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0" r:id="rId15"/>
    <p:sldId id="501" r:id="rId16"/>
    <p:sldId id="502" r:id="rId17"/>
    <p:sldId id="476" r:id="rId18"/>
    <p:sldId id="503" r:id="rId19"/>
    <p:sldId id="478" r:id="rId20"/>
    <p:sldId id="479" r:id="rId21"/>
    <p:sldId id="480" r:id="rId22"/>
    <p:sldId id="504" r:id="rId23"/>
    <p:sldId id="482" r:id="rId24"/>
    <p:sldId id="505" r:id="rId25"/>
    <p:sldId id="506" r:id="rId26"/>
    <p:sldId id="485" r:id="rId27"/>
    <p:sldId id="507" r:id="rId28"/>
    <p:sldId id="508" r:id="rId29"/>
    <p:sldId id="510" r:id="rId30"/>
    <p:sldId id="511" r:id="rId31"/>
    <p:sldId id="496" r:id="rId32"/>
    <p:sldId id="489" r:id="rId33"/>
    <p:sldId id="499" r:id="rId34"/>
    <p:sldId id="488" r:id="rId35"/>
    <p:sldId id="435" r:id="rId36"/>
    <p:sldId id="490" r:id="rId37"/>
    <p:sldId id="512" r:id="rId38"/>
    <p:sldId id="513"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141"/>
    <a:srgbClr val="FBE82A"/>
    <a:srgbClr val="0170B3"/>
    <a:srgbClr val="F68122"/>
    <a:srgbClr val="1A7EB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custT="1"/>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n-US" sz="1800" dirty="0">
              <a:solidFill>
                <a:sysClr val="windowText" lastClr="000000">
                  <a:hueOff val="0"/>
                  <a:satOff val="0"/>
                  <a:lumOff val="0"/>
                  <a:alphaOff val="0"/>
                </a:sysClr>
              </a:solidFill>
              <a:latin typeface="Calibri" panose="020F0502020204030204"/>
              <a:ea typeface="+mn-ea"/>
              <a:cs typeface="+mn-cs"/>
            </a:rPr>
            <a:t>La </a:t>
          </a:r>
          <a:r>
            <a:rPr lang="en-US" sz="1800" b="1" dirty="0">
              <a:solidFill>
                <a:sysClr val="windowText" lastClr="000000">
                  <a:hueOff val="0"/>
                  <a:satOff val="0"/>
                  <a:lumOff val="0"/>
                  <a:alphaOff val="0"/>
                </a:sysClr>
              </a:solidFill>
              <a:latin typeface="Calibri" panose="020F0502020204030204"/>
              <a:ea typeface="+mn-ea"/>
              <a:cs typeface="+mn-cs"/>
            </a:rPr>
            <a:t>Reine Amalia</a:t>
          </a:r>
          <a:r>
            <a:rPr lang="en-US" sz="1800" dirty="0">
              <a:solidFill>
                <a:sysClr val="windowText" lastClr="000000">
                  <a:hueOff val="0"/>
                  <a:satOff val="0"/>
                  <a:lumOff val="0"/>
                  <a:alphaOff val="0"/>
                </a:sysClr>
              </a:solidFill>
              <a:latin typeface="Calibri" panose="020F0502020204030204"/>
              <a:ea typeface="+mn-ea"/>
              <a:cs typeface="+mn-cs"/>
            </a:rPr>
            <a:t>, </a:t>
          </a:r>
          <a:r>
            <a:rPr lang="fr-FR" sz="1800" dirty="0">
              <a:solidFill>
                <a:sysClr val="windowText" lastClr="000000">
                  <a:hueOff val="0"/>
                  <a:satOff val="0"/>
                  <a:lumOff val="0"/>
                  <a:alphaOff val="0"/>
                </a:sysClr>
              </a:solidFill>
              <a:latin typeface="Calibri" panose="020F0502020204030204"/>
              <a:ea typeface="+mn-ea"/>
              <a:cs typeface="+mn-cs"/>
            </a:rPr>
            <a:t>Princesse Bavaroise, épouse du Roi Otto, Reine de Grèce</a:t>
          </a:r>
          <a:endParaRPr lang="el-GR" sz="1800" dirty="0">
            <a:solidFill>
              <a:sysClr val="windowText" lastClr="000000">
                <a:hueOff val="0"/>
                <a:satOff val="0"/>
                <a:lumOff val="0"/>
                <a:alphaOff val="0"/>
              </a:sysClr>
            </a:solidFill>
            <a:latin typeface="Calibri" panose="020F0502020204030204"/>
            <a:ea typeface="+mn-ea"/>
            <a:cs typeface="+mn-cs"/>
          </a:endParaRPr>
        </a:p>
        <a:p>
          <a:pPr>
            <a:buNone/>
          </a:pPr>
          <a:endParaRPr lang="de-AT" sz="1800" dirty="0">
            <a:solidFill>
              <a:sysClr val="windowText" lastClr="000000">
                <a:hueOff val="0"/>
                <a:satOff val="0"/>
                <a:lumOff val="0"/>
                <a:alphaOff val="0"/>
              </a:sysClr>
            </a:solidFill>
            <a:latin typeface="Calibri" panose="020F0502020204030204"/>
            <a:ea typeface="+mn-ea"/>
            <a:cs typeface="+mn-cs"/>
          </a:endParaRPr>
        </a:p>
      </dgm:t>
    </dgm:pt>
    <dgm:pt modelId="{959A7C9F-D505-4D76-A442-AF2316AE7164}" type="parTrans" cxnId="{5072E1BD-E24C-4A2D-9E7A-73C6B72276B0}">
      <dgm:prSet/>
      <dgm:spPr/>
      <dgm:t>
        <a:bodyPr/>
        <a:lstStyle/>
        <a:p>
          <a:endParaRPr lang="de-AT" sz="2000"/>
        </a:p>
      </dgm:t>
    </dgm:pt>
    <dgm:pt modelId="{76451906-A822-4304-9110-76DE0A5CA85F}" type="sibTrans" cxnId="{5072E1BD-E24C-4A2D-9E7A-73C6B72276B0}">
      <dgm:prSet/>
      <dgm:spPr/>
      <dgm:t>
        <a:bodyPr/>
        <a:lstStyle/>
        <a:p>
          <a:endParaRPr lang="de-AT" sz="2000"/>
        </a:p>
      </dgm:t>
    </dgm:pt>
    <dgm:pt modelId="{5FBE02A2-56D3-48BD-8770-C293386059E0}">
      <dgm:prSet phldrT="[Text]" custT="1"/>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n-US" sz="1800" b="1" dirty="0">
              <a:solidFill>
                <a:sysClr val="windowText" lastClr="000000">
                  <a:hueOff val="0"/>
                  <a:satOff val="0"/>
                  <a:lumOff val="0"/>
                  <a:alphaOff val="0"/>
                </a:sysClr>
              </a:solidFill>
              <a:latin typeface="Calibri" panose="020F0502020204030204"/>
              <a:ea typeface="+mn-ea"/>
              <a:cs typeface="+mn-cs"/>
            </a:rPr>
            <a:t>Rosa </a:t>
          </a:r>
          <a:r>
            <a:rPr lang="en-US" sz="1800" b="1" dirty="0" err="1">
              <a:solidFill>
                <a:sysClr val="windowText" lastClr="000000">
                  <a:hueOff val="0"/>
                  <a:satOff val="0"/>
                  <a:lumOff val="0"/>
                  <a:alphaOff val="0"/>
                </a:sysClr>
              </a:solidFill>
              <a:latin typeface="Calibri" panose="020F0502020204030204"/>
              <a:ea typeface="+mn-ea"/>
              <a:cs typeface="+mn-cs"/>
            </a:rPr>
            <a:t>Botsari</a:t>
          </a:r>
          <a:r>
            <a:rPr lang="en-US" sz="1800" b="1" dirty="0">
              <a:solidFill>
                <a:sysClr val="windowText" lastClr="000000">
                  <a:hueOff val="0"/>
                  <a:satOff val="0"/>
                  <a:lumOff val="0"/>
                  <a:alphaOff val="0"/>
                </a:sysClr>
              </a:solidFill>
              <a:latin typeface="Calibri" panose="020F0502020204030204"/>
              <a:ea typeface="+mn-ea"/>
              <a:cs typeface="+mn-cs"/>
            </a:rPr>
            <a:t>, </a:t>
          </a:r>
          <a:r>
            <a:rPr lang="fr-FR" sz="1800" dirty="0">
              <a:solidFill>
                <a:sysClr val="windowText" lastClr="000000">
                  <a:hueOff val="0"/>
                  <a:satOff val="0"/>
                  <a:lumOff val="0"/>
                  <a:alphaOff val="0"/>
                </a:sysClr>
              </a:solidFill>
              <a:latin typeface="Calibri" panose="020F0502020204030204"/>
              <a:ea typeface="+mn-ea"/>
              <a:cs typeface="+mn-cs"/>
            </a:rPr>
            <a:t>Dame d'honneur de la Reine Amalia, fille d'un combattant de la guerre de libération, </a:t>
          </a:r>
          <a:r>
            <a:rPr lang="fr-FR" sz="1800" dirty="0" err="1">
              <a:solidFill>
                <a:sysClr val="windowText" lastClr="000000">
                  <a:hueOff val="0"/>
                  <a:satOff val="0"/>
                  <a:lumOff val="0"/>
                  <a:alphaOff val="0"/>
                </a:sysClr>
              </a:solidFill>
              <a:latin typeface="Calibri" panose="020F0502020204030204"/>
              <a:ea typeface="+mn-ea"/>
              <a:cs typeface="+mn-cs"/>
            </a:rPr>
            <a:t>Markos</a:t>
          </a:r>
          <a:r>
            <a:rPr lang="fr-FR" sz="1800" dirty="0">
              <a:solidFill>
                <a:sysClr val="windowText" lastClr="000000">
                  <a:hueOff val="0"/>
                  <a:satOff val="0"/>
                  <a:lumOff val="0"/>
                  <a:alphaOff val="0"/>
                </a:sysClr>
              </a:solidFill>
              <a:latin typeface="Calibri" panose="020F0502020204030204"/>
              <a:ea typeface="+mn-ea"/>
              <a:cs typeface="+mn-cs"/>
            </a:rPr>
            <a:t> </a:t>
          </a:r>
          <a:r>
            <a:rPr lang="fr-FR" sz="1800" dirty="0" err="1">
              <a:solidFill>
                <a:sysClr val="windowText" lastClr="000000">
                  <a:hueOff val="0"/>
                  <a:satOff val="0"/>
                  <a:lumOff val="0"/>
                  <a:alphaOff val="0"/>
                </a:sysClr>
              </a:solidFill>
              <a:latin typeface="Calibri" panose="020F0502020204030204"/>
              <a:ea typeface="+mn-ea"/>
              <a:cs typeface="+mn-cs"/>
            </a:rPr>
            <a:t>Botsaris</a:t>
          </a:r>
          <a:r>
            <a:rPr lang="en-US" sz="1800" dirty="0">
              <a:solidFill>
                <a:sysClr val="windowText" lastClr="000000">
                  <a:hueOff val="0"/>
                  <a:satOff val="0"/>
                  <a:lumOff val="0"/>
                  <a:alphaOff val="0"/>
                </a:sysClr>
              </a:solidFill>
              <a:latin typeface="Calibri" panose="020F0502020204030204"/>
              <a:ea typeface="+mn-ea"/>
              <a:cs typeface="+mn-cs"/>
            </a:rPr>
            <a:t> </a:t>
          </a:r>
          <a:endParaRPr lang="el-GR" sz="1800" dirty="0">
            <a:solidFill>
              <a:sysClr val="windowText" lastClr="000000">
                <a:hueOff val="0"/>
                <a:satOff val="0"/>
                <a:lumOff val="0"/>
                <a:alphaOff val="0"/>
              </a:sysClr>
            </a:solidFill>
            <a:latin typeface="Calibri" panose="020F0502020204030204"/>
            <a:ea typeface="+mn-ea"/>
            <a:cs typeface="+mn-cs"/>
          </a:endParaRPr>
        </a:p>
      </dgm:t>
    </dgm:pt>
    <dgm:pt modelId="{0C9157AB-B081-4108-A612-72C15E76BE89}" type="sibTrans" cxnId="{4B87E9B2-174B-42E2-BDC6-2A2FB8136100}">
      <dgm:prSet/>
      <dgm:spPr/>
      <dgm:t>
        <a:bodyPr/>
        <a:lstStyle/>
        <a:p>
          <a:endParaRPr lang="de-AT" sz="2000"/>
        </a:p>
      </dgm:t>
    </dgm:pt>
    <dgm:pt modelId="{FE0A7EF5-EF30-4933-928D-81DC4E2108FC}" type="parTrans" cxnId="{4B87E9B2-174B-42E2-BDC6-2A2FB8136100}">
      <dgm:prSet/>
      <dgm:spPr/>
      <dgm:t>
        <a:bodyPr/>
        <a:lstStyle/>
        <a:p>
          <a:endParaRPr lang="de-AT" sz="2000"/>
        </a:p>
      </dgm:t>
    </dgm:pt>
    <dgm:pt modelId="{FA51E30B-1595-4B6B-9295-7CF4A0F411E0}">
      <dgm:prSet phldrT="[Text]" custT="1"/>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n-US" sz="1800" b="1" dirty="0" err="1">
              <a:solidFill>
                <a:sysClr val="windowText" lastClr="000000">
                  <a:hueOff val="0"/>
                  <a:satOff val="0"/>
                  <a:lumOff val="0"/>
                  <a:alphaOff val="0"/>
                </a:sysClr>
              </a:solidFill>
              <a:latin typeface="Calibri" panose="020F0502020204030204"/>
              <a:ea typeface="+mn-ea"/>
              <a:cs typeface="+mn-cs"/>
            </a:rPr>
            <a:t>Dimitrios</a:t>
          </a:r>
          <a:r>
            <a:rPr lang="en-US" sz="1800" b="1" dirty="0">
              <a:solidFill>
                <a:sysClr val="windowText" lastClr="000000">
                  <a:hueOff val="0"/>
                  <a:satOff val="0"/>
                  <a:lumOff val="0"/>
                  <a:alphaOff val="0"/>
                </a:sysClr>
              </a:solidFill>
              <a:latin typeface="Calibri" panose="020F0502020204030204"/>
              <a:ea typeface="+mn-ea"/>
              <a:cs typeface="+mn-cs"/>
            </a:rPr>
            <a:t> </a:t>
          </a:r>
          <a:r>
            <a:rPr lang="en-US" sz="1800" b="1" dirty="0" err="1">
              <a:solidFill>
                <a:sysClr val="windowText" lastClr="000000">
                  <a:hueOff val="0"/>
                  <a:satOff val="0"/>
                  <a:lumOff val="0"/>
                  <a:alphaOff val="0"/>
                </a:sysClr>
              </a:solidFill>
              <a:latin typeface="Calibri" panose="020F0502020204030204"/>
              <a:ea typeface="+mn-ea"/>
              <a:cs typeface="+mn-cs"/>
            </a:rPr>
            <a:t>Kallergis</a:t>
          </a:r>
          <a:r>
            <a:rPr lang="en-US" sz="1800" dirty="0">
              <a:solidFill>
                <a:sysClr val="windowText" lastClr="000000">
                  <a:hueOff val="0"/>
                  <a:satOff val="0"/>
                  <a:lumOff val="0"/>
                  <a:alphaOff val="0"/>
                </a:sysClr>
              </a:solidFill>
              <a:latin typeface="Calibri" panose="020F0502020204030204"/>
              <a:ea typeface="+mn-ea"/>
              <a:cs typeface="+mn-cs"/>
            </a:rPr>
            <a:t>, </a:t>
          </a:r>
          <a:r>
            <a:rPr lang="sl-SI" sz="1800" dirty="0">
              <a:solidFill>
                <a:sysClr val="windowText" lastClr="000000">
                  <a:hueOff val="0"/>
                  <a:satOff val="0"/>
                  <a:lumOff val="0"/>
                  <a:alphaOff val="0"/>
                </a:sysClr>
              </a:solidFill>
              <a:latin typeface="Calibri" panose="020F0502020204030204"/>
              <a:ea typeface="+mn-ea"/>
              <a:cs typeface="+mn-cs"/>
            </a:rPr>
            <a:t>militaire, commandant d'Athènes</a:t>
          </a:r>
          <a:r>
            <a:rPr lang="en-US" sz="1800" dirty="0">
              <a:solidFill>
                <a:sysClr val="windowText" lastClr="000000">
                  <a:hueOff val="0"/>
                  <a:satOff val="0"/>
                  <a:lumOff val="0"/>
                  <a:alphaOff val="0"/>
                </a:sysClr>
              </a:solidFill>
              <a:latin typeface="Calibri" panose="020F0502020204030204"/>
              <a:ea typeface="+mn-ea"/>
              <a:cs typeface="+mn-cs"/>
            </a:rPr>
            <a:t> </a:t>
          </a:r>
          <a:endParaRPr lang="el-GR" sz="1800" dirty="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sz="2000"/>
        </a:p>
      </dgm:t>
    </dgm:pt>
    <dgm:pt modelId="{2331DF2C-2E3C-4ACB-A854-075A0AD8F20B}" type="sibTrans" cxnId="{07A55D14-FE86-48CE-820D-C87BD066BBD5}">
      <dgm:prSet/>
      <dgm:spPr/>
      <dgm:t>
        <a:bodyPr/>
        <a:lstStyle/>
        <a:p>
          <a:endParaRPr lang="de-AT" sz="2000"/>
        </a:p>
      </dgm:t>
    </dgm:pt>
    <dgm:pt modelId="{8AA8EEB6-778D-457F-AA1F-7CFCC16EDC90}">
      <dgm:prSet phldrT="[Text]" custT="1"/>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n-US" sz="1800" b="1" dirty="0" err="1">
              <a:solidFill>
                <a:sysClr val="windowText" lastClr="000000">
                  <a:hueOff val="0"/>
                  <a:satOff val="0"/>
                  <a:lumOff val="0"/>
                  <a:alphaOff val="0"/>
                </a:sysClr>
              </a:solidFill>
              <a:latin typeface="Calibri" panose="020F0502020204030204"/>
              <a:ea typeface="+mn-ea"/>
              <a:cs typeface="+mn-cs"/>
            </a:rPr>
            <a:t>Lambros</a:t>
          </a:r>
          <a:r>
            <a:rPr lang="en-US" sz="1800" dirty="0">
              <a:solidFill>
                <a:sysClr val="windowText" lastClr="000000">
                  <a:hueOff val="0"/>
                  <a:satOff val="0"/>
                  <a:lumOff val="0"/>
                  <a:alphaOff val="0"/>
                </a:sysClr>
              </a:solidFill>
              <a:latin typeface="Calibri" panose="020F0502020204030204"/>
              <a:ea typeface="+mn-ea"/>
              <a:cs typeface="+mn-cs"/>
            </a:rPr>
            <a:t>, </a:t>
          </a:r>
          <a:r>
            <a:rPr lang="fr-FR" sz="1800" dirty="0">
              <a:solidFill>
                <a:sysClr val="windowText" lastClr="000000">
                  <a:hueOff val="0"/>
                  <a:satOff val="0"/>
                  <a:lumOff val="0"/>
                  <a:alphaOff val="0"/>
                </a:sysClr>
              </a:solidFill>
              <a:latin typeface="Calibri" panose="020F0502020204030204"/>
              <a:ea typeface="+mn-ea"/>
              <a:cs typeface="+mn-cs"/>
            </a:rPr>
            <a:t>jeune porteur d'eau des périphéries d'Athènes</a:t>
          </a:r>
          <a:endParaRPr lang="el-GR" sz="1800" dirty="0">
            <a:solidFill>
              <a:sysClr val="windowText" lastClr="000000">
                <a:hueOff val="0"/>
                <a:satOff val="0"/>
                <a:lumOff val="0"/>
                <a:alphaOff val="0"/>
              </a:sysClr>
            </a:solidFill>
            <a:latin typeface="Calibri" panose="020F0502020204030204"/>
            <a:ea typeface="+mn-ea"/>
            <a:cs typeface="+mn-cs"/>
          </a:endParaRPr>
        </a:p>
        <a:p>
          <a:pPr>
            <a:buNone/>
          </a:pPr>
          <a:endParaRPr lang="de-AT" sz="1800" dirty="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sz="2000"/>
        </a:p>
      </dgm:t>
    </dgm:pt>
    <dgm:pt modelId="{930E88C3-1C59-4FAE-B124-E56C52820697}" type="sibTrans" cxnId="{928D1BF5-E595-45CF-B2F0-1AA6AE89E208}">
      <dgm:prSet/>
      <dgm:spPr/>
      <dgm:t>
        <a:bodyPr/>
        <a:lstStyle/>
        <a:p>
          <a:endParaRPr lang="de-AT" sz="2000"/>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1"/>
      <dgm:spPr>
        <a:xfrm flipH="1">
          <a:off x="2797685" y="143877"/>
          <a:ext cx="564258" cy="8463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dgm:spPr>
        <a:xfrm>
          <a:off x="1771" y="1158645"/>
          <a:ext cx="564258" cy="8463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dgm:spPr>
        <a:xfrm>
          <a:off x="2797685" y="1158645"/>
          <a:ext cx="564258" cy="84638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56773"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ysClr val="windowText" lastClr="000000">
                  <a:hueOff val="0"/>
                  <a:satOff val="0"/>
                  <a:lumOff val="0"/>
                  <a:alphaOff val="0"/>
                </a:sysClr>
              </a:solidFill>
              <a:latin typeface="Calibri" panose="020F0502020204030204"/>
              <a:ea typeface="+mn-ea"/>
              <a:cs typeface="+mn-cs"/>
            </a:rPr>
            <a:t>Dimitrios</a:t>
          </a:r>
          <a:r>
            <a:rPr lang="en-US" sz="1800" b="1" kern="1200" dirty="0">
              <a:solidFill>
                <a:sysClr val="windowText" lastClr="000000">
                  <a:hueOff val="0"/>
                  <a:satOff val="0"/>
                  <a:lumOff val="0"/>
                  <a:alphaOff val="0"/>
                </a:sysClr>
              </a:solidFill>
              <a:latin typeface="Calibri" panose="020F0502020204030204"/>
              <a:ea typeface="+mn-ea"/>
              <a:cs typeface="+mn-cs"/>
            </a:rPr>
            <a:t> </a:t>
          </a:r>
          <a:r>
            <a:rPr lang="en-US" sz="1800" b="1" kern="1200" dirty="0" err="1">
              <a:solidFill>
                <a:sysClr val="windowText" lastClr="000000">
                  <a:hueOff val="0"/>
                  <a:satOff val="0"/>
                  <a:lumOff val="0"/>
                  <a:alphaOff val="0"/>
                </a:sysClr>
              </a:solidFill>
              <a:latin typeface="Calibri" panose="020F0502020204030204"/>
              <a:ea typeface="+mn-ea"/>
              <a:cs typeface="+mn-cs"/>
            </a:rPr>
            <a:t>Kallergis</a:t>
          </a:r>
          <a:r>
            <a:rPr lang="en-US" sz="1800" kern="1200" dirty="0">
              <a:solidFill>
                <a:sysClr val="windowText" lastClr="000000">
                  <a:hueOff val="0"/>
                  <a:satOff val="0"/>
                  <a:lumOff val="0"/>
                  <a:alphaOff val="0"/>
                </a:sysClr>
              </a:solidFill>
              <a:latin typeface="Calibri" panose="020F0502020204030204"/>
              <a:ea typeface="+mn-ea"/>
              <a:cs typeface="+mn-cs"/>
            </a:rPr>
            <a:t>, </a:t>
          </a:r>
          <a:r>
            <a:rPr lang="sl-SI" sz="1800" kern="1200" dirty="0">
              <a:solidFill>
                <a:sysClr val="windowText" lastClr="000000">
                  <a:hueOff val="0"/>
                  <a:satOff val="0"/>
                  <a:lumOff val="0"/>
                  <a:alphaOff val="0"/>
                </a:sysClr>
              </a:solidFill>
              <a:latin typeface="Calibri" panose="020F0502020204030204"/>
              <a:ea typeface="+mn-ea"/>
              <a:cs typeface="+mn-cs"/>
            </a:rPr>
            <a:t>militaire, commandant d'Athènes</a:t>
          </a:r>
          <a:r>
            <a:rPr lang="en-US" sz="1800" kern="1200" dirty="0">
              <a:solidFill>
                <a:sysClr val="windowText" lastClr="000000">
                  <a:hueOff val="0"/>
                  <a:satOff val="0"/>
                  <a:lumOff val="0"/>
                  <a:alphaOff val="0"/>
                </a:sysClr>
              </a:solidFill>
              <a:latin typeface="Calibri" panose="020F0502020204030204"/>
              <a:ea typeface="+mn-ea"/>
              <a:cs typeface="+mn-cs"/>
            </a:rPr>
            <a:t> </a:t>
          </a:r>
          <a:endParaRPr lang="el-GR" sz="1800" kern="1200" dirty="0">
            <a:solidFill>
              <a:sysClr val="windowText" lastClr="000000">
                <a:hueOff val="0"/>
                <a:satOff val="0"/>
                <a:lumOff val="0"/>
                <a:alphaOff val="0"/>
              </a:sysClr>
            </a:solidFill>
            <a:latin typeface="Calibri" panose="020F0502020204030204"/>
            <a:ea typeface="+mn-ea"/>
            <a:cs typeface="+mn-cs"/>
          </a:endParaRPr>
        </a:p>
      </dsp:txBody>
      <dsp:txXfrm>
        <a:off x="156773" y="1092831"/>
        <a:ext cx="3676427" cy="1148883"/>
      </dsp:txXfrm>
    </dsp:sp>
    <dsp:sp modelId="{73E1857A-9FA7-489B-93EE-58C670C70A9E}">
      <dsp:nvSpPr>
        <dsp:cNvPr id="0" name=""/>
        <dsp:cNvSpPr/>
      </dsp:nvSpPr>
      <dsp:spPr>
        <a:xfrm>
          <a:off x="3589" y="926881"/>
          <a:ext cx="804218" cy="120632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210370"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ysClr val="windowText" lastClr="000000">
                  <a:hueOff val="0"/>
                  <a:satOff val="0"/>
                  <a:lumOff val="0"/>
                  <a:alphaOff val="0"/>
                </a:sysClr>
              </a:solidFill>
              <a:latin typeface="Calibri" panose="020F0502020204030204"/>
              <a:ea typeface="+mn-ea"/>
              <a:cs typeface="+mn-cs"/>
            </a:rPr>
            <a:t>Rosa </a:t>
          </a:r>
          <a:r>
            <a:rPr lang="en-US" sz="1800" b="1" kern="1200" dirty="0" err="1">
              <a:solidFill>
                <a:sysClr val="windowText" lastClr="000000">
                  <a:hueOff val="0"/>
                  <a:satOff val="0"/>
                  <a:lumOff val="0"/>
                  <a:alphaOff val="0"/>
                </a:sysClr>
              </a:solidFill>
              <a:latin typeface="Calibri" panose="020F0502020204030204"/>
              <a:ea typeface="+mn-ea"/>
              <a:cs typeface="+mn-cs"/>
            </a:rPr>
            <a:t>Botsari</a:t>
          </a:r>
          <a:r>
            <a:rPr lang="en-US" sz="1800" b="1" kern="1200" dirty="0">
              <a:solidFill>
                <a:sysClr val="windowText" lastClr="000000">
                  <a:hueOff val="0"/>
                  <a:satOff val="0"/>
                  <a:lumOff val="0"/>
                  <a:alphaOff val="0"/>
                </a:sysClr>
              </a:solidFill>
              <a:latin typeface="Calibri" panose="020F0502020204030204"/>
              <a:ea typeface="+mn-ea"/>
              <a:cs typeface="+mn-cs"/>
            </a:rPr>
            <a:t>, </a:t>
          </a:r>
          <a:r>
            <a:rPr lang="fr-FR" sz="1800" kern="1200" dirty="0">
              <a:solidFill>
                <a:sysClr val="windowText" lastClr="000000">
                  <a:hueOff val="0"/>
                  <a:satOff val="0"/>
                  <a:lumOff val="0"/>
                  <a:alphaOff val="0"/>
                </a:sysClr>
              </a:solidFill>
              <a:latin typeface="Calibri" panose="020F0502020204030204"/>
              <a:ea typeface="+mn-ea"/>
              <a:cs typeface="+mn-cs"/>
            </a:rPr>
            <a:t>Dame d'honneur de la Reine Amalia, fille d'un combattant de la guerre de libération, </a:t>
          </a:r>
          <a:r>
            <a:rPr lang="fr-FR" sz="1800" kern="1200" dirty="0" err="1">
              <a:solidFill>
                <a:sysClr val="windowText" lastClr="000000">
                  <a:hueOff val="0"/>
                  <a:satOff val="0"/>
                  <a:lumOff val="0"/>
                  <a:alphaOff val="0"/>
                </a:sysClr>
              </a:solidFill>
              <a:latin typeface="Calibri" panose="020F0502020204030204"/>
              <a:ea typeface="+mn-ea"/>
              <a:cs typeface="+mn-cs"/>
            </a:rPr>
            <a:t>Markos</a:t>
          </a:r>
          <a:r>
            <a:rPr lang="fr-FR" sz="1800" kern="1200" dirty="0">
              <a:solidFill>
                <a:sysClr val="windowText" lastClr="000000">
                  <a:hueOff val="0"/>
                  <a:satOff val="0"/>
                  <a:lumOff val="0"/>
                  <a:alphaOff val="0"/>
                </a:sysClr>
              </a:solidFill>
              <a:latin typeface="Calibri" panose="020F0502020204030204"/>
              <a:ea typeface="+mn-ea"/>
              <a:cs typeface="+mn-cs"/>
            </a:rPr>
            <a:t> </a:t>
          </a:r>
          <a:r>
            <a:rPr lang="fr-FR" sz="1800" kern="1200" dirty="0" err="1">
              <a:solidFill>
                <a:sysClr val="windowText" lastClr="000000">
                  <a:hueOff val="0"/>
                  <a:satOff val="0"/>
                  <a:lumOff val="0"/>
                  <a:alphaOff val="0"/>
                </a:sysClr>
              </a:solidFill>
              <a:latin typeface="Calibri" panose="020F0502020204030204"/>
              <a:ea typeface="+mn-ea"/>
              <a:cs typeface="+mn-cs"/>
            </a:rPr>
            <a:t>Botsaris</a:t>
          </a:r>
          <a:r>
            <a:rPr lang="en-US" sz="1800" kern="1200" dirty="0">
              <a:solidFill>
                <a:sysClr val="windowText" lastClr="000000">
                  <a:hueOff val="0"/>
                  <a:satOff val="0"/>
                  <a:lumOff val="0"/>
                  <a:alphaOff val="0"/>
                </a:sysClr>
              </a:solidFill>
              <a:latin typeface="Calibri" panose="020F0502020204030204"/>
              <a:ea typeface="+mn-ea"/>
              <a:cs typeface="+mn-cs"/>
            </a:rPr>
            <a:t> </a:t>
          </a:r>
          <a:endParaRPr lang="el-GR" sz="1800" kern="1200" dirty="0">
            <a:solidFill>
              <a:sysClr val="windowText" lastClr="000000">
                <a:hueOff val="0"/>
                <a:satOff val="0"/>
                <a:lumOff val="0"/>
                <a:alphaOff val="0"/>
              </a:sysClr>
            </a:solidFill>
            <a:latin typeface="Calibri" panose="020F0502020204030204"/>
            <a:ea typeface="+mn-ea"/>
            <a:cs typeface="+mn-cs"/>
          </a:endParaRPr>
        </a:p>
      </dsp:txBody>
      <dsp:txXfrm>
        <a:off x="4210370" y="1092831"/>
        <a:ext cx="3676427" cy="1148883"/>
      </dsp:txXfrm>
    </dsp:sp>
    <dsp:sp modelId="{A9E896D7-6C2C-4819-8D7D-C30154BCFCDF}">
      <dsp:nvSpPr>
        <dsp:cNvPr id="0" name=""/>
        <dsp:cNvSpPr/>
      </dsp:nvSpPr>
      <dsp:spPr>
        <a:xfrm flipH="1">
          <a:off x="4057186" y="926881"/>
          <a:ext cx="804218" cy="120632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56773"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ysClr val="windowText" lastClr="000000">
                  <a:hueOff val="0"/>
                  <a:satOff val="0"/>
                  <a:lumOff val="0"/>
                  <a:alphaOff val="0"/>
                </a:sysClr>
              </a:solidFill>
              <a:latin typeface="Calibri" panose="020F0502020204030204"/>
              <a:ea typeface="+mn-ea"/>
              <a:cs typeface="+mn-cs"/>
            </a:rPr>
            <a:t>Lambros</a:t>
          </a:r>
          <a:r>
            <a:rPr lang="en-US" sz="1800" kern="1200" dirty="0">
              <a:solidFill>
                <a:sysClr val="windowText" lastClr="000000">
                  <a:hueOff val="0"/>
                  <a:satOff val="0"/>
                  <a:lumOff val="0"/>
                  <a:alphaOff val="0"/>
                </a:sysClr>
              </a:solidFill>
              <a:latin typeface="Calibri" panose="020F0502020204030204"/>
              <a:ea typeface="+mn-ea"/>
              <a:cs typeface="+mn-cs"/>
            </a:rPr>
            <a:t>, </a:t>
          </a:r>
          <a:r>
            <a:rPr lang="fr-FR" sz="1800" kern="1200" dirty="0">
              <a:solidFill>
                <a:sysClr val="windowText" lastClr="000000">
                  <a:hueOff val="0"/>
                  <a:satOff val="0"/>
                  <a:lumOff val="0"/>
                  <a:alphaOff val="0"/>
                </a:sysClr>
              </a:solidFill>
              <a:latin typeface="Calibri" panose="020F0502020204030204"/>
              <a:ea typeface="+mn-ea"/>
              <a:cs typeface="+mn-cs"/>
            </a:rPr>
            <a:t>jeune porteur d'eau des périphéries d'Athènes</a:t>
          </a:r>
          <a:endParaRPr lang="el-GR" sz="1800" kern="1200" dirty="0">
            <a:solidFill>
              <a:sysClr val="windowText" lastClr="000000">
                <a:hueOff val="0"/>
                <a:satOff val="0"/>
                <a:lumOff val="0"/>
                <a:alphaOff val="0"/>
              </a:sysClr>
            </a:solidFill>
            <a:latin typeface="Calibri" panose="020F0502020204030204"/>
            <a:ea typeface="+mn-ea"/>
            <a:cs typeface="+mn-cs"/>
          </a:endParaRPr>
        </a:p>
        <a:p>
          <a:pPr marL="0" lvl="0" indent="0" algn="l" defTabSz="800100">
            <a:lnSpc>
              <a:spcPct val="90000"/>
            </a:lnSpc>
            <a:spcBef>
              <a:spcPct val="0"/>
            </a:spcBef>
            <a:spcAft>
              <a:spcPct val="35000"/>
            </a:spcAft>
            <a:buNone/>
          </a:pPr>
          <a:endParaRPr lang="de-AT" sz="1800" kern="1200" dirty="0">
            <a:solidFill>
              <a:sysClr val="windowText" lastClr="000000">
                <a:hueOff val="0"/>
                <a:satOff val="0"/>
                <a:lumOff val="0"/>
                <a:alphaOff val="0"/>
              </a:sysClr>
            </a:solidFill>
            <a:latin typeface="Calibri" panose="020F0502020204030204"/>
            <a:ea typeface="+mn-ea"/>
            <a:cs typeface="+mn-cs"/>
          </a:endParaRPr>
        </a:p>
      </dsp:txBody>
      <dsp:txXfrm>
        <a:off x="156773" y="2539148"/>
        <a:ext cx="3676427" cy="1148883"/>
      </dsp:txXfrm>
    </dsp:sp>
    <dsp:sp modelId="{67404936-96FB-4FE4-BE5F-70BD10FE6B49}">
      <dsp:nvSpPr>
        <dsp:cNvPr id="0" name=""/>
        <dsp:cNvSpPr/>
      </dsp:nvSpPr>
      <dsp:spPr>
        <a:xfrm>
          <a:off x="3589" y="2373198"/>
          <a:ext cx="804218" cy="120632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210370"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Text" lastClr="000000">
                  <a:hueOff val="0"/>
                  <a:satOff val="0"/>
                  <a:lumOff val="0"/>
                  <a:alphaOff val="0"/>
                </a:sysClr>
              </a:solidFill>
              <a:latin typeface="Calibri" panose="020F0502020204030204"/>
              <a:ea typeface="+mn-ea"/>
              <a:cs typeface="+mn-cs"/>
            </a:rPr>
            <a:t>La </a:t>
          </a:r>
          <a:r>
            <a:rPr lang="en-US" sz="1800" b="1" kern="1200" dirty="0">
              <a:solidFill>
                <a:sysClr val="windowText" lastClr="000000">
                  <a:hueOff val="0"/>
                  <a:satOff val="0"/>
                  <a:lumOff val="0"/>
                  <a:alphaOff val="0"/>
                </a:sysClr>
              </a:solidFill>
              <a:latin typeface="Calibri" panose="020F0502020204030204"/>
              <a:ea typeface="+mn-ea"/>
              <a:cs typeface="+mn-cs"/>
            </a:rPr>
            <a:t>Reine Amalia</a:t>
          </a:r>
          <a:r>
            <a:rPr lang="en-US" sz="1800" kern="1200" dirty="0">
              <a:solidFill>
                <a:sysClr val="windowText" lastClr="000000">
                  <a:hueOff val="0"/>
                  <a:satOff val="0"/>
                  <a:lumOff val="0"/>
                  <a:alphaOff val="0"/>
                </a:sysClr>
              </a:solidFill>
              <a:latin typeface="Calibri" panose="020F0502020204030204"/>
              <a:ea typeface="+mn-ea"/>
              <a:cs typeface="+mn-cs"/>
            </a:rPr>
            <a:t>, </a:t>
          </a:r>
          <a:r>
            <a:rPr lang="fr-FR" sz="1800" kern="1200" dirty="0">
              <a:solidFill>
                <a:sysClr val="windowText" lastClr="000000">
                  <a:hueOff val="0"/>
                  <a:satOff val="0"/>
                  <a:lumOff val="0"/>
                  <a:alphaOff val="0"/>
                </a:sysClr>
              </a:solidFill>
              <a:latin typeface="Calibri" panose="020F0502020204030204"/>
              <a:ea typeface="+mn-ea"/>
              <a:cs typeface="+mn-cs"/>
            </a:rPr>
            <a:t>Princesse Bavaroise, épouse du Roi Otto, Reine de Grèce</a:t>
          </a:r>
          <a:endParaRPr lang="el-GR" sz="1800" kern="1200" dirty="0">
            <a:solidFill>
              <a:sysClr val="windowText" lastClr="000000">
                <a:hueOff val="0"/>
                <a:satOff val="0"/>
                <a:lumOff val="0"/>
                <a:alphaOff val="0"/>
              </a:sysClr>
            </a:solidFill>
            <a:latin typeface="Calibri" panose="020F0502020204030204"/>
            <a:ea typeface="+mn-ea"/>
            <a:cs typeface="+mn-cs"/>
          </a:endParaRPr>
        </a:p>
        <a:p>
          <a:pPr marL="0" lvl="0" indent="0" algn="l" defTabSz="800100">
            <a:lnSpc>
              <a:spcPct val="90000"/>
            </a:lnSpc>
            <a:spcBef>
              <a:spcPct val="0"/>
            </a:spcBef>
            <a:spcAft>
              <a:spcPct val="35000"/>
            </a:spcAft>
            <a:buNone/>
          </a:pPr>
          <a:endParaRPr lang="de-AT" sz="1800" kern="1200" dirty="0">
            <a:solidFill>
              <a:sysClr val="windowText" lastClr="000000">
                <a:hueOff val="0"/>
                <a:satOff val="0"/>
                <a:lumOff val="0"/>
                <a:alphaOff val="0"/>
              </a:sysClr>
            </a:solidFill>
            <a:latin typeface="Calibri" panose="020F0502020204030204"/>
            <a:ea typeface="+mn-ea"/>
            <a:cs typeface="+mn-cs"/>
          </a:endParaRPr>
        </a:p>
      </dsp:txBody>
      <dsp:txXfrm>
        <a:off x="4210370" y="2539148"/>
        <a:ext cx="3676427" cy="1148883"/>
      </dsp:txXfrm>
    </dsp:sp>
    <dsp:sp modelId="{3E462E21-A7CA-4A52-9F9F-FB9F620C30E1}">
      <dsp:nvSpPr>
        <dsp:cNvPr id="0" name=""/>
        <dsp:cNvSpPr/>
      </dsp:nvSpPr>
      <dsp:spPr>
        <a:xfrm>
          <a:off x="4057186" y="2373198"/>
          <a:ext cx="804218" cy="120632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fr-FR" b="0" dirty="0">
                <a:solidFill>
                  <a:srgbClr val="1A7EBA"/>
                </a:solidFill>
                <a:effectLst/>
                <a:latin typeface="+mj-lt"/>
              </a:rPr>
              <a:t>Le jour qui changea la Grèce Moderne</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2965FF92-36E5-46AA-90BE-5781C4888D4A}"/>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fr-FR" b="0" dirty="0">
                <a:solidFill>
                  <a:srgbClr val="1A7EBA"/>
                </a:solidFill>
                <a:effectLst/>
                <a:latin typeface="+mj-lt"/>
              </a:rPr>
              <a:t>Le jour qui changea la Grèce Moderne</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Comment </a:t>
            </a:r>
            <a:r>
              <a:rPr lang="en-GB" sz="1800" b="0" kern="0" dirty="0" err="1">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l’histoire</a:t>
            </a: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 se </a:t>
            </a:r>
            <a:r>
              <a:rPr lang="en-GB" sz="1800" b="0" kern="0" dirty="0" err="1">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poursuit</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11" name="TextBox 10">
            <a:extLst>
              <a:ext uri="{FF2B5EF4-FFF2-40B4-BE49-F238E27FC236}">
                <a16:creationId xmlns:a16="http://schemas.microsoft.com/office/drawing/2014/main" id="{AD190812-8E36-4FBE-85D9-9085A461EFE1}"/>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fr-FR" b="0" dirty="0">
                <a:solidFill>
                  <a:srgbClr val="1A7EBA"/>
                </a:solidFill>
                <a:effectLst/>
                <a:latin typeface="+mj-lt"/>
              </a:rPr>
              <a:t>Le jour qui changea la Grèce Moderne</a:t>
            </a:r>
            <a:endParaRPr lang="el-GR" b="0" dirty="0">
              <a:solidFill>
                <a:srgbClr val="1A7EBA"/>
              </a:solidFill>
              <a:effectLst/>
              <a:latin typeface="+mj-lt"/>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499713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a:t>
            </a:r>
            <a:r>
              <a:rPr lang="fr-FR" b="0" dirty="0">
                <a:solidFill>
                  <a:srgbClr val="1A7EBA"/>
                </a:solidFill>
                <a:effectLst/>
                <a:latin typeface="+mj-lt"/>
              </a:rPr>
              <a:t>Le jour qui changea la Grèce Moderne</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1" name="TextBox 10">
            <a:extLst>
              <a:ext uri="{FF2B5EF4-FFF2-40B4-BE49-F238E27FC236}">
                <a16:creationId xmlns:a16="http://schemas.microsoft.com/office/drawing/2014/main" id="{5D1A7143-DF10-4709-BA76-35D2BC405042}"/>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The Day that Changed Modern Greece</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svg"/><Relationship Id="rId7" Type="http://schemas.openxmlformats.org/officeDocument/2006/relationships/diagramColors" Target="../diagrams/colors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jp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1.jp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8.jp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1.jpeg"/><Relationship Id="rId7"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7.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35.jpeg"/><Relationship Id="rId7" Type="http://schemas.openxmlformats.org/officeDocument/2006/relationships/image" Target="../media/image38.jpeg"/><Relationship Id="rId12" Type="http://schemas.openxmlformats.org/officeDocument/2006/relationships/image" Target="../media/image28.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17.svg"/><Relationship Id="rId5" Type="http://schemas.openxmlformats.org/officeDocument/2006/relationships/image" Target="../media/image37.jpeg"/><Relationship Id="rId10" Type="http://schemas.openxmlformats.org/officeDocument/2006/relationships/image" Target="../media/image16.png"/><Relationship Id="rId4" Type="http://schemas.openxmlformats.org/officeDocument/2006/relationships/image" Target="../media/image36.jpe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fr-FR" sz="4400" dirty="0">
                <a:solidFill>
                  <a:schemeClr val="bg1"/>
                </a:solidFill>
                <a:effectLst>
                  <a:outerShdw blurRad="38100" dist="38100" dir="2700000" algn="tl">
                    <a:srgbClr val="000000">
                      <a:alpha val="43137"/>
                    </a:srgbClr>
                  </a:outerShdw>
                </a:effectLst>
              </a:rPr>
              <a:t>Apprendre de l’Histoire ...</a:t>
            </a:r>
            <a:br>
              <a:rPr lang="fr-FR" sz="4400" dirty="0">
                <a:solidFill>
                  <a:schemeClr val="bg1"/>
                </a:solidFill>
                <a:effectLst>
                  <a:outerShdw blurRad="38100" dist="38100" dir="2700000" algn="tl">
                    <a:srgbClr val="000000">
                      <a:alpha val="43137"/>
                    </a:srgbClr>
                  </a:outerShdw>
                </a:effectLst>
              </a:rPr>
            </a:br>
            <a:br>
              <a:rPr lang="fr-FR" sz="2800" dirty="0">
                <a:solidFill>
                  <a:schemeClr val="bg1"/>
                </a:solidFill>
                <a:effectLst>
                  <a:outerShdw blurRad="38100" dist="38100" dir="2700000" algn="tl">
                    <a:srgbClr val="000000">
                      <a:alpha val="43137"/>
                    </a:srgbClr>
                  </a:outerShdw>
                </a:effectLst>
              </a:rPr>
            </a:br>
            <a:r>
              <a:rPr lang="fr-FR" sz="2800" dirty="0">
                <a:solidFill>
                  <a:schemeClr val="bg1"/>
                </a:solidFill>
                <a:effectLst>
                  <a:outerShdw blurRad="38100" dist="38100" dir="2700000" algn="tl">
                    <a:srgbClr val="000000">
                      <a:alpha val="43137"/>
                    </a:srgbClr>
                  </a:outerShdw>
                </a:effectLst>
              </a:rPr>
              <a:t>Épisode 3</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010151" y="3343025"/>
            <a:ext cx="6427626" cy="1978646"/>
          </a:xfrm>
        </p:spPr>
        <p:txBody>
          <a:bodyPr>
            <a:normAutofit fontScale="85000" lnSpcReduction="20000"/>
          </a:bodyPr>
          <a:lstStyle/>
          <a:p>
            <a:pPr>
              <a:lnSpc>
                <a:spcPct val="120000"/>
              </a:lnSpc>
            </a:pPr>
            <a:r>
              <a:rPr lang="fr-FR" sz="4800" b="1" dirty="0">
                <a:solidFill>
                  <a:srgbClr val="FBE82A"/>
                </a:solidFill>
                <a:effectLst>
                  <a:outerShdw blurRad="38100" dist="38100" dir="2700000" algn="tl">
                    <a:srgbClr val="000000">
                      <a:alpha val="43137"/>
                    </a:srgbClr>
                  </a:outerShdw>
                </a:effectLst>
              </a:rPr>
              <a:t>3 Septembre 1843 </a:t>
            </a:r>
            <a:br>
              <a:rPr lang="fr-FR" sz="4800" b="1" dirty="0">
                <a:solidFill>
                  <a:srgbClr val="FBE82A"/>
                </a:solidFill>
                <a:effectLst>
                  <a:outerShdw blurRad="38100" dist="38100" dir="2700000" algn="tl">
                    <a:srgbClr val="000000">
                      <a:alpha val="43137"/>
                    </a:srgbClr>
                  </a:outerShdw>
                </a:effectLst>
              </a:rPr>
            </a:br>
            <a:r>
              <a:rPr lang="fr-FR" sz="4800" b="1" dirty="0">
                <a:solidFill>
                  <a:srgbClr val="FBE82A"/>
                </a:solidFill>
                <a:effectLst>
                  <a:outerShdw blurRad="38100" dist="38100" dir="2700000" algn="tl">
                    <a:srgbClr val="000000">
                      <a:alpha val="43137"/>
                    </a:srgbClr>
                  </a:outerShdw>
                </a:effectLst>
              </a:rPr>
              <a:t>Le jour qui changea la Grèce Moderne</a:t>
            </a:r>
            <a:endParaRPr lang="fr-F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296650"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35771A7-52FF-4D91-BBF5-C4924E4BEB26}"/>
              </a:ext>
            </a:extLst>
          </p:cNvPr>
          <p:cNvSpPr txBox="1"/>
          <p:nvPr/>
        </p:nvSpPr>
        <p:spPr>
          <a:xfrm>
            <a:off x="6437671" y="5303421"/>
            <a:ext cx="6759676" cy="772519"/>
          </a:xfrm>
          <a:prstGeom prst="rect">
            <a:avLst/>
          </a:prstGeom>
          <a:noFill/>
        </p:spPr>
        <p:txBody>
          <a:bodyPr wrap="square">
            <a:spAutoFit/>
          </a:bodyPr>
          <a:lstStyle/>
          <a:p>
            <a:pPr algn="just">
              <a:lnSpc>
                <a:spcPct val="130000"/>
              </a:lnSpc>
            </a:pPr>
            <a:r>
              <a:rPr lang="fr-FR" b="1" dirty="0">
                <a:solidFill>
                  <a:schemeClr val="accent1">
                    <a:lumMod val="40000"/>
                    <a:lumOff val="60000"/>
                  </a:schemeClr>
                </a:solidFill>
                <a:latin typeface="Calibri" panose="020F0502020204030204" pitchFamily="34" charset="0"/>
                <a:ea typeface="MyriadPro-Regular"/>
                <a:cs typeface="Arial" panose="020B0604020202020204" pitchFamily="34" charset="0"/>
              </a:rPr>
              <a:t>Auteurs</a:t>
            </a:r>
            <a:endParaRPr lang="fr-FR" sz="1400" dirty="0">
              <a:solidFill>
                <a:schemeClr val="accent1">
                  <a:lumMod val="40000"/>
                  <a:lumOff val="60000"/>
                </a:schemeClr>
              </a:solidFill>
              <a:effectLst/>
              <a:latin typeface="Calibri" panose="020F0502020204030204" pitchFamily="34" charset="0"/>
              <a:ea typeface="MyriadPro-Regular"/>
              <a:cs typeface="Arial" panose="020B0604020202020204" pitchFamily="34" charset="0"/>
            </a:endParaRPr>
          </a:p>
          <a:p>
            <a:pPr algn="just">
              <a:lnSpc>
                <a:spcPct val="130000"/>
              </a:lnSpc>
            </a:pPr>
            <a:r>
              <a:rPr lang="fr-FR" sz="1600" dirty="0" err="1">
                <a:solidFill>
                  <a:schemeClr val="bg1"/>
                </a:solidFill>
                <a:effectLst/>
                <a:latin typeface="Calibri" panose="020F0502020204030204" pitchFamily="34" charset="0"/>
                <a:ea typeface="MyriadPro-Regular"/>
                <a:cs typeface="Arial" panose="020B0604020202020204" pitchFamily="34" charset="0"/>
              </a:rPr>
              <a:t>Vassilios</a:t>
            </a:r>
            <a:r>
              <a:rPr lang="fr-FR" sz="1600" dirty="0">
                <a:solidFill>
                  <a:schemeClr val="bg1"/>
                </a:solidFill>
                <a:effectLst/>
                <a:latin typeface="Calibri" panose="020F0502020204030204" pitchFamily="34" charset="0"/>
                <a:ea typeface="MyriadPro-Regular"/>
                <a:cs typeface="Arial" panose="020B0604020202020204" pitchFamily="34" charset="0"/>
              </a:rPr>
              <a:t> </a:t>
            </a:r>
            <a:r>
              <a:rPr lang="fr-FR" sz="1600" dirty="0" err="1">
                <a:solidFill>
                  <a:schemeClr val="bg1"/>
                </a:solidFill>
                <a:effectLst/>
                <a:latin typeface="Calibri" panose="020F0502020204030204" pitchFamily="34" charset="0"/>
                <a:ea typeface="MyriadPro-Regular"/>
                <a:cs typeface="Arial" panose="020B0604020202020204" pitchFamily="34" charset="0"/>
              </a:rPr>
              <a:t>Hartzoulakis</a:t>
            </a:r>
            <a:r>
              <a:rPr lang="fr-FR" sz="1600" dirty="0">
                <a:solidFill>
                  <a:schemeClr val="bg1"/>
                </a:solidFill>
                <a:effectLst/>
                <a:latin typeface="Calibri" panose="020F0502020204030204" pitchFamily="34" charset="0"/>
                <a:ea typeface="MyriadPro-Regular"/>
                <a:cs typeface="Arial" panose="020B0604020202020204" pitchFamily="34" charset="0"/>
              </a:rPr>
              <a:t>, </a:t>
            </a:r>
            <a:r>
              <a:rPr lang="fr-FR" sz="1600" dirty="0" err="1">
                <a:solidFill>
                  <a:schemeClr val="bg1"/>
                </a:solidFill>
                <a:effectLst/>
                <a:latin typeface="Calibri" panose="020F0502020204030204" pitchFamily="34" charset="0"/>
                <a:ea typeface="MyriadPro-Regular"/>
                <a:cs typeface="Arial" panose="020B0604020202020204" pitchFamily="34" charset="0"/>
              </a:rPr>
              <a:t>Basiliki</a:t>
            </a:r>
            <a:r>
              <a:rPr lang="fr-FR" sz="1600" dirty="0">
                <a:solidFill>
                  <a:schemeClr val="bg1"/>
                </a:solidFill>
                <a:effectLst/>
                <a:latin typeface="Calibri" panose="020F0502020204030204" pitchFamily="34" charset="0"/>
                <a:ea typeface="MyriadPro-Regular"/>
                <a:cs typeface="Arial" panose="020B0604020202020204" pitchFamily="34" charset="0"/>
              </a:rPr>
              <a:t> </a:t>
            </a:r>
            <a:r>
              <a:rPr lang="fr-FR" sz="1600" dirty="0" err="1">
                <a:solidFill>
                  <a:schemeClr val="bg1"/>
                </a:solidFill>
                <a:effectLst/>
                <a:latin typeface="Calibri" panose="020F0502020204030204" pitchFamily="34" charset="0"/>
                <a:ea typeface="MyriadPro-Regular"/>
                <a:cs typeface="Arial" panose="020B0604020202020204" pitchFamily="34" charset="0"/>
              </a:rPr>
              <a:t>Patsiadou</a:t>
            </a:r>
            <a:endParaRPr lang="fr-FR" sz="1400" dirty="0">
              <a:solidFill>
                <a:schemeClr val="bg1"/>
              </a:solidFill>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ce document </a:t>
            </a:r>
            <a:r>
              <a:rPr lang="fr-FR" sz="3200" dirty="0"/>
              <a:t>(3)</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10000"/>
          </a:bodyPr>
          <a:lstStyle/>
          <a:p>
            <a:pPr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Bien entendu, vous apprendrez également </a:t>
            </a:r>
            <a:r>
              <a:rPr lang="fr-FR" b="1" dirty="0">
                <a:latin typeface="Calibri" panose="020F0502020204030204" pitchFamily="34" charset="0"/>
                <a:ea typeface="MyriadPro-Regular"/>
                <a:cs typeface="Arial" panose="020B0604020202020204" pitchFamily="34" charset="0"/>
              </a:rPr>
              <a:t>comment l'histoire s'est poursuivie </a:t>
            </a:r>
            <a:r>
              <a:rPr lang="fr-FR" dirty="0">
                <a:latin typeface="Calibri" panose="020F0502020204030204" pitchFamily="34" charset="0"/>
                <a:ea typeface="MyriadPro-Regular"/>
                <a:cs typeface="Arial" panose="020B0604020202020204" pitchFamily="34" charset="0"/>
              </a:rPr>
              <a:t>selon les archives historiques, </a:t>
            </a:r>
            <a:r>
              <a:rPr lang="fr-FR" i="1" dirty="0">
                <a:latin typeface="Calibri" panose="020F0502020204030204" pitchFamily="34" charset="0"/>
                <a:ea typeface="MyriadPro-Regular"/>
                <a:cs typeface="Arial" panose="020B0604020202020204" pitchFamily="34" charset="0"/>
              </a:rPr>
              <a:t>mais nous vous demandons d'être patient</a:t>
            </a:r>
            <a:r>
              <a:rPr lang="fr-FR" dirty="0">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Après tout, ce serait moitié moins amusant si vous saviez tout à l'avance. </a:t>
            </a:r>
          </a:p>
          <a:p>
            <a:pPr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Passez plutôt à la deuxième partie de ce livret, </a:t>
            </a:r>
          </a:p>
          <a:p>
            <a:pPr lvl="1" algn="just">
              <a:lnSpc>
                <a:spcPct val="130000"/>
              </a:lnSpc>
              <a:tabLst>
                <a:tab pos="4380865" algn="l"/>
                <a:tab pos="4830445" algn="l"/>
              </a:tabLst>
            </a:pPr>
            <a:r>
              <a:rPr lang="fr-FR" b="1" dirty="0">
                <a:latin typeface="Calibri" panose="020F0502020204030204" pitchFamily="34" charset="0"/>
                <a:ea typeface="MyriadPro-Regular"/>
                <a:cs typeface="Arial" panose="020B0604020202020204" pitchFamily="34" charset="0"/>
              </a:rPr>
              <a:t>glissez-vous dans le rôle de la personne que vous avez choisie et vivez l'histoire de son point de vue. </a:t>
            </a:r>
          </a:p>
          <a:p>
            <a:pPr lvl="2" algn="just">
              <a:lnSpc>
                <a:spcPct val="130000"/>
              </a:lnSpc>
              <a:tabLst>
                <a:tab pos="4380865" algn="l"/>
                <a:tab pos="4830445" algn="l"/>
              </a:tabLst>
            </a:pPr>
            <a:r>
              <a:rPr lang="fr-FR" i="1" dirty="0">
                <a:latin typeface="Calibri" panose="020F0502020204030204" pitchFamily="34" charset="0"/>
                <a:ea typeface="MyriadPro-Regular"/>
                <a:cs typeface="Arial" panose="020B0604020202020204" pitchFamily="34" charset="0"/>
              </a:rPr>
              <a:t>Qu'avez-vous en tête lorsque vous êtes dans ce rôle ? </a:t>
            </a:r>
          </a:p>
          <a:p>
            <a:pPr lvl="2" algn="just">
              <a:lnSpc>
                <a:spcPct val="130000"/>
              </a:lnSpc>
              <a:tabLst>
                <a:tab pos="4380865" algn="l"/>
                <a:tab pos="4830445" algn="l"/>
              </a:tabLst>
            </a:pPr>
            <a:r>
              <a:rPr lang="fr-FR" i="1" dirty="0">
                <a:latin typeface="Calibri" panose="020F0502020204030204" pitchFamily="34" charset="0"/>
                <a:ea typeface="MyriadPro-Regular"/>
                <a:cs typeface="Arial" panose="020B0604020202020204" pitchFamily="34" charset="0"/>
              </a:rPr>
              <a:t>Comment agiriez-vous ?</a:t>
            </a:r>
            <a:endParaRPr lang="fr-FR" i="1"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ce document</a:t>
            </a:r>
            <a:r>
              <a:rPr lang="fr-FR" sz="3200" dirty="0"/>
              <a:t>(4)</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Suivez les </a:t>
            </a:r>
            <a:r>
              <a:rPr lang="fr-FR" sz="2400" b="1" dirty="0">
                <a:latin typeface="Calibri" panose="020F0502020204030204" pitchFamily="34" charset="0"/>
                <a:ea typeface="MyriadPro-Regular"/>
                <a:cs typeface="Arial" panose="020B0604020202020204" pitchFamily="34" charset="0"/>
              </a:rPr>
              <a:t>différentes étapes </a:t>
            </a:r>
            <a:r>
              <a:rPr lang="fr-FR" sz="2400" dirty="0">
                <a:latin typeface="Calibri" panose="020F0502020204030204" pitchFamily="34" charset="0"/>
                <a:ea typeface="MyriadPro-Regular"/>
                <a:cs typeface="Arial" panose="020B0604020202020204" pitchFamily="34" charset="0"/>
              </a:rPr>
              <a:t>et ne regardez qu'à la toute fin comment l'histoire s'est réellement poursuivie. </a:t>
            </a:r>
          </a:p>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Si vous voulez en savoir plus, demandez à votre professeur d'histoire, il ou elle sera heureux (se) de votre intérêt et vous en dira plus.</a:t>
            </a:r>
            <a:endParaRPr lang="fr-FR" sz="2400" dirty="0">
              <a:effectLst/>
              <a:latin typeface="Calibri" panose="020F0502020204030204" pitchFamily="34" charset="0"/>
              <a:ea typeface="MyriadPro-Regular"/>
              <a:cs typeface="Arial" panose="020B0604020202020204" pitchFamily="34" charset="0"/>
            </a:endParaRPr>
          </a:p>
          <a:p>
            <a:pPr marL="0" indent="0">
              <a:buNone/>
            </a:pPr>
            <a:endParaRPr lang="fr-FR"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fr-FR" sz="5400" dirty="0">
                <a:solidFill>
                  <a:srgbClr val="FBE82A"/>
                </a:solidFill>
                <a:effectLst>
                  <a:outerShdw blurRad="38100" dist="38100" dir="2700000" algn="tl">
                    <a:srgbClr val="000000">
                      <a:alpha val="43137"/>
                    </a:srgbClr>
                  </a:outerShdw>
                </a:effectLst>
              </a:rPr>
              <a:t>Les différentes étapes</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fr-FR" sz="2000" b="1" dirty="0">
                <a:latin typeface="Calibri" panose="020F0502020204030204" pitchFamily="34" charset="0"/>
                <a:ea typeface="MyriadPro-Regular"/>
                <a:cs typeface="Arial" panose="020B0604020202020204" pitchFamily="34" charset="0"/>
              </a:rPr>
              <a:t>Lis attentivement </a:t>
            </a:r>
            <a:endParaRPr lang="fr-FR" sz="2000" b="1" dirty="0">
              <a:effectLst/>
              <a:latin typeface="Calibri" panose="020F0502020204030204" pitchFamily="34" charset="0"/>
              <a:ea typeface="MyriadPro-Regular"/>
              <a:cs typeface="Arial" panose="020B0604020202020204" pitchFamily="34" charset="0"/>
            </a:endParaRPr>
          </a:p>
          <a:p>
            <a:pPr lvl="1"/>
            <a:r>
              <a:rPr lang="fr-FR" sz="2000" dirty="0">
                <a:latin typeface="Calibri" panose="020F0502020204030204" pitchFamily="34" charset="0"/>
                <a:ea typeface="MyriadPro-Regular"/>
                <a:cs typeface="Arial" panose="020B0604020202020204" pitchFamily="34" charset="0"/>
              </a:rPr>
              <a:t>la description de l'épisode</a:t>
            </a:r>
          </a:p>
          <a:p>
            <a:pPr lvl="1"/>
            <a:r>
              <a:rPr lang="fr-FR" sz="2000" dirty="0">
                <a:latin typeface="Calibri" panose="020F0502020204030204" pitchFamily="34" charset="0"/>
                <a:ea typeface="MyriadPro-Regular"/>
                <a:cs typeface="Arial" panose="020B0604020202020204" pitchFamily="34" charset="0"/>
              </a:rPr>
              <a:t>et de la situation</a:t>
            </a:r>
            <a:r>
              <a:rPr lang="fr-FR" sz="2000" dirty="0">
                <a:effectLst/>
                <a:latin typeface="Calibri" panose="020F0502020204030204" pitchFamily="34" charset="0"/>
                <a:ea typeface="MyriadPro-Regular"/>
                <a:cs typeface="Arial" panose="020B0604020202020204" pitchFamily="34" charset="0"/>
              </a:rPr>
              <a:t>. </a:t>
            </a:r>
          </a:p>
          <a:p>
            <a:endParaRPr lang="fr-FR" sz="2000" dirty="0">
              <a:effectLst/>
              <a:latin typeface="Calibri" panose="020F0502020204030204" pitchFamily="34" charset="0"/>
              <a:ea typeface="MyriadPro-Regular"/>
              <a:cs typeface="Arial" panose="020B0604020202020204" pitchFamily="34" charset="0"/>
            </a:endParaRPr>
          </a:p>
          <a:p>
            <a:r>
              <a:rPr lang="fr-FR" sz="2000" dirty="0">
                <a:latin typeface="Calibri" panose="020F0502020204030204" pitchFamily="34" charset="0"/>
                <a:ea typeface="MyriadPro-Regular"/>
                <a:cs typeface="Arial" panose="020B0604020202020204" pitchFamily="34" charset="0"/>
              </a:rPr>
              <a:t>N'hésite pas à demander à ton professeur si  tu n’es pas sûr de toi  ou si  tu as d'autres questions de compréhension. Tu peux aussi faire des recherches complémentaires sur Internet si un sujet t'intéresse particulièrement</a:t>
            </a:r>
            <a:r>
              <a:rPr lang="fr-FR" sz="1800" dirty="0">
                <a:effectLst/>
                <a:latin typeface="Calibri" panose="020F0502020204030204" pitchFamily="34" charset="0"/>
                <a:ea typeface="MyriadPro-Regular"/>
                <a:cs typeface="Arial" panose="020B0604020202020204" pitchFamily="34" charset="0"/>
              </a:rPr>
              <a:t>.</a:t>
            </a:r>
          </a:p>
          <a:p>
            <a:endParaRPr lang="fr-FR" dirty="0"/>
          </a:p>
          <a:p>
            <a:endParaRPr lang="fr-FR" dirty="0"/>
          </a:p>
        </p:txBody>
      </p:sp>
      <p:pic>
        <p:nvPicPr>
          <p:cNvPr id="9" name="Grafik 617" descr="Aquarell, Pinselstrich, Farbe, Abstrakt, Textur, Bürste">
            <a:extLst>
              <a:ext uri="{FF2B5EF4-FFF2-40B4-BE49-F238E27FC236}">
                <a16:creationId xmlns:a16="http://schemas.microsoft.com/office/drawing/2014/main" id="{BAAA9808-EE74-40D5-849B-A6177BE9E1A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fr-FR" dirty="0"/>
              <a:t>Étape 1 : </a:t>
            </a:r>
            <a:r>
              <a:rPr lang="fr-FR" b="0" dirty="0"/>
              <a:t>se familiariser avec la situation</a:t>
            </a:r>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405334" y="1850408"/>
            <a:ext cx="10904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 </a:t>
            </a:r>
          </a:p>
        </p:txBody>
      </p:sp>
      <p:sp>
        <p:nvSpPr>
          <p:cNvPr id="11" name="pop-up" descr="Click here for pop up information.">
            <a:extLst>
              <a:ext uri="{FF2B5EF4-FFF2-40B4-BE49-F238E27FC236}">
                <a16:creationId xmlns:a16="http://schemas.microsoft.com/office/drawing/2014/main" id="{98110ADC-441E-4734-AB38-36A143BA560D}"/>
              </a:ext>
            </a:extLst>
          </p:cNvPr>
          <p:cNvSpPr/>
          <p:nvPr/>
        </p:nvSpPr>
        <p:spPr>
          <a:xfrm>
            <a:off x="4931356" y="1850408"/>
            <a:ext cx="109796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
        <p:nvSpPr>
          <p:cNvPr id="10" name="TextBox 9">
            <a:extLst>
              <a:ext uri="{FF2B5EF4-FFF2-40B4-BE49-F238E27FC236}">
                <a16:creationId xmlns:a16="http://schemas.microsoft.com/office/drawing/2014/main" id="{3021B528-2E8C-4AA8-AF58-10876635EC43}"/>
              </a:ext>
            </a:extLst>
          </p:cNvPr>
          <p:cNvSpPr txBox="1"/>
          <p:nvPr/>
        </p:nvSpPr>
        <p:spPr>
          <a:xfrm>
            <a:off x="172726" y="2346652"/>
            <a:ext cx="11846547" cy="4524315"/>
          </a:xfrm>
          <a:custGeom>
            <a:avLst/>
            <a:gdLst>
              <a:gd name="connsiteX0" fmla="*/ 0 w 11846547"/>
              <a:gd name="connsiteY0" fmla="*/ 0 h 4524315"/>
              <a:gd name="connsiteX1" fmla="*/ 355396 w 11846547"/>
              <a:gd name="connsiteY1" fmla="*/ 0 h 4524315"/>
              <a:gd name="connsiteX2" fmla="*/ 710793 w 11846547"/>
              <a:gd name="connsiteY2" fmla="*/ 0 h 4524315"/>
              <a:gd name="connsiteX3" fmla="*/ 1184655 w 11846547"/>
              <a:gd name="connsiteY3" fmla="*/ 0 h 4524315"/>
              <a:gd name="connsiteX4" fmla="*/ 1776982 w 11846547"/>
              <a:gd name="connsiteY4" fmla="*/ 0 h 4524315"/>
              <a:gd name="connsiteX5" fmla="*/ 2369309 w 11846547"/>
              <a:gd name="connsiteY5" fmla="*/ 0 h 4524315"/>
              <a:gd name="connsiteX6" fmla="*/ 2606240 w 11846547"/>
              <a:gd name="connsiteY6" fmla="*/ 0 h 4524315"/>
              <a:gd name="connsiteX7" fmla="*/ 2843171 w 11846547"/>
              <a:gd name="connsiteY7" fmla="*/ 0 h 4524315"/>
              <a:gd name="connsiteX8" fmla="*/ 3553964 w 11846547"/>
              <a:gd name="connsiteY8" fmla="*/ 0 h 4524315"/>
              <a:gd name="connsiteX9" fmla="*/ 4146291 w 11846547"/>
              <a:gd name="connsiteY9" fmla="*/ 0 h 4524315"/>
              <a:gd name="connsiteX10" fmla="*/ 4383222 w 11846547"/>
              <a:gd name="connsiteY10" fmla="*/ 0 h 4524315"/>
              <a:gd name="connsiteX11" fmla="*/ 4620153 w 11846547"/>
              <a:gd name="connsiteY11" fmla="*/ 0 h 4524315"/>
              <a:gd name="connsiteX12" fmla="*/ 4857084 w 11846547"/>
              <a:gd name="connsiteY12" fmla="*/ 0 h 4524315"/>
              <a:gd name="connsiteX13" fmla="*/ 5212481 w 11846547"/>
              <a:gd name="connsiteY13" fmla="*/ 0 h 4524315"/>
              <a:gd name="connsiteX14" fmla="*/ 5923274 w 11846547"/>
              <a:gd name="connsiteY14" fmla="*/ 0 h 4524315"/>
              <a:gd name="connsiteX15" fmla="*/ 6515601 w 11846547"/>
              <a:gd name="connsiteY15" fmla="*/ 0 h 4524315"/>
              <a:gd name="connsiteX16" fmla="*/ 7226394 w 11846547"/>
              <a:gd name="connsiteY16" fmla="*/ 0 h 4524315"/>
              <a:gd name="connsiteX17" fmla="*/ 7463325 w 11846547"/>
              <a:gd name="connsiteY17" fmla="*/ 0 h 4524315"/>
              <a:gd name="connsiteX18" fmla="*/ 7700256 w 11846547"/>
              <a:gd name="connsiteY18" fmla="*/ 0 h 4524315"/>
              <a:gd name="connsiteX19" fmla="*/ 7937186 w 11846547"/>
              <a:gd name="connsiteY19" fmla="*/ 0 h 4524315"/>
              <a:gd name="connsiteX20" fmla="*/ 8529514 w 11846547"/>
              <a:gd name="connsiteY20" fmla="*/ 0 h 4524315"/>
              <a:gd name="connsiteX21" fmla="*/ 9121841 w 11846547"/>
              <a:gd name="connsiteY21" fmla="*/ 0 h 4524315"/>
              <a:gd name="connsiteX22" fmla="*/ 9358772 w 11846547"/>
              <a:gd name="connsiteY22" fmla="*/ 0 h 4524315"/>
              <a:gd name="connsiteX23" fmla="*/ 10069565 w 11846547"/>
              <a:gd name="connsiteY23" fmla="*/ 0 h 4524315"/>
              <a:gd name="connsiteX24" fmla="*/ 10543427 w 11846547"/>
              <a:gd name="connsiteY24" fmla="*/ 0 h 4524315"/>
              <a:gd name="connsiteX25" fmla="*/ 11846547 w 11846547"/>
              <a:gd name="connsiteY25" fmla="*/ 0 h 4524315"/>
              <a:gd name="connsiteX26" fmla="*/ 11846547 w 11846547"/>
              <a:gd name="connsiteY26" fmla="*/ 565539 h 4524315"/>
              <a:gd name="connsiteX27" fmla="*/ 11846547 w 11846547"/>
              <a:gd name="connsiteY27" fmla="*/ 1040592 h 4524315"/>
              <a:gd name="connsiteX28" fmla="*/ 11846547 w 11846547"/>
              <a:gd name="connsiteY28" fmla="*/ 1515646 h 4524315"/>
              <a:gd name="connsiteX29" fmla="*/ 11846547 w 11846547"/>
              <a:gd name="connsiteY29" fmla="*/ 1945455 h 4524315"/>
              <a:gd name="connsiteX30" fmla="*/ 11846547 w 11846547"/>
              <a:gd name="connsiteY30" fmla="*/ 2601481 h 4524315"/>
              <a:gd name="connsiteX31" fmla="*/ 11846547 w 11846547"/>
              <a:gd name="connsiteY31" fmla="*/ 3121777 h 4524315"/>
              <a:gd name="connsiteX32" fmla="*/ 11846547 w 11846547"/>
              <a:gd name="connsiteY32" fmla="*/ 3596830 h 4524315"/>
              <a:gd name="connsiteX33" fmla="*/ 11846547 w 11846547"/>
              <a:gd name="connsiteY33" fmla="*/ 4524315 h 4524315"/>
              <a:gd name="connsiteX34" fmla="*/ 11372685 w 11846547"/>
              <a:gd name="connsiteY34" fmla="*/ 4524315 h 4524315"/>
              <a:gd name="connsiteX35" fmla="*/ 11017289 w 11846547"/>
              <a:gd name="connsiteY35" fmla="*/ 4524315 h 4524315"/>
              <a:gd name="connsiteX36" fmla="*/ 10424961 w 11846547"/>
              <a:gd name="connsiteY36" fmla="*/ 4524315 h 4524315"/>
              <a:gd name="connsiteX37" fmla="*/ 9832634 w 11846547"/>
              <a:gd name="connsiteY37" fmla="*/ 4524315 h 4524315"/>
              <a:gd name="connsiteX38" fmla="*/ 9595703 w 11846547"/>
              <a:gd name="connsiteY38" fmla="*/ 4524315 h 4524315"/>
              <a:gd name="connsiteX39" fmla="*/ 9121841 w 11846547"/>
              <a:gd name="connsiteY39" fmla="*/ 4524315 h 4524315"/>
              <a:gd name="connsiteX40" fmla="*/ 8411048 w 11846547"/>
              <a:gd name="connsiteY40" fmla="*/ 4524315 h 4524315"/>
              <a:gd name="connsiteX41" fmla="*/ 7700256 w 11846547"/>
              <a:gd name="connsiteY41" fmla="*/ 4524315 h 4524315"/>
              <a:gd name="connsiteX42" fmla="*/ 7463325 w 11846547"/>
              <a:gd name="connsiteY42" fmla="*/ 4524315 h 4524315"/>
              <a:gd name="connsiteX43" fmla="*/ 7107928 w 11846547"/>
              <a:gd name="connsiteY43" fmla="*/ 4524315 h 4524315"/>
              <a:gd name="connsiteX44" fmla="*/ 6515601 w 11846547"/>
              <a:gd name="connsiteY44" fmla="*/ 4524315 h 4524315"/>
              <a:gd name="connsiteX45" fmla="*/ 6278670 w 11846547"/>
              <a:gd name="connsiteY45" fmla="*/ 4524315 h 4524315"/>
              <a:gd name="connsiteX46" fmla="*/ 5686343 w 11846547"/>
              <a:gd name="connsiteY46" fmla="*/ 4524315 h 4524315"/>
              <a:gd name="connsiteX47" fmla="*/ 5094015 w 11846547"/>
              <a:gd name="connsiteY47" fmla="*/ 4524315 h 4524315"/>
              <a:gd name="connsiteX48" fmla="*/ 4264757 w 11846547"/>
              <a:gd name="connsiteY48" fmla="*/ 4524315 h 4524315"/>
              <a:gd name="connsiteX49" fmla="*/ 3790895 w 11846547"/>
              <a:gd name="connsiteY49" fmla="*/ 4524315 h 4524315"/>
              <a:gd name="connsiteX50" fmla="*/ 3198568 w 11846547"/>
              <a:gd name="connsiteY50" fmla="*/ 4524315 h 4524315"/>
              <a:gd name="connsiteX51" fmla="*/ 2724706 w 11846547"/>
              <a:gd name="connsiteY51" fmla="*/ 4524315 h 4524315"/>
              <a:gd name="connsiteX52" fmla="*/ 1895448 w 11846547"/>
              <a:gd name="connsiteY52" fmla="*/ 4524315 h 4524315"/>
              <a:gd name="connsiteX53" fmla="*/ 1066189 w 11846547"/>
              <a:gd name="connsiteY53" fmla="*/ 4524315 h 4524315"/>
              <a:gd name="connsiteX54" fmla="*/ 829258 w 11846547"/>
              <a:gd name="connsiteY54" fmla="*/ 4524315 h 4524315"/>
              <a:gd name="connsiteX55" fmla="*/ 0 w 11846547"/>
              <a:gd name="connsiteY55" fmla="*/ 4524315 h 4524315"/>
              <a:gd name="connsiteX56" fmla="*/ 0 w 11846547"/>
              <a:gd name="connsiteY56" fmla="*/ 3868289 h 4524315"/>
              <a:gd name="connsiteX57" fmla="*/ 0 w 11846547"/>
              <a:gd name="connsiteY57" fmla="*/ 3302750 h 4524315"/>
              <a:gd name="connsiteX58" fmla="*/ 0 w 11846547"/>
              <a:gd name="connsiteY58" fmla="*/ 2737211 h 4524315"/>
              <a:gd name="connsiteX59" fmla="*/ 0 w 11846547"/>
              <a:gd name="connsiteY59" fmla="*/ 2262158 h 4524315"/>
              <a:gd name="connsiteX60" fmla="*/ 0 w 11846547"/>
              <a:gd name="connsiteY60" fmla="*/ 1696618 h 4524315"/>
              <a:gd name="connsiteX61" fmla="*/ 0 w 11846547"/>
              <a:gd name="connsiteY61" fmla="*/ 1266808 h 4524315"/>
              <a:gd name="connsiteX62" fmla="*/ 0 w 11846547"/>
              <a:gd name="connsiteY62" fmla="*/ 610783 h 4524315"/>
              <a:gd name="connsiteX63" fmla="*/ 0 w 11846547"/>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846547" h="4524315" fill="none" extrusionOk="0">
                <a:moveTo>
                  <a:pt x="0" y="0"/>
                </a:moveTo>
                <a:cubicBezTo>
                  <a:pt x="130968" y="-8598"/>
                  <a:pt x="204963" y="40786"/>
                  <a:pt x="355396" y="0"/>
                </a:cubicBezTo>
                <a:cubicBezTo>
                  <a:pt x="505829" y="-40786"/>
                  <a:pt x="597526" y="22019"/>
                  <a:pt x="710793" y="0"/>
                </a:cubicBezTo>
                <a:cubicBezTo>
                  <a:pt x="824060" y="-22019"/>
                  <a:pt x="997912" y="51999"/>
                  <a:pt x="1184655" y="0"/>
                </a:cubicBezTo>
                <a:cubicBezTo>
                  <a:pt x="1371398" y="-51999"/>
                  <a:pt x="1561191" y="29035"/>
                  <a:pt x="1776982" y="0"/>
                </a:cubicBezTo>
                <a:cubicBezTo>
                  <a:pt x="1992773" y="-29035"/>
                  <a:pt x="2101798" y="27921"/>
                  <a:pt x="2369309" y="0"/>
                </a:cubicBezTo>
                <a:cubicBezTo>
                  <a:pt x="2636820" y="-27921"/>
                  <a:pt x="2556758" y="10949"/>
                  <a:pt x="2606240" y="0"/>
                </a:cubicBezTo>
                <a:cubicBezTo>
                  <a:pt x="2655722" y="-10949"/>
                  <a:pt x="2733111" y="3373"/>
                  <a:pt x="2843171" y="0"/>
                </a:cubicBezTo>
                <a:cubicBezTo>
                  <a:pt x="2953231" y="-3373"/>
                  <a:pt x="3313608" y="53149"/>
                  <a:pt x="3553964" y="0"/>
                </a:cubicBezTo>
                <a:cubicBezTo>
                  <a:pt x="3794320" y="-53149"/>
                  <a:pt x="3895639" y="22915"/>
                  <a:pt x="4146291" y="0"/>
                </a:cubicBezTo>
                <a:cubicBezTo>
                  <a:pt x="4396943" y="-22915"/>
                  <a:pt x="4278225" y="23791"/>
                  <a:pt x="4383222" y="0"/>
                </a:cubicBezTo>
                <a:cubicBezTo>
                  <a:pt x="4488219" y="-23791"/>
                  <a:pt x="4565417" y="18876"/>
                  <a:pt x="4620153" y="0"/>
                </a:cubicBezTo>
                <a:cubicBezTo>
                  <a:pt x="4674889" y="-18876"/>
                  <a:pt x="4787807" y="10199"/>
                  <a:pt x="4857084" y="0"/>
                </a:cubicBezTo>
                <a:cubicBezTo>
                  <a:pt x="4926361" y="-10199"/>
                  <a:pt x="5077673" y="11500"/>
                  <a:pt x="5212481" y="0"/>
                </a:cubicBezTo>
                <a:cubicBezTo>
                  <a:pt x="5347289" y="-11500"/>
                  <a:pt x="5650454" y="32176"/>
                  <a:pt x="5923274" y="0"/>
                </a:cubicBezTo>
                <a:cubicBezTo>
                  <a:pt x="6196094" y="-32176"/>
                  <a:pt x="6378558" y="49376"/>
                  <a:pt x="6515601" y="0"/>
                </a:cubicBezTo>
                <a:cubicBezTo>
                  <a:pt x="6652644" y="-49376"/>
                  <a:pt x="6892856" y="25786"/>
                  <a:pt x="7226394" y="0"/>
                </a:cubicBezTo>
                <a:cubicBezTo>
                  <a:pt x="7559932" y="-25786"/>
                  <a:pt x="7409151" y="9680"/>
                  <a:pt x="7463325" y="0"/>
                </a:cubicBezTo>
                <a:cubicBezTo>
                  <a:pt x="7517499" y="-9680"/>
                  <a:pt x="7647326" y="11019"/>
                  <a:pt x="7700256" y="0"/>
                </a:cubicBezTo>
                <a:cubicBezTo>
                  <a:pt x="7753186" y="-11019"/>
                  <a:pt x="7880415" y="17149"/>
                  <a:pt x="7937186" y="0"/>
                </a:cubicBezTo>
                <a:cubicBezTo>
                  <a:pt x="7993957" y="-17149"/>
                  <a:pt x="8375747" y="31142"/>
                  <a:pt x="8529514" y="0"/>
                </a:cubicBezTo>
                <a:cubicBezTo>
                  <a:pt x="8683281" y="-31142"/>
                  <a:pt x="8894281" y="8038"/>
                  <a:pt x="9121841" y="0"/>
                </a:cubicBezTo>
                <a:cubicBezTo>
                  <a:pt x="9349401" y="-8038"/>
                  <a:pt x="9241326" y="19697"/>
                  <a:pt x="9358772" y="0"/>
                </a:cubicBezTo>
                <a:cubicBezTo>
                  <a:pt x="9476218" y="-19697"/>
                  <a:pt x="9744755" y="70490"/>
                  <a:pt x="10069565" y="0"/>
                </a:cubicBezTo>
                <a:cubicBezTo>
                  <a:pt x="10394375" y="-70490"/>
                  <a:pt x="10358596" y="27260"/>
                  <a:pt x="10543427" y="0"/>
                </a:cubicBezTo>
                <a:cubicBezTo>
                  <a:pt x="10728258" y="-27260"/>
                  <a:pt x="11401052" y="82846"/>
                  <a:pt x="11846547" y="0"/>
                </a:cubicBezTo>
                <a:cubicBezTo>
                  <a:pt x="11853290" y="204758"/>
                  <a:pt x="11813165" y="451108"/>
                  <a:pt x="11846547" y="565539"/>
                </a:cubicBezTo>
                <a:cubicBezTo>
                  <a:pt x="11879929" y="679970"/>
                  <a:pt x="11813308" y="809482"/>
                  <a:pt x="11846547" y="1040592"/>
                </a:cubicBezTo>
                <a:cubicBezTo>
                  <a:pt x="11879786" y="1271702"/>
                  <a:pt x="11813033" y="1292240"/>
                  <a:pt x="11846547" y="1515646"/>
                </a:cubicBezTo>
                <a:cubicBezTo>
                  <a:pt x="11880061" y="1739052"/>
                  <a:pt x="11839588" y="1768521"/>
                  <a:pt x="11846547" y="1945455"/>
                </a:cubicBezTo>
                <a:cubicBezTo>
                  <a:pt x="11853506" y="2122389"/>
                  <a:pt x="11820758" y="2301111"/>
                  <a:pt x="11846547" y="2601481"/>
                </a:cubicBezTo>
                <a:cubicBezTo>
                  <a:pt x="11872336" y="2901851"/>
                  <a:pt x="11841021" y="2975094"/>
                  <a:pt x="11846547" y="3121777"/>
                </a:cubicBezTo>
                <a:cubicBezTo>
                  <a:pt x="11852073" y="3268460"/>
                  <a:pt x="11795037" y="3468082"/>
                  <a:pt x="11846547" y="3596830"/>
                </a:cubicBezTo>
                <a:cubicBezTo>
                  <a:pt x="11898057" y="3725578"/>
                  <a:pt x="11783485" y="4332229"/>
                  <a:pt x="11846547" y="4524315"/>
                </a:cubicBezTo>
                <a:cubicBezTo>
                  <a:pt x="11748340" y="4529492"/>
                  <a:pt x="11480743" y="4510347"/>
                  <a:pt x="11372685" y="4524315"/>
                </a:cubicBezTo>
                <a:cubicBezTo>
                  <a:pt x="11264627" y="4538283"/>
                  <a:pt x="11157990" y="4483133"/>
                  <a:pt x="11017289" y="4524315"/>
                </a:cubicBezTo>
                <a:cubicBezTo>
                  <a:pt x="10876588" y="4565497"/>
                  <a:pt x="10555721" y="4511733"/>
                  <a:pt x="10424961" y="4524315"/>
                </a:cubicBezTo>
                <a:cubicBezTo>
                  <a:pt x="10294201" y="4536897"/>
                  <a:pt x="10107599" y="4484966"/>
                  <a:pt x="9832634" y="4524315"/>
                </a:cubicBezTo>
                <a:cubicBezTo>
                  <a:pt x="9557669" y="4563664"/>
                  <a:pt x="9684391" y="4516385"/>
                  <a:pt x="9595703" y="4524315"/>
                </a:cubicBezTo>
                <a:cubicBezTo>
                  <a:pt x="9507015" y="4532245"/>
                  <a:pt x="9328600" y="4477203"/>
                  <a:pt x="9121841" y="4524315"/>
                </a:cubicBezTo>
                <a:cubicBezTo>
                  <a:pt x="8915082" y="4571427"/>
                  <a:pt x="8673809" y="4465979"/>
                  <a:pt x="8411048" y="4524315"/>
                </a:cubicBezTo>
                <a:cubicBezTo>
                  <a:pt x="8148287" y="4582651"/>
                  <a:pt x="7974474" y="4458827"/>
                  <a:pt x="7700256" y="4524315"/>
                </a:cubicBezTo>
                <a:cubicBezTo>
                  <a:pt x="7426038" y="4589803"/>
                  <a:pt x="7544885" y="4505682"/>
                  <a:pt x="7463325" y="4524315"/>
                </a:cubicBezTo>
                <a:cubicBezTo>
                  <a:pt x="7381765" y="4542948"/>
                  <a:pt x="7197205" y="4506917"/>
                  <a:pt x="7107928" y="4524315"/>
                </a:cubicBezTo>
                <a:cubicBezTo>
                  <a:pt x="7018651" y="4541713"/>
                  <a:pt x="6739922" y="4469218"/>
                  <a:pt x="6515601" y="4524315"/>
                </a:cubicBezTo>
                <a:cubicBezTo>
                  <a:pt x="6291280" y="4579412"/>
                  <a:pt x="6390667" y="4518192"/>
                  <a:pt x="6278670" y="4524315"/>
                </a:cubicBezTo>
                <a:cubicBezTo>
                  <a:pt x="6166673" y="4530438"/>
                  <a:pt x="5877100" y="4514664"/>
                  <a:pt x="5686343" y="4524315"/>
                </a:cubicBezTo>
                <a:cubicBezTo>
                  <a:pt x="5495586" y="4533966"/>
                  <a:pt x="5223594" y="4488850"/>
                  <a:pt x="5094015" y="4524315"/>
                </a:cubicBezTo>
                <a:cubicBezTo>
                  <a:pt x="4964436" y="4559780"/>
                  <a:pt x="4547661" y="4437039"/>
                  <a:pt x="4264757" y="4524315"/>
                </a:cubicBezTo>
                <a:cubicBezTo>
                  <a:pt x="3981853" y="4611591"/>
                  <a:pt x="3899065" y="4519795"/>
                  <a:pt x="3790895" y="4524315"/>
                </a:cubicBezTo>
                <a:cubicBezTo>
                  <a:pt x="3682725" y="4528835"/>
                  <a:pt x="3381557" y="4522588"/>
                  <a:pt x="3198568" y="4524315"/>
                </a:cubicBezTo>
                <a:cubicBezTo>
                  <a:pt x="3015579" y="4526042"/>
                  <a:pt x="2885773" y="4472112"/>
                  <a:pt x="2724706" y="4524315"/>
                </a:cubicBezTo>
                <a:cubicBezTo>
                  <a:pt x="2563639" y="4576518"/>
                  <a:pt x="2064258" y="4506745"/>
                  <a:pt x="1895448" y="4524315"/>
                </a:cubicBezTo>
                <a:cubicBezTo>
                  <a:pt x="1726638" y="4541885"/>
                  <a:pt x="1397099" y="4494189"/>
                  <a:pt x="1066189" y="4524315"/>
                </a:cubicBezTo>
                <a:cubicBezTo>
                  <a:pt x="735279" y="4554441"/>
                  <a:pt x="901947" y="4511422"/>
                  <a:pt x="829258" y="4524315"/>
                </a:cubicBezTo>
                <a:cubicBezTo>
                  <a:pt x="756569" y="4537208"/>
                  <a:pt x="366748" y="4472417"/>
                  <a:pt x="0" y="4524315"/>
                </a:cubicBezTo>
                <a:cubicBezTo>
                  <a:pt x="-11312" y="4261766"/>
                  <a:pt x="15078" y="4180473"/>
                  <a:pt x="0" y="3868289"/>
                </a:cubicBezTo>
                <a:cubicBezTo>
                  <a:pt x="-15078" y="3556105"/>
                  <a:pt x="29985" y="3503309"/>
                  <a:pt x="0" y="3302750"/>
                </a:cubicBezTo>
                <a:cubicBezTo>
                  <a:pt x="-29985" y="3102191"/>
                  <a:pt x="53806" y="2973921"/>
                  <a:pt x="0" y="2737211"/>
                </a:cubicBezTo>
                <a:cubicBezTo>
                  <a:pt x="-53806" y="2500501"/>
                  <a:pt x="29222" y="2480441"/>
                  <a:pt x="0" y="2262158"/>
                </a:cubicBezTo>
                <a:cubicBezTo>
                  <a:pt x="-29222" y="2043875"/>
                  <a:pt x="28078" y="1891644"/>
                  <a:pt x="0" y="1696618"/>
                </a:cubicBezTo>
                <a:cubicBezTo>
                  <a:pt x="-28078" y="1501592"/>
                  <a:pt x="24789" y="1427373"/>
                  <a:pt x="0" y="1266808"/>
                </a:cubicBezTo>
                <a:cubicBezTo>
                  <a:pt x="-24789" y="1106243"/>
                  <a:pt x="9969" y="838723"/>
                  <a:pt x="0" y="610783"/>
                </a:cubicBezTo>
                <a:cubicBezTo>
                  <a:pt x="-9969" y="382844"/>
                  <a:pt x="21188" y="247080"/>
                  <a:pt x="0" y="0"/>
                </a:cubicBezTo>
                <a:close/>
              </a:path>
              <a:path w="11846547" h="4524315" stroke="0" extrusionOk="0">
                <a:moveTo>
                  <a:pt x="0" y="0"/>
                </a:moveTo>
                <a:cubicBezTo>
                  <a:pt x="220549" y="-9424"/>
                  <a:pt x="455741" y="18385"/>
                  <a:pt x="592327" y="0"/>
                </a:cubicBezTo>
                <a:cubicBezTo>
                  <a:pt x="728913" y="-18385"/>
                  <a:pt x="902102" y="18368"/>
                  <a:pt x="1066189" y="0"/>
                </a:cubicBezTo>
                <a:cubicBezTo>
                  <a:pt x="1230276" y="-18368"/>
                  <a:pt x="1224438" y="13025"/>
                  <a:pt x="1303120" y="0"/>
                </a:cubicBezTo>
                <a:cubicBezTo>
                  <a:pt x="1381802" y="-13025"/>
                  <a:pt x="1483035" y="5429"/>
                  <a:pt x="1540051" y="0"/>
                </a:cubicBezTo>
                <a:cubicBezTo>
                  <a:pt x="1597067" y="-5429"/>
                  <a:pt x="1916049" y="18912"/>
                  <a:pt x="2013913" y="0"/>
                </a:cubicBezTo>
                <a:cubicBezTo>
                  <a:pt x="2111777" y="-18912"/>
                  <a:pt x="2147488" y="246"/>
                  <a:pt x="2250844" y="0"/>
                </a:cubicBezTo>
                <a:cubicBezTo>
                  <a:pt x="2354200" y="-246"/>
                  <a:pt x="2650239" y="60641"/>
                  <a:pt x="2843171" y="0"/>
                </a:cubicBezTo>
                <a:cubicBezTo>
                  <a:pt x="3036103" y="-60641"/>
                  <a:pt x="3259042" y="14366"/>
                  <a:pt x="3672430" y="0"/>
                </a:cubicBezTo>
                <a:cubicBezTo>
                  <a:pt x="4085818" y="-14366"/>
                  <a:pt x="3855965" y="10307"/>
                  <a:pt x="4027826" y="0"/>
                </a:cubicBezTo>
                <a:cubicBezTo>
                  <a:pt x="4199687" y="-10307"/>
                  <a:pt x="4311033" y="51996"/>
                  <a:pt x="4501688" y="0"/>
                </a:cubicBezTo>
                <a:cubicBezTo>
                  <a:pt x="4692343" y="-51996"/>
                  <a:pt x="5102917" y="44319"/>
                  <a:pt x="5330946" y="0"/>
                </a:cubicBezTo>
                <a:cubicBezTo>
                  <a:pt x="5558975" y="-44319"/>
                  <a:pt x="5477976" y="27471"/>
                  <a:pt x="5567877" y="0"/>
                </a:cubicBezTo>
                <a:cubicBezTo>
                  <a:pt x="5657778" y="-27471"/>
                  <a:pt x="6110440" y="17477"/>
                  <a:pt x="6397135" y="0"/>
                </a:cubicBezTo>
                <a:cubicBezTo>
                  <a:pt x="6683830" y="-17477"/>
                  <a:pt x="6787872" y="1421"/>
                  <a:pt x="6989463" y="0"/>
                </a:cubicBezTo>
                <a:cubicBezTo>
                  <a:pt x="7191054" y="-1421"/>
                  <a:pt x="7233293" y="6990"/>
                  <a:pt x="7344859" y="0"/>
                </a:cubicBezTo>
                <a:cubicBezTo>
                  <a:pt x="7456425" y="-6990"/>
                  <a:pt x="7900195" y="24895"/>
                  <a:pt x="8055652" y="0"/>
                </a:cubicBezTo>
                <a:cubicBezTo>
                  <a:pt x="8211109" y="-24895"/>
                  <a:pt x="8485041" y="57633"/>
                  <a:pt x="8766445" y="0"/>
                </a:cubicBezTo>
                <a:cubicBezTo>
                  <a:pt x="9047849" y="-57633"/>
                  <a:pt x="9136808" y="69613"/>
                  <a:pt x="9477238" y="0"/>
                </a:cubicBezTo>
                <a:cubicBezTo>
                  <a:pt x="9817668" y="-69613"/>
                  <a:pt x="9958209" y="84571"/>
                  <a:pt x="10188030" y="0"/>
                </a:cubicBezTo>
                <a:cubicBezTo>
                  <a:pt x="10417851" y="-84571"/>
                  <a:pt x="10531317" y="4208"/>
                  <a:pt x="10661892" y="0"/>
                </a:cubicBezTo>
                <a:cubicBezTo>
                  <a:pt x="10792467" y="-4208"/>
                  <a:pt x="11591733" y="132370"/>
                  <a:pt x="11846547" y="0"/>
                </a:cubicBezTo>
                <a:cubicBezTo>
                  <a:pt x="11853157" y="165312"/>
                  <a:pt x="11803234" y="308935"/>
                  <a:pt x="11846547" y="429810"/>
                </a:cubicBezTo>
                <a:cubicBezTo>
                  <a:pt x="11889860" y="550685"/>
                  <a:pt x="11842696" y="793399"/>
                  <a:pt x="11846547" y="1085836"/>
                </a:cubicBezTo>
                <a:cubicBezTo>
                  <a:pt x="11850398" y="1378273"/>
                  <a:pt x="11804526" y="1592864"/>
                  <a:pt x="11846547" y="1741861"/>
                </a:cubicBezTo>
                <a:cubicBezTo>
                  <a:pt x="11888568" y="1890858"/>
                  <a:pt x="11824567" y="2148895"/>
                  <a:pt x="11846547" y="2397887"/>
                </a:cubicBezTo>
                <a:cubicBezTo>
                  <a:pt x="11868527" y="2646879"/>
                  <a:pt x="11799409" y="2715037"/>
                  <a:pt x="11846547" y="2963426"/>
                </a:cubicBezTo>
                <a:cubicBezTo>
                  <a:pt x="11893685" y="3211815"/>
                  <a:pt x="11843523" y="3335527"/>
                  <a:pt x="11846547" y="3483723"/>
                </a:cubicBezTo>
                <a:cubicBezTo>
                  <a:pt x="11849571" y="3631919"/>
                  <a:pt x="11765564" y="4158548"/>
                  <a:pt x="11846547" y="4524315"/>
                </a:cubicBezTo>
                <a:cubicBezTo>
                  <a:pt x="11735054" y="4537494"/>
                  <a:pt x="11703088" y="4515015"/>
                  <a:pt x="11609616" y="4524315"/>
                </a:cubicBezTo>
                <a:cubicBezTo>
                  <a:pt x="11516144" y="4533615"/>
                  <a:pt x="11425630" y="4524305"/>
                  <a:pt x="11254220" y="4524315"/>
                </a:cubicBezTo>
                <a:cubicBezTo>
                  <a:pt x="11082810" y="4524325"/>
                  <a:pt x="10880062" y="4460035"/>
                  <a:pt x="10543427" y="4524315"/>
                </a:cubicBezTo>
                <a:cubicBezTo>
                  <a:pt x="10206792" y="4588595"/>
                  <a:pt x="10362852" y="4496370"/>
                  <a:pt x="10306496" y="4524315"/>
                </a:cubicBezTo>
                <a:cubicBezTo>
                  <a:pt x="10250140" y="4552260"/>
                  <a:pt x="10074033" y="4513077"/>
                  <a:pt x="9951099" y="4524315"/>
                </a:cubicBezTo>
                <a:cubicBezTo>
                  <a:pt x="9828165" y="4535553"/>
                  <a:pt x="9597188" y="4505543"/>
                  <a:pt x="9477238" y="4524315"/>
                </a:cubicBezTo>
                <a:cubicBezTo>
                  <a:pt x="9357288" y="4543087"/>
                  <a:pt x="9107867" y="4475595"/>
                  <a:pt x="8766445" y="4524315"/>
                </a:cubicBezTo>
                <a:cubicBezTo>
                  <a:pt x="8425023" y="4573035"/>
                  <a:pt x="8571702" y="4519860"/>
                  <a:pt x="8411048" y="4524315"/>
                </a:cubicBezTo>
                <a:cubicBezTo>
                  <a:pt x="8250394" y="4528770"/>
                  <a:pt x="8030189" y="4481307"/>
                  <a:pt x="7818721" y="4524315"/>
                </a:cubicBezTo>
                <a:cubicBezTo>
                  <a:pt x="7607253" y="4567323"/>
                  <a:pt x="7446495" y="4453827"/>
                  <a:pt x="7226394" y="4524315"/>
                </a:cubicBezTo>
                <a:cubicBezTo>
                  <a:pt x="7006293" y="4594803"/>
                  <a:pt x="6837384" y="4522567"/>
                  <a:pt x="6634066" y="4524315"/>
                </a:cubicBezTo>
                <a:cubicBezTo>
                  <a:pt x="6430748" y="4526063"/>
                  <a:pt x="6514239" y="4515215"/>
                  <a:pt x="6397135" y="4524315"/>
                </a:cubicBezTo>
                <a:cubicBezTo>
                  <a:pt x="6280031" y="4533415"/>
                  <a:pt x="5990971" y="4471206"/>
                  <a:pt x="5804808" y="4524315"/>
                </a:cubicBezTo>
                <a:cubicBezTo>
                  <a:pt x="5618645" y="4577424"/>
                  <a:pt x="5656521" y="4512961"/>
                  <a:pt x="5567877" y="4524315"/>
                </a:cubicBezTo>
                <a:cubicBezTo>
                  <a:pt x="5479233" y="4535669"/>
                  <a:pt x="5058708" y="4455742"/>
                  <a:pt x="4738619" y="4524315"/>
                </a:cubicBezTo>
                <a:cubicBezTo>
                  <a:pt x="4418530" y="4592888"/>
                  <a:pt x="4505076" y="4515394"/>
                  <a:pt x="4383222" y="4524315"/>
                </a:cubicBezTo>
                <a:cubicBezTo>
                  <a:pt x="4261368" y="4533236"/>
                  <a:pt x="4240989" y="4499946"/>
                  <a:pt x="4146291" y="4524315"/>
                </a:cubicBezTo>
                <a:cubicBezTo>
                  <a:pt x="4051593" y="4548684"/>
                  <a:pt x="3647617" y="4479856"/>
                  <a:pt x="3435499" y="4524315"/>
                </a:cubicBezTo>
                <a:cubicBezTo>
                  <a:pt x="3223381" y="4568774"/>
                  <a:pt x="3012942" y="4513493"/>
                  <a:pt x="2606240" y="4524315"/>
                </a:cubicBezTo>
                <a:cubicBezTo>
                  <a:pt x="2199538" y="4535137"/>
                  <a:pt x="2330741" y="4486944"/>
                  <a:pt x="2132378" y="4524315"/>
                </a:cubicBezTo>
                <a:cubicBezTo>
                  <a:pt x="1934015" y="4561686"/>
                  <a:pt x="1663732" y="4452876"/>
                  <a:pt x="1303120" y="4524315"/>
                </a:cubicBezTo>
                <a:cubicBezTo>
                  <a:pt x="942508" y="4595754"/>
                  <a:pt x="300784" y="4415709"/>
                  <a:pt x="0" y="4524315"/>
                </a:cubicBezTo>
                <a:cubicBezTo>
                  <a:pt x="-16155" y="4272987"/>
                  <a:pt x="42585" y="4210889"/>
                  <a:pt x="0" y="4004019"/>
                </a:cubicBezTo>
                <a:cubicBezTo>
                  <a:pt x="-42585" y="3797149"/>
                  <a:pt x="37545" y="3518131"/>
                  <a:pt x="0" y="3347993"/>
                </a:cubicBezTo>
                <a:cubicBezTo>
                  <a:pt x="-37545" y="3177855"/>
                  <a:pt x="56699" y="3067301"/>
                  <a:pt x="0" y="2872940"/>
                </a:cubicBezTo>
                <a:cubicBezTo>
                  <a:pt x="-56699" y="2678579"/>
                  <a:pt x="62904" y="2519518"/>
                  <a:pt x="0" y="2307401"/>
                </a:cubicBezTo>
                <a:cubicBezTo>
                  <a:pt x="-62904" y="2095284"/>
                  <a:pt x="34927" y="2062618"/>
                  <a:pt x="0" y="1877591"/>
                </a:cubicBezTo>
                <a:cubicBezTo>
                  <a:pt x="-34927" y="1692564"/>
                  <a:pt x="37827" y="1495486"/>
                  <a:pt x="0" y="1221565"/>
                </a:cubicBezTo>
                <a:cubicBezTo>
                  <a:pt x="-37827" y="947644"/>
                  <a:pt x="42531" y="817123"/>
                  <a:pt x="0" y="610783"/>
                </a:cubicBezTo>
                <a:cubicBezTo>
                  <a:pt x="-42531" y="404443"/>
                  <a:pt x="25756" y="27219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fr-FR" sz="1600" b="1" dirty="0"/>
              <a:t>Description (</a:t>
            </a:r>
            <a:r>
              <a:rPr lang="fr-FR" sz="1600" b="1" dirty="0" err="1"/>
              <a:t>cont</a:t>
            </a:r>
            <a:r>
              <a:rPr lang="fr-FR" sz="1600" b="1" dirty="0"/>
              <a:t>) …</a:t>
            </a:r>
          </a:p>
          <a:p>
            <a:r>
              <a:rPr lang="fr-FR" sz="1600" dirty="0"/>
              <a:t>En Novembre 1836, lors d’un séjour en Bavière, le Roi Otto maria sa compatriote: la princesse Amalia d’Oldenburg, qui n’avait alors que 17 ans. Le mariage eu lieu en secret car son père, le Roi Louis, voulu éviter les pressions des trois grandes puissances qui avaient chacune leur propre proposition quant à la future reine. La Reine Amalia fut accueillie avec enthousiasme par les Grecs, avec l’espoir qu’elle leur donnerait un successeur, qui de fait deviendrait un Grec orthodoxe.  La jeune Reine tenta de réconcilier les groupes rebelles ; d’un côté les aristocrates Phanariotes et de l’autre les révolutionnaires à qui elle témoigna une sympathie spéciale, notamment en choisissant leurs filles comme dames de cour. Elle engagea des </a:t>
            </a:r>
            <a:r>
              <a:rPr lang="fr-FR" sz="1600" dirty="0" err="1"/>
              <a:t>oeuvres</a:t>
            </a:r>
            <a:r>
              <a:rPr lang="fr-FR" sz="1600" dirty="0"/>
              <a:t> de charité et s’efforça de rendre la ville plus belle. Son idée était de créer des jardins suivant les standards européens. Elle a ainsi créé le Jardin National derrière son palais, important plus de 500 espèces de plantes. </a:t>
            </a:r>
          </a:p>
          <a:p>
            <a:r>
              <a:rPr lang="fr-FR" sz="1600" dirty="0"/>
              <a:t>De son côté, le Roi s’efforçait d’organiser l’État. Durant les premières années de son règne, furent établies : la banque nationale, l’université d’Athènes et l’école polytechnique. C’est aussi à cette époque que fut créé le théâtre national dans une ville qui n’avait pas encore rien d’une capitale européenne.  Les rues étroites étaient faites de terre, il n’y avait aucun éclairage public, aucun système d’aqueduc ou d’assainissement, ni de réseau de transport (si ce n’est quelques ânes occasionnels). Dans le but de mener ces projets, le pays avait besoin d’importants prêts des pouvoirs européens. Sa vision était "la Grande Idée ", c’est-à-dire de gérer l’intégration de l’état nouvellement formé et des territoires insoumis, peuplés de Grecs, mais appartenant bien au régime Ottoman.  Ce fut un plan pour lequel les grandes puissances sont intervenues, chacune afin de servir ses propres intérêts.  Le Roi tenta aussi d’organiser l’armée, mais cela en recrutant principalement des officiers bavarois, mettant de côté les anciens combattants de la Révolution, causant ainsi un certain ressentiment. Et pendant que le peuple revêtait les habits traditionnels, travaillait dur et relaxait dans les cafés traditionnels, une classe aristocratique émergea, habillée à la mode européenne, usant de biens de luxe et s’amusant lors de riches banquets au Palais.</a:t>
            </a:r>
          </a:p>
        </p:txBody>
      </p:sp>
      <p:sp>
        <p:nvSpPr>
          <p:cNvPr id="7" name="TextBox 6">
            <a:extLst>
              <a:ext uri="{FF2B5EF4-FFF2-40B4-BE49-F238E27FC236}">
                <a16:creationId xmlns:a16="http://schemas.microsoft.com/office/drawing/2014/main" id="{CD9AC42D-679B-4B3C-A8A8-71517BB10085}"/>
              </a:ext>
            </a:extLst>
          </p:cNvPr>
          <p:cNvSpPr txBox="1"/>
          <p:nvPr/>
        </p:nvSpPr>
        <p:spPr>
          <a:xfrm>
            <a:off x="172726" y="2223542"/>
            <a:ext cx="11846547" cy="2800767"/>
          </a:xfrm>
          <a:custGeom>
            <a:avLst/>
            <a:gdLst>
              <a:gd name="connsiteX0" fmla="*/ 0 w 11846547"/>
              <a:gd name="connsiteY0" fmla="*/ 0 h 2800767"/>
              <a:gd name="connsiteX1" fmla="*/ 829258 w 11846547"/>
              <a:gd name="connsiteY1" fmla="*/ 0 h 2800767"/>
              <a:gd name="connsiteX2" fmla="*/ 1658517 w 11846547"/>
              <a:gd name="connsiteY2" fmla="*/ 0 h 2800767"/>
              <a:gd name="connsiteX3" fmla="*/ 2487775 w 11846547"/>
              <a:gd name="connsiteY3" fmla="*/ 0 h 2800767"/>
              <a:gd name="connsiteX4" fmla="*/ 3317033 w 11846547"/>
              <a:gd name="connsiteY4" fmla="*/ 0 h 2800767"/>
              <a:gd name="connsiteX5" fmla="*/ 3553964 w 11846547"/>
              <a:gd name="connsiteY5" fmla="*/ 0 h 2800767"/>
              <a:gd name="connsiteX6" fmla="*/ 3790895 w 11846547"/>
              <a:gd name="connsiteY6" fmla="*/ 0 h 2800767"/>
              <a:gd name="connsiteX7" fmla="*/ 4264757 w 11846547"/>
              <a:gd name="connsiteY7" fmla="*/ 0 h 2800767"/>
              <a:gd name="connsiteX8" fmla="*/ 4738619 w 11846547"/>
              <a:gd name="connsiteY8" fmla="*/ 0 h 2800767"/>
              <a:gd name="connsiteX9" fmla="*/ 5567877 w 11846547"/>
              <a:gd name="connsiteY9" fmla="*/ 0 h 2800767"/>
              <a:gd name="connsiteX10" fmla="*/ 5804808 w 11846547"/>
              <a:gd name="connsiteY10" fmla="*/ 0 h 2800767"/>
              <a:gd name="connsiteX11" fmla="*/ 6278670 w 11846547"/>
              <a:gd name="connsiteY11" fmla="*/ 0 h 2800767"/>
              <a:gd name="connsiteX12" fmla="*/ 6752532 w 11846547"/>
              <a:gd name="connsiteY12" fmla="*/ 0 h 2800767"/>
              <a:gd name="connsiteX13" fmla="*/ 7226394 w 11846547"/>
              <a:gd name="connsiteY13" fmla="*/ 0 h 2800767"/>
              <a:gd name="connsiteX14" fmla="*/ 7818721 w 11846547"/>
              <a:gd name="connsiteY14" fmla="*/ 0 h 2800767"/>
              <a:gd name="connsiteX15" fmla="*/ 8292583 w 11846547"/>
              <a:gd name="connsiteY15" fmla="*/ 0 h 2800767"/>
              <a:gd name="connsiteX16" fmla="*/ 8766445 w 11846547"/>
              <a:gd name="connsiteY16" fmla="*/ 0 h 2800767"/>
              <a:gd name="connsiteX17" fmla="*/ 9240307 w 11846547"/>
              <a:gd name="connsiteY17" fmla="*/ 0 h 2800767"/>
              <a:gd name="connsiteX18" fmla="*/ 10069565 w 11846547"/>
              <a:gd name="connsiteY18" fmla="*/ 0 h 2800767"/>
              <a:gd name="connsiteX19" fmla="*/ 10543427 w 11846547"/>
              <a:gd name="connsiteY19" fmla="*/ 0 h 2800767"/>
              <a:gd name="connsiteX20" fmla="*/ 11254220 w 11846547"/>
              <a:gd name="connsiteY20" fmla="*/ 0 h 2800767"/>
              <a:gd name="connsiteX21" fmla="*/ 11846547 w 11846547"/>
              <a:gd name="connsiteY21" fmla="*/ 0 h 2800767"/>
              <a:gd name="connsiteX22" fmla="*/ 11846547 w 11846547"/>
              <a:gd name="connsiteY22" fmla="*/ 616169 h 2800767"/>
              <a:gd name="connsiteX23" fmla="*/ 11846547 w 11846547"/>
              <a:gd name="connsiteY23" fmla="*/ 1204330 h 2800767"/>
              <a:gd name="connsiteX24" fmla="*/ 11846547 w 11846547"/>
              <a:gd name="connsiteY24" fmla="*/ 1708468 h 2800767"/>
              <a:gd name="connsiteX25" fmla="*/ 11846547 w 11846547"/>
              <a:gd name="connsiteY25" fmla="*/ 2212606 h 2800767"/>
              <a:gd name="connsiteX26" fmla="*/ 11846547 w 11846547"/>
              <a:gd name="connsiteY26" fmla="*/ 2800767 h 2800767"/>
              <a:gd name="connsiteX27" fmla="*/ 11372685 w 11846547"/>
              <a:gd name="connsiteY27" fmla="*/ 2800767 h 2800767"/>
              <a:gd name="connsiteX28" fmla="*/ 11135754 w 11846547"/>
              <a:gd name="connsiteY28" fmla="*/ 2800767 h 2800767"/>
              <a:gd name="connsiteX29" fmla="*/ 10661892 w 11846547"/>
              <a:gd name="connsiteY29" fmla="*/ 2800767 h 2800767"/>
              <a:gd name="connsiteX30" fmla="*/ 9832634 w 11846547"/>
              <a:gd name="connsiteY30" fmla="*/ 2800767 h 2800767"/>
              <a:gd name="connsiteX31" fmla="*/ 9358772 w 11846547"/>
              <a:gd name="connsiteY31" fmla="*/ 2800767 h 2800767"/>
              <a:gd name="connsiteX32" fmla="*/ 9003376 w 11846547"/>
              <a:gd name="connsiteY32" fmla="*/ 2800767 h 2800767"/>
              <a:gd name="connsiteX33" fmla="*/ 8529514 w 11846547"/>
              <a:gd name="connsiteY33" fmla="*/ 2800767 h 2800767"/>
              <a:gd name="connsiteX34" fmla="*/ 7937186 w 11846547"/>
              <a:gd name="connsiteY34" fmla="*/ 2800767 h 2800767"/>
              <a:gd name="connsiteX35" fmla="*/ 7226394 w 11846547"/>
              <a:gd name="connsiteY35" fmla="*/ 2800767 h 2800767"/>
              <a:gd name="connsiteX36" fmla="*/ 6397135 w 11846547"/>
              <a:gd name="connsiteY36" fmla="*/ 2800767 h 2800767"/>
              <a:gd name="connsiteX37" fmla="*/ 6160204 w 11846547"/>
              <a:gd name="connsiteY37" fmla="*/ 2800767 h 2800767"/>
              <a:gd name="connsiteX38" fmla="*/ 5567877 w 11846547"/>
              <a:gd name="connsiteY38" fmla="*/ 2800767 h 2800767"/>
              <a:gd name="connsiteX39" fmla="*/ 5330946 w 11846547"/>
              <a:gd name="connsiteY39" fmla="*/ 2800767 h 2800767"/>
              <a:gd name="connsiteX40" fmla="*/ 5094015 w 11846547"/>
              <a:gd name="connsiteY40" fmla="*/ 2800767 h 2800767"/>
              <a:gd name="connsiteX41" fmla="*/ 4620153 w 11846547"/>
              <a:gd name="connsiteY41" fmla="*/ 2800767 h 2800767"/>
              <a:gd name="connsiteX42" fmla="*/ 4264757 w 11846547"/>
              <a:gd name="connsiteY42" fmla="*/ 2800767 h 2800767"/>
              <a:gd name="connsiteX43" fmla="*/ 3672430 w 11846547"/>
              <a:gd name="connsiteY43" fmla="*/ 2800767 h 2800767"/>
              <a:gd name="connsiteX44" fmla="*/ 3317033 w 11846547"/>
              <a:gd name="connsiteY44" fmla="*/ 2800767 h 2800767"/>
              <a:gd name="connsiteX45" fmla="*/ 2961637 w 11846547"/>
              <a:gd name="connsiteY45" fmla="*/ 2800767 h 2800767"/>
              <a:gd name="connsiteX46" fmla="*/ 2369309 w 11846547"/>
              <a:gd name="connsiteY46" fmla="*/ 2800767 h 2800767"/>
              <a:gd name="connsiteX47" fmla="*/ 2132378 w 11846547"/>
              <a:gd name="connsiteY47" fmla="*/ 2800767 h 2800767"/>
              <a:gd name="connsiteX48" fmla="*/ 1303120 w 11846547"/>
              <a:gd name="connsiteY48" fmla="*/ 2800767 h 2800767"/>
              <a:gd name="connsiteX49" fmla="*/ 1066189 w 11846547"/>
              <a:gd name="connsiteY49" fmla="*/ 2800767 h 2800767"/>
              <a:gd name="connsiteX50" fmla="*/ 0 w 11846547"/>
              <a:gd name="connsiteY50" fmla="*/ 2800767 h 2800767"/>
              <a:gd name="connsiteX51" fmla="*/ 0 w 11846547"/>
              <a:gd name="connsiteY51" fmla="*/ 2240614 h 2800767"/>
              <a:gd name="connsiteX52" fmla="*/ 0 w 11846547"/>
              <a:gd name="connsiteY52" fmla="*/ 1652453 h 2800767"/>
              <a:gd name="connsiteX53" fmla="*/ 0 w 11846547"/>
              <a:gd name="connsiteY53" fmla="*/ 1036284 h 2800767"/>
              <a:gd name="connsiteX54" fmla="*/ 0 w 11846547"/>
              <a:gd name="connsiteY54" fmla="*/ 504138 h 2800767"/>
              <a:gd name="connsiteX55" fmla="*/ 0 w 11846547"/>
              <a:gd name="connsiteY55"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846547" h="2800767" fill="none" extrusionOk="0">
                <a:moveTo>
                  <a:pt x="0" y="0"/>
                </a:moveTo>
                <a:cubicBezTo>
                  <a:pt x="362012" y="-9285"/>
                  <a:pt x="542307" y="83225"/>
                  <a:pt x="829258" y="0"/>
                </a:cubicBezTo>
                <a:cubicBezTo>
                  <a:pt x="1116209" y="-83225"/>
                  <a:pt x="1481403" y="42040"/>
                  <a:pt x="1658517" y="0"/>
                </a:cubicBezTo>
                <a:cubicBezTo>
                  <a:pt x="1835631" y="-42040"/>
                  <a:pt x="2107804" y="98985"/>
                  <a:pt x="2487775" y="0"/>
                </a:cubicBezTo>
                <a:cubicBezTo>
                  <a:pt x="2867746" y="-98985"/>
                  <a:pt x="2970441" y="50232"/>
                  <a:pt x="3317033" y="0"/>
                </a:cubicBezTo>
                <a:cubicBezTo>
                  <a:pt x="3663625" y="-50232"/>
                  <a:pt x="3483453" y="15896"/>
                  <a:pt x="3553964" y="0"/>
                </a:cubicBezTo>
                <a:cubicBezTo>
                  <a:pt x="3624475" y="-15896"/>
                  <a:pt x="3701036" y="596"/>
                  <a:pt x="3790895" y="0"/>
                </a:cubicBezTo>
                <a:cubicBezTo>
                  <a:pt x="3880754" y="-596"/>
                  <a:pt x="4100071" y="15910"/>
                  <a:pt x="4264757" y="0"/>
                </a:cubicBezTo>
                <a:cubicBezTo>
                  <a:pt x="4429443" y="-15910"/>
                  <a:pt x="4529301" y="22320"/>
                  <a:pt x="4738619" y="0"/>
                </a:cubicBezTo>
                <a:cubicBezTo>
                  <a:pt x="4947937" y="-22320"/>
                  <a:pt x="5379627" y="22357"/>
                  <a:pt x="5567877" y="0"/>
                </a:cubicBezTo>
                <a:cubicBezTo>
                  <a:pt x="5756127" y="-22357"/>
                  <a:pt x="5694847" y="16140"/>
                  <a:pt x="5804808" y="0"/>
                </a:cubicBezTo>
                <a:cubicBezTo>
                  <a:pt x="5914769" y="-16140"/>
                  <a:pt x="6145364" y="11358"/>
                  <a:pt x="6278670" y="0"/>
                </a:cubicBezTo>
                <a:cubicBezTo>
                  <a:pt x="6411976" y="-11358"/>
                  <a:pt x="6657212" y="37268"/>
                  <a:pt x="6752532" y="0"/>
                </a:cubicBezTo>
                <a:cubicBezTo>
                  <a:pt x="6847852" y="-37268"/>
                  <a:pt x="6999881" y="33885"/>
                  <a:pt x="7226394" y="0"/>
                </a:cubicBezTo>
                <a:cubicBezTo>
                  <a:pt x="7452907" y="-33885"/>
                  <a:pt x="7578515" y="26292"/>
                  <a:pt x="7818721" y="0"/>
                </a:cubicBezTo>
                <a:cubicBezTo>
                  <a:pt x="8058927" y="-26292"/>
                  <a:pt x="8100492" y="7459"/>
                  <a:pt x="8292583" y="0"/>
                </a:cubicBezTo>
                <a:cubicBezTo>
                  <a:pt x="8484674" y="-7459"/>
                  <a:pt x="8608565" y="31184"/>
                  <a:pt x="8766445" y="0"/>
                </a:cubicBezTo>
                <a:cubicBezTo>
                  <a:pt x="8924325" y="-31184"/>
                  <a:pt x="9130920" y="15721"/>
                  <a:pt x="9240307" y="0"/>
                </a:cubicBezTo>
                <a:cubicBezTo>
                  <a:pt x="9349694" y="-15721"/>
                  <a:pt x="9755009" y="96748"/>
                  <a:pt x="10069565" y="0"/>
                </a:cubicBezTo>
                <a:cubicBezTo>
                  <a:pt x="10384121" y="-96748"/>
                  <a:pt x="10312702" y="30065"/>
                  <a:pt x="10543427" y="0"/>
                </a:cubicBezTo>
                <a:cubicBezTo>
                  <a:pt x="10774152" y="-30065"/>
                  <a:pt x="11033341" y="54184"/>
                  <a:pt x="11254220" y="0"/>
                </a:cubicBezTo>
                <a:cubicBezTo>
                  <a:pt x="11475099" y="-54184"/>
                  <a:pt x="11662808" y="28422"/>
                  <a:pt x="11846547" y="0"/>
                </a:cubicBezTo>
                <a:cubicBezTo>
                  <a:pt x="11900685" y="196214"/>
                  <a:pt x="11804627" y="455210"/>
                  <a:pt x="11846547" y="616169"/>
                </a:cubicBezTo>
                <a:cubicBezTo>
                  <a:pt x="11888467" y="777128"/>
                  <a:pt x="11816980" y="1051468"/>
                  <a:pt x="11846547" y="1204330"/>
                </a:cubicBezTo>
                <a:cubicBezTo>
                  <a:pt x="11876114" y="1357192"/>
                  <a:pt x="11836547" y="1479775"/>
                  <a:pt x="11846547" y="1708468"/>
                </a:cubicBezTo>
                <a:cubicBezTo>
                  <a:pt x="11856547" y="1937161"/>
                  <a:pt x="11821513" y="1998337"/>
                  <a:pt x="11846547" y="2212606"/>
                </a:cubicBezTo>
                <a:cubicBezTo>
                  <a:pt x="11871581" y="2426875"/>
                  <a:pt x="11792084" y="2671824"/>
                  <a:pt x="11846547" y="2800767"/>
                </a:cubicBezTo>
                <a:cubicBezTo>
                  <a:pt x="11747628" y="2831801"/>
                  <a:pt x="11522177" y="2780146"/>
                  <a:pt x="11372685" y="2800767"/>
                </a:cubicBezTo>
                <a:cubicBezTo>
                  <a:pt x="11223193" y="2821388"/>
                  <a:pt x="11209581" y="2793116"/>
                  <a:pt x="11135754" y="2800767"/>
                </a:cubicBezTo>
                <a:cubicBezTo>
                  <a:pt x="11061927" y="2808418"/>
                  <a:pt x="10811390" y="2799612"/>
                  <a:pt x="10661892" y="2800767"/>
                </a:cubicBezTo>
                <a:cubicBezTo>
                  <a:pt x="10512394" y="2801922"/>
                  <a:pt x="10213519" y="2716414"/>
                  <a:pt x="9832634" y="2800767"/>
                </a:cubicBezTo>
                <a:cubicBezTo>
                  <a:pt x="9451749" y="2885120"/>
                  <a:pt x="9481851" y="2781660"/>
                  <a:pt x="9358772" y="2800767"/>
                </a:cubicBezTo>
                <a:cubicBezTo>
                  <a:pt x="9235693" y="2819874"/>
                  <a:pt x="9084885" y="2790250"/>
                  <a:pt x="9003376" y="2800767"/>
                </a:cubicBezTo>
                <a:cubicBezTo>
                  <a:pt x="8921867" y="2811284"/>
                  <a:pt x="8628714" y="2784739"/>
                  <a:pt x="8529514" y="2800767"/>
                </a:cubicBezTo>
                <a:cubicBezTo>
                  <a:pt x="8430314" y="2816795"/>
                  <a:pt x="8114177" y="2744688"/>
                  <a:pt x="7937186" y="2800767"/>
                </a:cubicBezTo>
                <a:cubicBezTo>
                  <a:pt x="7760195" y="2856846"/>
                  <a:pt x="7419991" y="2758498"/>
                  <a:pt x="7226394" y="2800767"/>
                </a:cubicBezTo>
                <a:cubicBezTo>
                  <a:pt x="7032797" y="2843036"/>
                  <a:pt x="6748652" y="2757737"/>
                  <a:pt x="6397135" y="2800767"/>
                </a:cubicBezTo>
                <a:cubicBezTo>
                  <a:pt x="6045618" y="2843797"/>
                  <a:pt x="6278242" y="2796421"/>
                  <a:pt x="6160204" y="2800767"/>
                </a:cubicBezTo>
                <a:cubicBezTo>
                  <a:pt x="6042166" y="2805113"/>
                  <a:pt x="5840033" y="2789818"/>
                  <a:pt x="5567877" y="2800767"/>
                </a:cubicBezTo>
                <a:cubicBezTo>
                  <a:pt x="5295721" y="2811716"/>
                  <a:pt x="5415373" y="2779326"/>
                  <a:pt x="5330946" y="2800767"/>
                </a:cubicBezTo>
                <a:cubicBezTo>
                  <a:pt x="5246519" y="2822208"/>
                  <a:pt x="5169785" y="2777565"/>
                  <a:pt x="5094015" y="2800767"/>
                </a:cubicBezTo>
                <a:cubicBezTo>
                  <a:pt x="5018245" y="2823969"/>
                  <a:pt x="4843691" y="2764144"/>
                  <a:pt x="4620153" y="2800767"/>
                </a:cubicBezTo>
                <a:cubicBezTo>
                  <a:pt x="4396615" y="2837390"/>
                  <a:pt x="4369981" y="2778708"/>
                  <a:pt x="4264757" y="2800767"/>
                </a:cubicBezTo>
                <a:cubicBezTo>
                  <a:pt x="4159533" y="2822826"/>
                  <a:pt x="3824686" y="2771866"/>
                  <a:pt x="3672430" y="2800767"/>
                </a:cubicBezTo>
                <a:cubicBezTo>
                  <a:pt x="3520174" y="2829668"/>
                  <a:pt x="3427216" y="2779020"/>
                  <a:pt x="3317033" y="2800767"/>
                </a:cubicBezTo>
                <a:cubicBezTo>
                  <a:pt x="3206850" y="2822514"/>
                  <a:pt x="3127709" y="2769371"/>
                  <a:pt x="2961637" y="2800767"/>
                </a:cubicBezTo>
                <a:cubicBezTo>
                  <a:pt x="2795565" y="2832163"/>
                  <a:pt x="2559896" y="2733719"/>
                  <a:pt x="2369309" y="2800767"/>
                </a:cubicBezTo>
                <a:cubicBezTo>
                  <a:pt x="2178722" y="2867815"/>
                  <a:pt x="2222039" y="2782686"/>
                  <a:pt x="2132378" y="2800767"/>
                </a:cubicBezTo>
                <a:cubicBezTo>
                  <a:pt x="2042717" y="2818848"/>
                  <a:pt x="1499715" y="2734249"/>
                  <a:pt x="1303120" y="2800767"/>
                </a:cubicBezTo>
                <a:cubicBezTo>
                  <a:pt x="1106525" y="2867285"/>
                  <a:pt x="1154129" y="2792871"/>
                  <a:pt x="1066189" y="2800767"/>
                </a:cubicBezTo>
                <a:cubicBezTo>
                  <a:pt x="978249" y="2808663"/>
                  <a:pt x="294369" y="2732858"/>
                  <a:pt x="0" y="2800767"/>
                </a:cubicBezTo>
                <a:cubicBezTo>
                  <a:pt x="-54174" y="2531950"/>
                  <a:pt x="44631" y="2382384"/>
                  <a:pt x="0" y="2240614"/>
                </a:cubicBezTo>
                <a:cubicBezTo>
                  <a:pt x="-44631" y="2098844"/>
                  <a:pt x="12002" y="1815518"/>
                  <a:pt x="0" y="1652453"/>
                </a:cubicBezTo>
                <a:cubicBezTo>
                  <a:pt x="-12002" y="1489388"/>
                  <a:pt x="30158" y="1298431"/>
                  <a:pt x="0" y="1036284"/>
                </a:cubicBezTo>
                <a:cubicBezTo>
                  <a:pt x="-30158" y="774137"/>
                  <a:pt x="46184" y="706369"/>
                  <a:pt x="0" y="504138"/>
                </a:cubicBezTo>
                <a:cubicBezTo>
                  <a:pt x="-46184" y="301907"/>
                  <a:pt x="32866" y="106977"/>
                  <a:pt x="0" y="0"/>
                </a:cubicBezTo>
                <a:close/>
              </a:path>
              <a:path w="11846547" h="2800767" stroke="0" extrusionOk="0">
                <a:moveTo>
                  <a:pt x="0" y="0"/>
                </a:moveTo>
                <a:cubicBezTo>
                  <a:pt x="295307" y="-40763"/>
                  <a:pt x="519302" y="8995"/>
                  <a:pt x="710793" y="0"/>
                </a:cubicBezTo>
                <a:cubicBezTo>
                  <a:pt x="902284" y="-8995"/>
                  <a:pt x="898339" y="11907"/>
                  <a:pt x="1066189" y="0"/>
                </a:cubicBezTo>
                <a:cubicBezTo>
                  <a:pt x="1234039" y="-11907"/>
                  <a:pt x="1535205" y="40774"/>
                  <a:pt x="1658517" y="0"/>
                </a:cubicBezTo>
                <a:cubicBezTo>
                  <a:pt x="1781829" y="-40774"/>
                  <a:pt x="2205214" y="74356"/>
                  <a:pt x="2487775" y="0"/>
                </a:cubicBezTo>
                <a:cubicBezTo>
                  <a:pt x="2770336" y="-74356"/>
                  <a:pt x="2855943" y="62365"/>
                  <a:pt x="3080102" y="0"/>
                </a:cubicBezTo>
                <a:cubicBezTo>
                  <a:pt x="3304261" y="-62365"/>
                  <a:pt x="3441473" y="1322"/>
                  <a:pt x="3553964" y="0"/>
                </a:cubicBezTo>
                <a:cubicBezTo>
                  <a:pt x="3666455" y="-1322"/>
                  <a:pt x="4008537" y="49709"/>
                  <a:pt x="4383222" y="0"/>
                </a:cubicBezTo>
                <a:cubicBezTo>
                  <a:pt x="4757907" y="-49709"/>
                  <a:pt x="4543692" y="25994"/>
                  <a:pt x="4620153" y="0"/>
                </a:cubicBezTo>
                <a:cubicBezTo>
                  <a:pt x="4696614" y="-25994"/>
                  <a:pt x="4753759" y="22753"/>
                  <a:pt x="4857084" y="0"/>
                </a:cubicBezTo>
                <a:cubicBezTo>
                  <a:pt x="4960409" y="-22753"/>
                  <a:pt x="5191396" y="17550"/>
                  <a:pt x="5449412" y="0"/>
                </a:cubicBezTo>
                <a:cubicBezTo>
                  <a:pt x="5707428" y="-17550"/>
                  <a:pt x="5954996" y="56877"/>
                  <a:pt x="6160204" y="0"/>
                </a:cubicBezTo>
                <a:cubicBezTo>
                  <a:pt x="6365412" y="-56877"/>
                  <a:pt x="6290939" y="18762"/>
                  <a:pt x="6397135" y="0"/>
                </a:cubicBezTo>
                <a:cubicBezTo>
                  <a:pt x="6503331" y="-18762"/>
                  <a:pt x="6519902" y="8502"/>
                  <a:pt x="6634066" y="0"/>
                </a:cubicBezTo>
                <a:cubicBezTo>
                  <a:pt x="6748230" y="-8502"/>
                  <a:pt x="6828769" y="10225"/>
                  <a:pt x="6989463" y="0"/>
                </a:cubicBezTo>
                <a:cubicBezTo>
                  <a:pt x="7150157" y="-10225"/>
                  <a:pt x="7353534" y="40848"/>
                  <a:pt x="7463325" y="0"/>
                </a:cubicBezTo>
                <a:cubicBezTo>
                  <a:pt x="7573116" y="-40848"/>
                  <a:pt x="7779140" y="70552"/>
                  <a:pt x="8055652" y="0"/>
                </a:cubicBezTo>
                <a:cubicBezTo>
                  <a:pt x="8332164" y="-70552"/>
                  <a:pt x="8240388" y="25371"/>
                  <a:pt x="8411048" y="0"/>
                </a:cubicBezTo>
                <a:cubicBezTo>
                  <a:pt x="8581708" y="-25371"/>
                  <a:pt x="8547951" y="6759"/>
                  <a:pt x="8647979" y="0"/>
                </a:cubicBezTo>
                <a:cubicBezTo>
                  <a:pt x="8748007" y="-6759"/>
                  <a:pt x="9026386" y="81646"/>
                  <a:pt x="9358772" y="0"/>
                </a:cubicBezTo>
                <a:cubicBezTo>
                  <a:pt x="9691158" y="-81646"/>
                  <a:pt x="9828814" y="52901"/>
                  <a:pt x="9951099" y="0"/>
                </a:cubicBezTo>
                <a:cubicBezTo>
                  <a:pt x="10073384" y="-52901"/>
                  <a:pt x="10163563" y="16690"/>
                  <a:pt x="10306496" y="0"/>
                </a:cubicBezTo>
                <a:cubicBezTo>
                  <a:pt x="10449429" y="-16690"/>
                  <a:pt x="10695394" y="26765"/>
                  <a:pt x="10898823" y="0"/>
                </a:cubicBezTo>
                <a:cubicBezTo>
                  <a:pt x="11102252" y="-26765"/>
                  <a:pt x="11552828" y="72808"/>
                  <a:pt x="11846547" y="0"/>
                </a:cubicBezTo>
                <a:cubicBezTo>
                  <a:pt x="11850805" y="281698"/>
                  <a:pt x="11793289" y="354667"/>
                  <a:pt x="11846547" y="588161"/>
                </a:cubicBezTo>
                <a:cubicBezTo>
                  <a:pt x="11899805" y="821655"/>
                  <a:pt x="11826000" y="839890"/>
                  <a:pt x="11846547" y="1064291"/>
                </a:cubicBezTo>
                <a:cubicBezTo>
                  <a:pt x="11867094" y="1288692"/>
                  <a:pt x="11810400" y="1422009"/>
                  <a:pt x="11846547" y="1540422"/>
                </a:cubicBezTo>
                <a:cubicBezTo>
                  <a:pt x="11882694" y="1658835"/>
                  <a:pt x="11802352" y="1815665"/>
                  <a:pt x="11846547" y="2044560"/>
                </a:cubicBezTo>
                <a:cubicBezTo>
                  <a:pt x="11890742" y="2273455"/>
                  <a:pt x="11774437" y="2560905"/>
                  <a:pt x="11846547" y="2800767"/>
                </a:cubicBezTo>
                <a:cubicBezTo>
                  <a:pt x="11438292" y="2820869"/>
                  <a:pt x="11292631" y="2707962"/>
                  <a:pt x="11017289" y="2800767"/>
                </a:cubicBezTo>
                <a:cubicBezTo>
                  <a:pt x="10741947" y="2893572"/>
                  <a:pt x="10804454" y="2800047"/>
                  <a:pt x="10661892" y="2800767"/>
                </a:cubicBezTo>
                <a:cubicBezTo>
                  <a:pt x="10519330" y="2801487"/>
                  <a:pt x="10264161" y="2764406"/>
                  <a:pt x="10069565" y="2800767"/>
                </a:cubicBezTo>
                <a:cubicBezTo>
                  <a:pt x="9874969" y="2837128"/>
                  <a:pt x="9446628" y="2789788"/>
                  <a:pt x="9240307" y="2800767"/>
                </a:cubicBezTo>
                <a:cubicBezTo>
                  <a:pt x="9033986" y="2811746"/>
                  <a:pt x="8990480" y="2788217"/>
                  <a:pt x="8884910" y="2800767"/>
                </a:cubicBezTo>
                <a:cubicBezTo>
                  <a:pt x="8779340" y="2813317"/>
                  <a:pt x="8392310" y="2748209"/>
                  <a:pt x="8174117" y="2800767"/>
                </a:cubicBezTo>
                <a:cubicBezTo>
                  <a:pt x="7955924" y="2853325"/>
                  <a:pt x="8039117" y="2773991"/>
                  <a:pt x="7937186" y="2800767"/>
                </a:cubicBezTo>
                <a:cubicBezTo>
                  <a:pt x="7835255" y="2827543"/>
                  <a:pt x="7612225" y="2766054"/>
                  <a:pt x="7344859" y="2800767"/>
                </a:cubicBezTo>
                <a:cubicBezTo>
                  <a:pt x="7077493" y="2835480"/>
                  <a:pt x="7172981" y="2797566"/>
                  <a:pt x="7107928" y="2800767"/>
                </a:cubicBezTo>
                <a:cubicBezTo>
                  <a:pt x="7042875" y="2803968"/>
                  <a:pt x="6804267" y="2752567"/>
                  <a:pt x="6634066" y="2800767"/>
                </a:cubicBezTo>
                <a:cubicBezTo>
                  <a:pt x="6463865" y="2848967"/>
                  <a:pt x="6483863" y="2788584"/>
                  <a:pt x="6397135" y="2800767"/>
                </a:cubicBezTo>
                <a:cubicBezTo>
                  <a:pt x="6310407" y="2812950"/>
                  <a:pt x="6033934" y="2766657"/>
                  <a:pt x="5804808" y="2800767"/>
                </a:cubicBezTo>
                <a:cubicBezTo>
                  <a:pt x="5575682" y="2834877"/>
                  <a:pt x="5536140" y="2788506"/>
                  <a:pt x="5449412" y="2800767"/>
                </a:cubicBezTo>
                <a:cubicBezTo>
                  <a:pt x="5362684" y="2813028"/>
                  <a:pt x="5229391" y="2796321"/>
                  <a:pt x="5094015" y="2800767"/>
                </a:cubicBezTo>
                <a:cubicBezTo>
                  <a:pt x="4958639" y="2805213"/>
                  <a:pt x="4753795" y="2748370"/>
                  <a:pt x="4501688" y="2800767"/>
                </a:cubicBezTo>
                <a:cubicBezTo>
                  <a:pt x="4249581" y="2853164"/>
                  <a:pt x="4164587" y="2751375"/>
                  <a:pt x="3909361" y="2800767"/>
                </a:cubicBezTo>
                <a:cubicBezTo>
                  <a:pt x="3654135" y="2850159"/>
                  <a:pt x="3719366" y="2758699"/>
                  <a:pt x="3553964" y="2800767"/>
                </a:cubicBezTo>
                <a:cubicBezTo>
                  <a:pt x="3388562" y="2842835"/>
                  <a:pt x="3272733" y="2777738"/>
                  <a:pt x="3198568" y="2800767"/>
                </a:cubicBezTo>
                <a:cubicBezTo>
                  <a:pt x="3124403" y="2823796"/>
                  <a:pt x="2912922" y="2758297"/>
                  <a:pt x="2724706" y="2800767"/>
                </a:cubicBezTo>
                <a:cubicBezTo>
                  <a:pt x="2536490" y="2843237"/>
                  <a:pt x="2593859" y="2789393"/>
                  <a:pt x="2487775" y="2800767"/>
                </a:cubicBezTo>
                <a:cubicBezTo>
                  <a:pt x="2381691" y="2812141"/>
                  <a:pt x="1845394" y="2703295"/>
                  <a:pt x="1658517" y="2800767"/>
                </a:cubicBezTo>
                <a:cubicBezTo>
                  <a:pt x="1471640" y="2898239"/>
                  <a:pt x="1353055" y="2777546"/>
                  <a:pt x="1066189" y="2800767"/>
                </a:cubicBezTo>
                <a:cubicBezTo>
                  <a:pt x="779323" y="2823988"/>
                  <a:pt x="819998" y="2785735"/>
                  <a:pt x="592327" y="2800767"/>
                </a:cubicBezTo>
                <a:cubicBezTo>
                  <a:pt x="364656" y="2815799"/>
                  <a:pt x="277491" y="2794910"/>
                  <a:pt x="0" y="2800767"/>
                </a:cubicBezTo>
                <a:cubicBezTo>
                  <a:pt x="-50311" y="2610759"/>
                  <a:pt x="19045" y="2487539"/>
                  <a:pt x="0" y="2184598"/>
                </a:cubicBezTo>
                <a:cubicBezTo>
                  <a:pt x="-19045" y="1881657"/>
                  <a:pt x="23164" y="1891124"/>
                  <a:pt x="0" y="1680460"/>
                </a:cubicBezTo>
                <a:cubicBezTo>
                  <a:pt x="-23164" y="1469796"/>
                  <a:pt x="19364" y="1343713"/>
                  <a:pt x="0" y="1120307"/>
                </a:cubicBezTo>
                <a:cubicBezTo>
                  <a:pt x="-19364" y="896901"/>
                  <a:pt x="6433" y="851047"/>
                  <a:pt x="0" y="644176"/>
                </a:cubicBezTo>
                <a:cubicBezTo>
                  <a:pt x="-6433" y="437305"/>
                  <a:pt x="74186" y="32173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802178001">
                  <a:prstGeom prst="rect">
                    <a:avLst/>
                  </a:prstGeom>
                  <ask:type>
                    <ask:lineSketchScribble/>
                  </ask:type>
                </ask:lineSketchStyleProps>
              </a:ext>
            </a:extLst>
          </a:ln>
        </p:spPr>
        <p:txBody>
          <a:bodyPr wrap="square">
            <a:spAutoFit/>
          </a:bodyPr>
          <a:lstStyle>
            <a:defPPr>
              <a:defRPr lang="el-GR"/>
            </a:defPPr>
            <a:lvl1pPr>
              <a:defRPr sz="1600" b="1"/>
            </a:lvl1pPr>
          </a:lstStyle>
          <a:p>
            <a:r>
              <a:rPr lang="fr-FR" dirty="0"/>
              <a:t>Description A</a:t>
            </a:r>
          </a:p>
          <a:p>
            <a:r>
              <a:rPr lang="fr-FR" b="0" dirty="0"/>
              <a:t>Le 3 Septembre 1843, eut lieu un soulèvement de l’armée helléniste à Athènes, supportée par une grande partie du peuple grec, contre le règne « </a:t>
            </a:r>
            <a:r>
              <a:rPr lang="fr-FR" b="0" dirty="0" err="1"/>
              <a:t>xénocratique</a:t>
            </a:r>
            <a:r>
              <a:rPr lang="fr-FR" b="0" dirty="0"/>
              <a:t> » du Roi Otto.  Les rebelles, dirigés par les vétérans de la guerre d’indépendance grecque, demandèrent la garantie d’une constitution pour le pays et le départ des dirigeants Bavarois qui dominaient le gouvernement. Ils restaient animés du même sentiment national que lors de la guerre d'indépendance: le refus d'être gouvernés par des étrangers. Ils ne remettaient pas non plus en cause la monarchie ni le pouvoir du roi; en effet, ils ne cherchaient pas à imposer une constitution, mais demandaient que le roi leur en octroyât une. Le soulèvement s’est vite transformé en vraie révolution, qui a mené à la création d’une monarchie constitutionnelle et au suffrage universel en Grèce.</a:t>
            </a:r>
          </a:p>
          <a:p>
            <a:r>
              <a:rPr lang="fr-FR" b="0" dirty="0"/>
              <a:t>Le 1er juin 1834, la nouvelle ère du Roi Otto était célébrée à Athènes (qui depuis 1834 est devenue la nouvelle capitale de l’état grec). Dans une atmosphère festive, Otto est proclamé "Dei </a:t>
            </a:r>
            <a:r>
              <a:rPr lang="fr-FR" b="0" dirty="0" err="1"/>
              <a:t>Gratia</a:t>
            </a:r>
            <a:r>
              <a:rPr lang="fr-FR" b="0" dirty="0"/>
              <a:t> Roi de Grèce".</a:t>
            </a:r>
          </a:p>
          <a:p>
            <a:r>
              <a:rPr lang="fr-FR" b="0" dirty="0"/>
              <a:t>…</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0"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La Situation</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8"/>
            <a:ext cx="11086486" cy="4881562"/>
          </a:xfrm>
          <a:custGeom>
            <a:avLst/>
            <a:gdLst>
              <a:gd name="connsiteX0" fmla="*/ 0 w 10928555"/>
              <a:gd name="connsiteY0" fmla="*/ 0 h 5044409"/>
              <a:gd name="connsiteX1" fmla="*/ 573749 w 10928555"/>
              <a:gd name="connsiteY1" fmla="*/ 0 h 5044409"/>
              <a:gd name="connsiteX2" fmla="*/ 1475355 w 10928555"/>
              <a:gd name="connsiteY2" fmla="*/ 0 h 5044409"/>
              <a:gd name="connsiteX3" fmla="*/ 2267675 w 10928555"/>
              <a:gd name="connsiteY3" fmla="*/ 0 h 5044409"/>
              <a:gd name="connsiteX4" fmla="*/ 2622853 w 10928555"/>
              <a:gd name="connsiteY4" fmla="*/ 0 h 5044409"/>
              <a:gd name="connsiteX5" fmla="*/ 3087317 w 10928555"/>
              <a:gd name="connsiteY5" fmla="*/ 0 h 5044409"/>
              <a:gd name="connsiteX6" fmla="*/ 3988923 w 10928555"/>
              <a:gd name="connsiteY6" fmla="*/ 0 h 5044409"/>
              <a:gd name="connsiteX7" fmla="*/ 4453386 w 10928555"/>
              <a:gd name="connsiteY7" fmla="*/ 0 h 5044409"/>
              <a:gd name="connsiteX8" fmla="*/ 5027135 w 10928555"/>
              <a:gd name="connsiteY8" fmla="*/ 0 h 5044409"/>
              <a:gd name="connsiteX9" fmla="*/ 5491599 w 10928555"/>
              <a:gd name="connsiteY9" fmla="*/ 0 h 5044409"/>
              <a:gd name="connsiteX10" fmla="*/ 6393205 w 10928555"/>
              <a:gd name="connsiteY10" fmla="*/ 0 h 5044409"/>
              <a:gd name="connsiteX11" fmla="*/ 6966954 w 10928555"/>
              <a:gd name="connsiteY11" fmla="*/ 0 h 5044409"/>
              <a:gd name="connsiteX12" fmla="*/ 7540703 w 10928555"/>
              <a:gd name="connsiteY12" fmla="*/ 0 h 5044409"/>
              <a:gd name="connsiteX13" fmla="*/ 8114452 w 10928555"/>
              <a:gd name="connsiteY13" fmla="*/ 0 h 5044409"/>
              <a:gd name="connsiteX14" fmla="*/ 8469630 w 10928555"/>
              <a:gd name="connsiteY14" fmla="*/ 0 h 5044409"/>
              <a:gd name="connsiteX15" fmla="*/ 9261950 w 10928555"/>
              <a:gd name="connsiteY15" fmla="*/ 0 h 5044409"/>
              <a:gd name="connsiteX16" fmla="*/ 10054271 w 10928555"/>
              <a:gd name="connsiteY16" fmla="*/ 0 h 5044409"/>
              <a:gd name="connsiteX17" fmla="*/ 10928555 w 10928555"/>
              <a:gd name="connsiteY17" fmla="*/ 0 h 5044409"/>
              <a:gd name="connsiteX18" fmla="*/ 10928555 w 10928555"/>
              <a:gd name="connsiteY18" fmla="*/ 479219 h 5044409"/>
              <a:gd name="connsiteX19" fmla="*/ 10928555 w 10928555"/>
              <a:gd name="connsiteY19" fmla="*/ 1059326 h 5044409"/>
              <a:gd name="connsiteX20" fmla="*/ 10928555 w 10928555"/>
              <a:gd name="connsiteY20" fmla="*/ 1588989 h 5044409"/>
              <a:gd name="connsiteX21" fmla="*/ 10928555 w 10928555"/>
              <a:gd name="connsiteY21" fmla="*/ 2320428 h 5044409"/>
              <a:gd name="connsiteX22" fmla="*/ 10928555 w 10928555"/>
              <a:gd name="connsiteY22" fmla="*/ 2900535 h 5044409"/>
              <a:gd name="connsiteX23" fmla="*/ 10928555 w 10928555"/>
              <a:gd name="connsiteY23" fmla="*/ 3379754 h 5044409"/>
              <a:gd name="connsiteX24" fmla="*/ 10928555 w 10928555"/>
              <a:gd name="connsiteY24" fmla="*/ 4060749 h 5044409"/>
              <a:gd name="connsiteX25" fmla="*/ 10928555 w 10928555"/>
              <a:gd name="connsiteY25" fmla="*/ 5044409 h 5044409"/>
              <a:gd name="connsiteX26" fmla="*/ 10245520 w 10928555"/>
              <a:gd name="connsiteY26" fmla="*/ 5044409 h 5044409"/>
              <a:gd name="connsiteX27" fmla="*/ 9671771 w 10928555"/>
              <a:gd name="connsiteY27" fmla="*/ 5044409 h 5044409"/>
              <a:gd name="connsiteX28" fmla="*/ 8770165 w 10928555"/>
              <a:gd name="connsiteY28" fmla="*/ 5044409 h 5044409"/>
              <a:gd name="connsiteX29" fmla="*/ 8196416 w 10928555"/>
              <a:gd name="connsiteY29" fmla="*/ 5044409 h 5044409"/>
              <a:gd name="connsiteX30" fmla="*/ 7404096 w 10928555"/>
              <a:gd name="connsiteY30" fmla="*/ 5044409 h 5044409"/>
              <a:gd name="connsiteX31" fmla="*/ 6830347 w 10928555"/>
              <a:gd name="connsiteY31" fmla="*/ 5044409 h 5044409"/>
              <a:gd name="connsiteX32" fmla="*/ 6256598 w 10928555"/>
              <a:gd name="connsiteY32" fmla="*/ 5044409 h 5044409"/>
              <a:gd name="connsiteX33" fmla="*/ 5792134 w 10928555"/>
              <a:gd name="connsiteY33" fmla="*/ 5044409 h 5044409"/>
              <a:gd name="connsiteX34" fmla="*/ 5327671 w 10928555"/>
              <a:gd name="connsiteY34" fmla="*/ 5044409 h 5044409"/>
              <a:gd name="connsiteX35" fmla="*/ 4863207 w 10928555"/>
              <a:gd name="connsiteY35" fmla="*/ 5044409 h 5044409"/>
              <a:gd name="connsiteX36" fmla="*/ 4289458 w 10928555"/>
              <a:gd name="connsiteY36" fmla="*/ 5044409 h 5044409"/>
              <a:gd name="connsiteX37" fmla="*/ 3715709 w 10928555"/>
              <a:gd name="connsiteY37" fmla="*/ 5044409 h 5044409"/>
              <a:gd name="connsiteX38" fmla="*/ 3141960 w 10928555"/>
              <a:gd name="connsiteY38" fmla="*/ 5044409 h 5044409"/>
              <a:gd name="connsiteX39" fmla="*/ 2458925 w 10928555"/>
              <a:gd name="connsiteY39" fmla="*/ 5044409 h 5044409"/>
              <a:gd name="connsiteX40" fmla="*/ 1666605 w 10928555"/>
              <a:gd name="connsiteY40" fmla="*/ 5044409 h 5044409"/>
              <a:gd name="connsiteX41" fmla="*/ 1311427 w 10928555"/>
              <a:gd name="connsiteY41" fmla="*/ 5044409 h 5044409"/>
              <a:gd name="connsiteX42" fmla="*/ 628392 w 10928555"/>
              <a:gd name="connsiteY42" fmla="*/ 5044409 h 5044409"/>
              <a:gd name="connsiteX43" fmla="*/ 0 w 10928555"/>
              <a:gd name="connsiteY43" fmla="*/ 5044409 h 5044409"/>
              <a:gd name="connsiteX44" fmla="*/ 0 w 10928555"/>
              <a:gd name="connsiteY44" fmla="*/ 4363414 h 5044409"/>
              <a:gd name="connsiteX45" fmla="*/ 0 w 10928555"/>
              <a:gd name="connsiteY45" fmla="*/ 3732863 h 5044409"/>
              <a:gd name="connsiteX46" fmla="*/ 0 w 10928555"/>
              <a:gd name="connsiteY46" fmla="*/ 3152756 h 5044409"/>
              <a:gd name="connsiteX47" fmla="*/ 0 w 10928555"/>
              <a:gd name="connsiteY47" fmla="*/ 2572649 h 5044409"/>
              <a:gd name="connsiteX48" fmla="*/ 0 w 10928555"/>
              <a:gd name="connsiteY48" fmla="*/ 1891653 h 5044409"/>
              <a:gd name="connsiteX49" fmla="*/ 0 w 10928555"/>
              <a:gd name="connsiteY49" fmla="*/ 1361990 h 5044409"/>
              <a:gd name="connsiteX50" fmla="*/ 0 w 10928555"/>
              <a:gd name="connsiteY50" fmla="*/ 832327 h 5044409"/>
              <a:gd name="connsiteX51" fmla="*/ 0 w 10928555"/>
              <a:gd name="connsiteY51" fmla="*/ 0 h 504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28555" h="5044409" fill="none" extrusionOk="0">
                <a:moveTo>
                  <a:pt x="0" y="0"/>
                </a:moveTo>
                <a:cubicBezTo>
                  <a:pt x="162972" y="1395"/>
                  <a:pt x="441476" y="19341"/>
                  <a:pt x="573749" y="0"/>
                </a:cubicBezTo>
                <a:cubicBezTo>
                  <a:pt x="706022" y="-19341"/>
                  <a:pt x="1077654" y="-38268"/>
                  <a:pt x="1475355" y="0"/>
                </a:cubicBezTo>
                <a:cubicBezTo>
                  <a:pt x="1873056" y="38268"/>
                  <a:pt x="1949273" y="29538"/>
                  <a:pt x="2267675" y="0"/>
                </a:cubicBezTo>
                <a:cubicBezTo>
                  <a:pt x="2586077" y="-29538"/>
                  <a:pt x="2482130" y="104"/>
                  <a:pt x="2622853" y="0"/>
                </a:cubicBezTo>
                <a:cubicBezTo>
                  <a:pt x="2763576" y="-104"/>
                  <a:pt x="2986443" y="-17190"/>
                  <a:pt x="3087317" y="0"/>
                </a:cubicBezTo>
                <a:cubicBezTo>
                  <a:pt x="3188191" y="17190"/>
                  <a:pt x="3575984" y="-41097"/>
                  <a:pt x="3988923" y="0"/>
                </a:cubicBezTo>
                <a:cubicBezTo>
                  <a:pt x="4401862" y="41097"/>
                  <a:pt x="4237731" y="-17"/>
                  <a:pt x="4453386" y="0"/>
                </a:cubicBezTo>
                <a:cubicBezTo>
                  <a:pt x="4669041" y="17"/>
                  <a:pt x="4850622" y="-14454"/>
                  <a:pt x="5027135" y="0"/>
                </a:cubicBezTo>
                <a:cubicBezTo>
                  <a:pt x="5203648" y="14454"/>
                  <a:pt x="5262254" y="8057"/>
                  <a:pt x="5491599" y="0"/>
                </a:cubicBezTo>
                <a:cubicBezTo>
                  <a:pt x="5720944" y="-8057"/>
                  <a:pt x="6190399" y="4656"/>
                  <a:pt x="6393205" y="0"/>
                </a:cubicBezTo>
                <a:cubicBezTo>
                  <a:pt x="6596011" y="-4656"/>
                  <a:pt x="6848817" y="793"/>
                  <a:pt x="6966954" y="0"/>
                </a:cubicBezTo>
                <a:cubicBezTo>
                  <a:pt x="7085091" y="-793"/>
                  <a:pt x="7389684" y="-2811"/>
                  <a:pt x="7540703" y="0"/>
                </a:cubicBezTo>
                <a:cubicBezTo>
                  <a:pt x="7691722" y="2811"/>
                  <a:pt x="7959192" y="-19519"/>
                  <a:pt x="8114452" y="0"/>
                </a:cubicBezTo>
                <a:cubicBezTo>
                  <a:pt x="8269712" y="19519"/>
                  <a:pt x="8386814" y="-14935"/>
                  <a:pt x="8469630" y="0"/>
                </a:cubicBezTo>
                <a:cubicBezTo>
                  <a:pt x="8552446" y="14935"/>
                  <a:pt x="8886579" y="-30376"/>
                  <a:pt x="9261950" y="0"/>
                </a:cubicBezTo>
                <a:cubicBezTo>
                  <a:pt x="9637321" y="30376"/>
                  <a:pt x="9845123" y="-25045"/>
                  <a:pt x="10054271" y="0"/>
                </a:cubicBezTo>
                <a:cubicBezTo>
                  <a:pt x="10263419" y="25045"/>
                  <a:pt x="10634486" y="4700"/>
                  <a:pt x="10928555" y="0"/>
                </a:cubicBezTo>
                <a:cubicBezTo>
                  <a:pt x="10906962" y="112178"/>
                  <a:pt x="10943596" y="321005"/>
                  <a:pt x="10928555" y="479219"/>
                </a:cubicBezTo>
                <a:cubicBezTo>
                  <a:pt x="10913514" y="637433"/>
                  <a:pt x="10924640" y="903776"/>
                  <a:pt x="10928555" y="1059326"/>
                </a:cubicBezTo>
                <a:cubicBezTo>
                  <a:pt x="10932470" y="1214876"/>
                  <a:pt x="10927891" y="1357342"/>
                  <a:pt x="10928555" y="1588989"/>
                </a:cubicBezTo>
                <a:cubicBezTo>
                  <a:pt x="10929219" y="1820636"/>
                  <a:pt x="10922209" y="2054170"/>
                  <a:pt x="10928555" y="2320428"/>
                </a:cubicBezTo>
                <a:cubicBezTo>
                  <a:pt x="10934901" y="2586686"/>
                  <a:pt x="10929094" y="2666548"/>
                  <a:pt x="10928555" y="2900535"/>
                </a:cubicBezTo>
                <a:cubicBezTo>
                  <a:pt x="10928016" y="3134522"/>
                  <a:pt x="10941775" y="3149316"/>
                  <a:pt x="10928555" y="3379754"/>
                </a:cubicBezTo>
                <a:cubicBezTo>
                  <a:pt x="10915335" y="3610192"/>
                  <a:pt x="10905161" y="3744876"/>
                  <a:pt x="10928555" y="4060749"/>
                </a:cubicBezTo>
                <a:cubicBezTo>
                  <a:pt x="10951949" y="4376622"/>
                  <a:pt x="10926628" y="4561992"/>
                  <a:pt x="10928555" y="5044409"/>
                </a:cubicBezTo>
                <a:cubicBezTo>
                  <a:pt x="10660924" y="5062256"/>
                  <a:pt x="10544072" y="5047705"/>
                  <a:pt x="10245520" y="5044409"/>
                </a:cubicBezTo>
                <a:cubicBezTo>
                  <a:pt x="9946969" y="5041113"/>
                  <a:pt x="9796816" y="5060800"/>
                  <a:pt x="9671771" y="5044409"/>
                </a:cubicBezTo>
                <a:cubicBezTo>
                  <a:pt x="9546726" y="5028018"/>
                  <a:pt x="9040883" y="5018494"/>
                  <a:pt x="8770165" y="5044409"/>
                </a:cubicBezTo>
                <a:cubicBezTo>
                  <a:pt x="8499447" y="5070324"/>
                  <a:pt x="8334517" y="5020566"/>
                  <a:pt x="8196416" y="5044409"/>
                </a:cubicBezTo>
                <a:cubicBezTo>
                  <a:pt x="8058315" y="5068252"/>
                  <a:pt x="7592349" y="5030995"/>
                  <a:pt x="7404096" y="5044409"/>
                </a:cubicBezTo>
                <a:cubicBezTo>
                  <a:pt x="7215843" y="5057823"/>
                  <a:pt x="7087064" y="5054662"/>
                  <a:pt x="6830347" y="5044409"/>
                </a:cubicBezTo>
                <a:cubicBezTo>
                  <a:pt x="6573630" y="5034156"/>
                  <a:pt x="6431864" y="5032430"/>
                  <a:pt x="6256598" y="5044409"/>
                </a:cubicBezTo>
                <a:cubicBezTo>
                  <a:pt x="6081332" y="5056388"/>
                  <a:pt x="5936425" y="5039374"/>
                  <a:pt x="5792134" y="5044409"/>
                </a:cubicBezTo>
                <a:cubicBezTo>
                  <a:pt x="5647843" y="5049444"/>
                  <a:pt x="5505205" y="5046366"/>
                  <a:pt x="5327671" y="5044409"/>
                </a:cubicBezTo>
                <a:cubicBezTo>
                  <a:pt x="5150137" y="5042452"/>
                  <a:pt x="5002153" y="5024557"/>
                  <a:pt x="4863207" y="5044409"/>
                </a:cubicBezTo>
                <a:cubicBezTo>
                  <a:pt x="4724261" y="5064261"/>
                  <a:pt x="4490600" y="5060075"/>
                  <a:pt x="4289458" y="5044409"/>
                </a:cubicBezTo>
                <a:cubicBezTo>
                  <a:pt x="4088316" y="5028743"/>
                  <a:pt x="3990129" y="5043433"/>
                  <a:pt x="3715709" y="5044409"/>
                </a:cubicBezTo>
                <a:cubicBezTo>
                  <a:pt x="3441289" y="5045385"/>
                  <a:pt x="3366124" y="5054472"/>
                  <a:pt x="3141960" y="5044409"/>
                </a:cubicBezTo>
                <a:cubicBezTo>
                  <a:pt x="2917796" y="5034346"/>
                  <a:pt x="2601256" y="5010260"/>
                  <a:pt x="2458925" y="5044409"/>
                </a:cubicBezTo>
                <a:cubicBezTo>
                  <a:pt x="2316595" y="5078558"/>
                  <a:pt x="1990803" y="5044579"/>
                  <a:pt x="1666605" y="5044409"/>
                </a:cubicBezTo>
                <a:cubicBezTo>
                  <a:pt x="1342407" y="5044239"/>
                  <a:pt x="1384393" y="5038532"/>
                  <a:pt x="1311427" y="5044409"/>
                </a:cubicBezTo>
                <a:cubicBezTo>
                  <a:pt x="1238461" y="5050286"/>
                  <a:pt x="820078" y="5066682"/>
                  <a:pt x="628392" y="5044409"/>
                </a:cubicBezTo>
                <a:cubicBezTo>
                  <a:pt x="436707" y="5022136"/>
                  <a:pt x="168048" y="5025073"/>
                  <a:pt x="0" y="5044409"/>
                </a:cubicBezTo>
                <a:cubicBezTo>
                  <a:pt x="-2922" y="4859022"/>
                  <a:pt x="-10021" y="4556214"/>
                  <a:pt x="0" y="4363414"/>
                </a:cubicBezTo>
                <a:cubicBezTo>
                  <a:pt x="10021" y="4170614"/>
                  <a:pt x="27689" y="3924452"/>
                  <a:pt x="0" y="3732863"/>
                </a:cubicBezTo>
                <a:cubicBezTo>
                  <a:pt x="-27689" y="3541274"/>
                  <a:pt x="23259" y="3356367"/>
                  <a:pt x="0" y="3152756"/>
                </a:cubicBezTo>
                <a:cubicBezTo>
                  <a:pt x="-23259" y="2949145"/>
                  <a:pt x="-27067" y="2715187"/>
                  <a:pt x="0" y="2572649"/>
                </a:cubicBezTo>
                <a:cubicBezTo>
                  <a:pt x="27067" y="2430111"/>
                  <a:pt x="-22037" y="2136518"/>
                  <a:pt x="0" y="1891653"/>
                </a:cubicBezTo>
                <a:cubicBezTo>
                  <a:pt x="22037" y="1646788"/>
                  <a:pt x="6867" y="1597992"/>
                  <a:pt x="0" y="1361990"/>
                </a:cubicBezTo>
                <a:cubicBezTo>
                  <a:pt x="-6867" y="1125988"/>
                  <a:pt x="18104" y="1084977"/>
                  <a:pt x="0" y="832327"/>
                </a:cubicBezTo>
                <a:cubicBezTo>
                  <a:pt x="-18104" y="579677"/>
                  <a:pt x="3617" y="264083"/>
                  <a:pt x="0" y="0"/>
                </a:cubicBezTo>
                <a:close/>
              </a:path>
              <a:path w="10928555" h="5044409" stroke="0" extrusionOk="0">
                <a:moveTo>
                  <a:pt x="0" y="0"/>
                </a:moveTo>
                <a:cubicBezTo>
                  <a:pt x="170592" y="-14629"/>
                  <a:pt x="325839" y="-14745"/>
                  <a:pt x="464464" y="0"/>
                </a:cubicBezTo>
                <a:cubicBezTo>
                  <a:pt x="603089" y="14745"/>
                  <a:pt x="883234" y="18566"/>
                  <a:pt x="1147498" y="0"/>
                </a:cubicBezTo>
                <a:cubicBezTo>
                  <a:pt x="1411762" y="-18566"/>
                  <a:pt x="1630008" y="18291"/>
                  <a:pt x="2049104" y="0"/>
                </a:cubicBezTo>
                <a:cubicBezTo>
                  <a:pt x="2468200" y="-18291"/>
                  <a:pt x="2297458" y="13017"/>
                  <a:pt x="2404282" y="0"/>
                </a:cubicBezTo>
                <a:cubicBezTo>
                  <a:pt x="2511106" y="-13017"/>
                  <a:pt x="2766658" y="7794"/>
                  <a:pt x="3087317" y="0"/>
                </a:cubicBezTo>
                <a:cubicBezTo>
                  <a:pt x="3407977" y="-7794"/>
                  <a:pt x="3761683" y="30427"/>
                  <a:pt x="3988923" y="0"/>
                </a:cubicBezTo>
                <a:cubicBezTo>
                  <a:pt x="4216163" y="-30427"/>
                  <a:pt x="4304453" y="22765"/>
                  <a:pt x="4453386" y="0"/>
                </a:cubicBezTo>
                <a:cubicBezTo>
                  <a:pt x="4602319" y="-22765"/>
                  <a:pt x="4884056" y="-7991"/>
                  <a:pt x="5136421" y="0"/>
                </a:cubicBezTo>
                <a:cubicBezTo>
                  <a:pt x="5388787" y="7991"/>
                  <a:pt x="5493966" y="-13008"/>
                  <a:pt x="5710170" y="0"/>
                </a:cubicBezTo>
                <a:cubicBezTo>
                  <a:pt x="5926374" y="13008"/>
                  <a:pt x="6246597" y="-8241"/>
                  <a:pt x="6393205" y="0"/>
                </a:cubicBezTo>
                <a:cubicBezTo>
                  <a:pt x="6539813" y="8241"/>
                  <a:pt x="6729322" y="17988"/>
                  <a:pt x="6966954" y="0"/>
                </a:cubicBezTo>
                <a:cubicBezTo>
                  <a:pt x="7204586" y="-17988"/>
                  <a:pt x="7429437" y="7167"/>
                  <a:pt x="7649988" y="0"/>
                </a:cubicBezTo>
                <a:cubicBezTo>
                  <a:pt x="7870539" y="-7167"/>
                  <a:pt x="8101848" y="20677"/>
                  <a:pt x="8223738" y="0"/>
                </a:cubicBezTo>
                <a:cubicBezTo>
                  <a:pt x="8345628" y="-20677"/>
                  <a:pt x="8853240" y="-4381"/>
                  <a:pt x="9016058" y="0"/>
                </a:cubicBezTo>
                <a:cubicBezTo>
                  <a:pt x="9178876" y="4381"/>
                  <a:pt x="9480542" y="-7506"/>
                  <a:pt x="9917664" y="0"/>
                </a:cubicBezTo>
                <a:cubicBezTo>
                  <a:pt x="10354786" y="7506"/>
                  <a:pt x="10502864" y="20820"/>
                  <a:pt x="10928555" y="0"/>
                </a:cubicBezTo>
                <a:cubicBezTo>
                  <a:pt x="10926350" y="354843"/>
                  <a:pt x="10895773" y="570665"/>
                  <a:pt x="10928555" y="731439"/>
                </a:cubicBezTo>
                <a:cubicBezTo>
                  <a:pt x="10961337" y="892213"/>
                  <a:pt x="10947160" y="1030882"/>
                  <a:pt x="10928555" y="1261102"/>
                </a:cubicBezTo>
                <a:cubicBezTo>
                  <a:pt x="10909950" y="1491322"/>
                  <a:pt x="10952359" y="1577185"/>
                  <a:pt x="10928555" y="1891653"/>
                </a:cubicBezTo>
                <a:cubicBezTo>
                  <a:pt x="10904751" y="2206121"/>
                  <a:pt x="10934754" y="2263502"/>
                  <a:pt x="10928555" y="2370872"/>
                </a:cubicBezTo>
                <a:cubicBezTo>
                  <a:pt x="10922356" y="2478242"/>
                  <a:pt x="10916635" y="2716971"/>
                  <a:pt x="10928555" y="3051867"/>
                </a:cubicBezTo>
                <a:cubicBezTo>
                  <a:pt x="10940475" y="3386764"/>
                  <a:pt x="10919892" y="3452807"/>
                  <a:pt x="10928555" y="3732863"/>
                </a:cubicBezTo>
                <a:cubicBezTo>
                  <a:pt x="10937218" y="4012919"/>
                  <a:pt x="10921891" y="4168180"/>
                  <a:pt x="10928555" y="4363414"/>
                </a:cubicBezTo>
                <a:cubicBezTo>
                  <a:pt x="10935219" y="4558648"/>
                  <a:pt x="10951799" y="4769678"/>
                  <a:pt x="10928555" y="5044409"/>
                </a:cubicBezTo>
                <a:cubicBezTo>
                  <a:pt x="10606764" y="5067172"/>
                  <a:pt x="10309773" y="5058116"/>
                  <a:pt x="10026949" y="5044409"/>
                </a:cubicBezTo>
                <a:cubicBezTo>
                  <a:pt x="9744125" y="5030702"/>
                  <a:pt x="9638153" y="5051829"/>
                  <a:pt x="9343915" y="5044409"/>
                </a:cubicBezTo>
                <a:cubicBezTo>
                  <a:pt x="9049677" y="5036989"/>
                  <a:pt x="8939215" y="5044152"/>
                  <a:pt x="8551594" y="5044409"/>
                </a:cubicBezTo>
                <a:cubicBezTo>
                  <a:pt x="8163973" y="5044666"/>
                  <a:pt x="8317122" y="5058294"/>
                  <a:pt x="8196416" y="5044409"/>
                </a:cubicBezTo>
                <a:cubicBezTo>
                  <a:pt x="8075710" y="5030524"/>
                  <a:pt x="7675411" y="5043906"/>
                  <a:pt x="7513382" y="5044409"/>
                </a:cubicBezTo>
                <a:cubicBezTo>
                  <a:pt x="7351353" y="5044912"/>
                  <a:pt x="6916658" y="5016157"/>
                  <a:pt x="6721061" y="5044409"/>
                </a:cubicBezTo>
                <a:cubicBezTo>
                  <a:pt x="6525464" y="5072661"/>
                  <a:pt x="6171142" y="5003477"/>
                  <a:pt x="5819456" y="5044409"/>
                </a:cubicBezTo>
                <a:cubicBezTo>
                  <a:pt x="5467771" y="5085341"/>
                  <a:pt x="5275981" y="5055497"/>
                  <a:pt x="5136421" y="5044409"/>
                </a:cubicBezTo>
                <a:cubicBezTo>
                  <a:pt x="4996861" y="5033321"/>
                  <a:pt x="4838138" y="5047010"/>
                  <a:pt x="4671957" y="5044409"/>
                </a:cubicBezTo>
                <a:cubicBezTo>
                  <a:pt x="4505776" y="5041808"/>
                  <a:pt x="4162186" y="5057317"/>
                  <a:pt x="3770351" y="5044409"/>
                </a:cubicBezTo>
                <a:cubicBezTo>
                  <a:pt x="3378516" y="5031501"/>
                  <a:pt x="3440633" y="5064134"/>
                  <a:pt x="3305888" y="5044409"/>
                </a:cubicBezTo>
                <a:cubicBezTo>
                  <a:pt x="3171143" y="5024684"/>
                  <a:pt x="2995855" y="5048336"/>
                  <a:pt x="2841424" y="5044409"/>
                </a:cubicBezTo>
                <a:cubicBezTo>
                  <a:pt x="2686993" y="5040482"/>
                  <a:pt x="2436869" y="5033424"/>
                  <a:pt x="2267675" y="5044409"/>
                </a:cubicBezTo>
                <a:cubicBezTo>
                  <a:pt x="2098481" y="5055394"/>
                  <a:pt x="1837475" y="5023128"/>
                  <a:pt x="1584640" y="5044409"/>
                </a:cubicBezTo>
                <a:cubicBezTo>
                  <a:pt x="1331806" y="5065690"/>
                  <a:pt x="1344518" y="5045116"/>
                  <a:pt x="1229462" y="5044409"/>
                </a:cubicBezTo>
                <a:cubicBezTo>
                  <a:pt x="1114406" y="5043702"/>
                  <a:pt x="559774" y="4986642"/>
                  <a:pt x="0" y="5044409"/>
                </a:cubicBezTo>
                <a:cubicBezTo>
                  <a:pt x="6018" y="4875312"/>
                  <a:pt x="10689" y="4741996"/>
                  <a:pt x="0" y="4464302"/>
                </a:cubicBezTo>
                <a:cubicBezTo>
                  <a:pt x="-10689" y="4186608"/>
                  <a:pt x="8959" y="4004665"/>
                  <a:pt x="0" y="3783307"/>
                </a:cubicBezTo>
                <a:cubicBezTo>
                  <a:pt x="-8959" y="3561949"/>
                  <a:pt x="34905" y="3272987"/>
                  <a:pt x="0" y="3051867"/>
                </a:cubicBezTo>
                <a:cubicBezTo>
                  <a:pt x="-34905" y="2830747"/>
                  <a:pt x="-22396" y="2784441"/>
                  <a:pt x="0" y="2572649"/>
                </a:cubicBezTo>
                <a:cubicBezTo>
                  <a:pt x="22396" y="2360857"/>
                  <a:pt x="25996" y="2180364"/>
                  <a:pt x="0" y="1942097"/>
                </a:cubicBezTo>
                <a:cubicBezTo>
                  <a:pt x="-25996" y="1703830"/>
                  <a:pt x="-21018" y="1568707"/>
                  <a:pt x="0" y="1412435"/>
                </a:cubicBezTo>
                <a:cubicBezTo>
                  <a:pt x="21018" y="1256163"/>
                  <a:pt x="13333" y="981016"/>
                  <a:pt x="0" y="832327"/>
                </a:cubicBezTo>
                <a:cubicBezTo>
                  <a:pt x="-13333" y="683638"/>
                  <a:pt x="3790" y="30509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Autofit/>
          </a:bodyPr>
          <a:lstStyle/>
          <a:p>
            <a:pPr marL="0" indent="0" algn="just">
              <a:lnSpc>
                <a:spcPct val="110000"/>
              </a:lnSpc>
              <a:spcAft>
                <a:spcPts val="0"/>
              </a:spcAft>
              <a:buNone/>
            </a:pPr>
            <a:r>
              <a:rPr lang="fr-FR" sz="1800" dirty="0">
                <a:latin typeface="Calibri" panose="020F0502020204030204" pitchFamily="34" charset="0"/>
                <a:ea typeface="MyriadPro-Regular"/>
                <a:cs typeface="Arial" panose="020B0604020202020204" pitchFamily="34" charset="0"/>
              </a:rPr>
              <a:t>2 Septembre, 1943. </a:t>
            </a:r>
          </a:p>
          <a:p>
            <a:pPr marL="0" indent="0" algn="just">
              <a:lnSpc>
                <a:spcPct val="110000"/>
              </a:lnSpc>
              <a:spcAft>
                <a:spcPts val="0"/>
              </a:spcAft>
              <a:buNone/>
            </a:pPr>
            <a:r>
              <a:rPr lang="fr-FR" sz="1800" dirty="0">
                <a:latin typeface="Calibri" panose="020F0502020204030204" pitchFamily="34" charset="0"/>
                <a:ea typeface="MyriadPro-Regular"/>
                <a:cs typeface="Arial" panose="020B0604020202020204" pitchFamily="34" charset="0"/>
              </a:rPr>
              <a:t>L’atmosphère à Athènes est électrique. Les problèmes s’aggravent.  Les terres sont concentrées aux mains de quelques grands propriétaires terriens, les monastères et l’état, résultant en une faible partie cultivée, appauvrissant gravement les paysans. Le prix du m2 en ville grimpa en flèche, l’usure et l’exploitation tourmentant les Grecs.  Le recrutement de Bavarois pour l’armée et la suppression des combattants révolutionnaires a rendu furieux ces derniers. Athènes et ses environs sont à la merci de gangs prédateurs qui rendent les déplacements dangereux. Le pays est dans une situation économique terrible. Quelques mois plus tôt, le Roi Otto a annoncé être incapable de rembourser son emprunt de 60 millions de francs contracté avec la garantie de la protection des 3 grandes puissances. Ainsi fut-il forcé de licencier fonctionnaires et militaires, de couper les salaires et de rappeler ses ambassadeurs de l’étranger. Le palais rassemble maintenant la haine générale.  Les petits soulèvements se sont intensifiés et la manière autoritaire de gouverner vient s’additionner à tous ces problèmes.  </a:t>
            </a:r>
          </a:p>
          <a:p>
            <a:pPr marL="0" indent="0" algn="just">
              <a:lnSpc>
                <a:spcPct val="110000"/>
              </a:lnSpc>
              <a:spcAft>
                <a:spcPts val="0"/>
              </a:spcAft>
              <a:buNone/>
            </a:pPr>
            <a:r>
              <a:rPr lang="fr-FR" sz="1800" dirty="0">
                <a:latin typeface="Calibri" panose="020F0502020204030204" pitchFamily="34" charset="0"/>
                <a:ea typeface="MyriadPro-Regular"/>
                <a:cs typeface="Arial" panose="020B0604020202020204" pitchFamily="34" charset="0"/>
              </a:rPr>
              <a:t>Il se fait tard. À cette heure-ci, on trouve habituellement de moins en moins de gens dans les rues. Mais quelque chose d'étrange se passe ce soir. Depuis les faubourgs d'Athènes, le bruit des pas et les voix déchaînées des soldats qui s'approchent de la capitale s'amplifient lentement. Ils sont nombreux. Ils pourraient être jusqu'à 2000. Il y a de l'agitation dans le palais. Le roi Otto a convoqué ses partisans. </a:t>
            </a:r>
            <a:r>
              <a:rPr lang="en-GB" sz="1800" dirty="0">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6617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La Situation (cont.)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847871" cy="4464306"/>
          </a:xfrm>
          <a:custGeom>
            <a:avLst/>
            <a:gdLst>
              <a:gd name="connsiteX0" fmla="*/ 0 w 11847871"/>
              <a:gd name="connsiteY0" fmla="*/ 0 h 4464306"/>
              <a:gd name="connsiteX1" fmla="*/ 578455 w 11847871"/>
              <a:gd name="connsiteY1" fmla="*/ 0 h 4464306"/>
              <a:gd name="connsiteX2" fmla="*/ 1512346 w 11847871"/>
              <a:gd name="connsiteY2" fmla="*/ 0 h 4464306"/>
              <a:gd name="connsiteX3" fmla="*/ 2327758 w 11847871"/>
              <a:gd name="connsiteY3" fmla="*/ 0 h 4464306"/>
              <a:gd name="connsiteX4" fmla="*/ 2669256 w 11847871"/>
              <a:gd name="connsiteY4" fmla="*/ 0 h 4464306"/>
              <a:gd name="connsiteX5" fmla="*/ 3129232 w 11847871"/>
              <a:gd name="connsiteY5" fmla="*/ 0 h 4464306"/>
              <a:gd name="connsiteX6" fmla="*/ 4063123 w 11847871"/>
              <a:gd name="connsiteY6" fmla="*/ 0 h 4464306"/>
              <a:gd name="connsiteX7" fmla="*/ 4523099 w 11847871"/>
              <a:gd name="connsiteY7" fmla="*/ 0 h 4464306"/>
              <a:gd name="connsiteX8" fmla="*/ 5101554 w 11847871"/>
              <a:gd name="connsiteY8" fmla="*/ 0 h 4464306"/>
              <a:gd name="connsiteX9" fmla="*/ 5561530 w 11847871"/>
              <a:gd name="connsiteY9" fmla="*/ 0 h 4464306"/>
              <a:gd name="connsiteX10" fmla="*/ 6495421 w 11847871"/>
              <a:gd name="connsiteY10" fmla="*/ 0 h 4464306"/>
              <a:gd name="connsiteX11" fmla="*/ 7073876 w 11847871"/>
              <a:gd name="connsiteY11" fmla="*/ 0 h 4464306"/>
              <a:gd name="connsiteX12" fmla="*/ 7652331 w 11847871"/>
              <a:gd name="connsiteY12" fmla="*/ 0 h 4464306"/>
              <a:gd name="connsiteX13" fmla="*/ 8230786 w 11847871"/>
              <a:gd name="connsiteY13" fmla="*/ 0 h 4464306"/>
              <a:gd name="connsiteX14" fmla="*/ 8572283 w 11847871"/>
              <a:gd name="connsiteY14" fmla="*/ 0 h 4464306"/>
              <a:gd name="connsiteX15" fmla="*/ 9387695 w 11847871"/>
              <a:gd name="connsiteY15" fmla="*/ 0 h 4464306"/>
              <a:gd name="connsiteX16" fmla="*/ 10203108 w 11847871"/>
              <a:gd name="connsiteY16" fmla="*/ 0 h 4464306"/>
              <a:gd name="connsiteX17" fmla="*/ 10663084 w 11847871"/>
              <a:gd name="connsiteY17" fmla="*/ 0 h 4464306"/>
              <a:gd name="connsiteX18" fmla="*/ 11004581 w 11847871"/>
              <a:gd name="connsiteY18" fmla="*/ 0 h 4464306"/>
              <a:gd name="connsiteX19" fmla="*/ 11847871 w 11847871"/>
              <a:gd name="connsiteY19" fmla="*/ 0 h 4464306"/>
              <a:gd name="connsiteX20" fmla="*/ 11847871 w 11847871"/>
              <a:gd name="connsiteY20" fmla="*/ 503829 h 4464306"/>
              <a:gd name="connsiteX21" fmla="*/ 11847871 w 11847871"/>
              <a:gd name="connsiteY21" fmla="*/ 1230873 h 4464306"/>
              <a:gd name="connsiteX22" fmla="*/ 11847871 w 11847871"/>
              <a:gd name="connsiteY22" fmla="*/ 1823988 h 4464306"/>
              <a:gd name="connsiteX23" fmla="*/ 11847871 w 11847871"/>
              <a:gd name="connsiteY23" fmla="*/ 2327817 h 4464306"/>
              <a:gd name="connsiteX24" fmla="*/ 11847871 w 11847871"/>
              <a:gd name="connsiteY24" fmla="*/ 3010218 h 4464306"/>
              <a:gd name="connsiteX25" fmla="*/ 11847871 w 11847871"/>
              <a:gd name="connsiteY25" fmla="*/ 3514047 h 4464306"/>
              <a:gd name="connsiteX26" fmla="*/ 11847871 w 11847871"/>
              <a:gd name="connsiteY26" fmla="*/ 4464306 h 4464306"/>
              <a:gd name="connsiteX27" fmla="*/ 11032459 w 11847871"/>
              <a:gd name="connsiteY27" fmla="*/ 4464306 h 4464306"/>
              <a:gd name="connsiteX28" fmla="*/ 10098568 w 11847871"/>
              <a:gd name="connsiteY28" fmla="*/ 4464306 h 4464306"/>
              <a:gd name="connsiteX29" fmla="*/ 9520113 w 11847871"/>
              <a:gd name="connsiteY29" fmla="*/ 4464306 h 4464306"/>
              <a:gd name="connsiteX30" fmla="*/ 8704701 w 11847871"/>
              <a:gd name="connsiteY30" fmla="*/ 4464306 h 4464306"/>
              <a:gd name="connsiteX31" fmla="*/ 8126246 w 11847871"/>
              <a:gd name="connsiteY31" fmla="*/ 4464306 h 4464306"/>
              <a:gd name="connsiteX32" fmla="*/ 7547791 w 11847871"/>
              <a:gd name="connsiteY32" fmla="*/ 4464306 h 4464306"/>
              <a:gd name="connsiteX33" fmla="*/ 7087815 w 11847871"/>
              <a:gd name="connsiteY33" fmla="*/ 4464306 h 4464306"/>
              <a:gd name="connsiteX34" fmla="*/ 6627838 w 11847871"/>
              <a:gd name="connsiteY34" fmla="*/ 4464306 h 4464306"/>
              <a:gd name="connsiteX35" fmla="*/ 6167862 w 11847871"/>
              <a:gd name="connsiteY35" fmla="*/ 4464306 h 4464306"/>
              <a:gd name="connsiteX36" fmla="*/ 5589407 w 11847871"/>
              <a:gd name="connsiteY36" fmla="*/ 4464306 h 4464306"/>
              <a:gd name="connsiteX37" fmla="*/ 5010952 w 11847871"/>
              <a:gd name="connsiteY37" fmla="*/ 4464306 h 4464306"/>
              <a:gd name="connsiteX38" fmla="*/ 4432498 w 11847871"/>
              <a:gd name="connsiteY38" fmla="*/ 4464306 h 4464306"/>
              <a:gd name="connsiteX39" fmla="*/ 3735564 w 11847871"/>
              <a:gd name="connsiteY39" fmla="*/ 4464306 h 4464306"/>
              <a:gd name="connsiteX40" fmla="*/ 2920152 w 11847871"/>
              <a:gd name="connsiteY40" fmla="*/ 4464306 h 4464306"/>
              <a:gd name="connsiteX41" fmla="*/ 2578654 w 11847871"/>
              <a:gd name="connsiteY41" fmla="*/ 4464306 h 4464306"/>
              <a:gd name="connsiteX42" fmla="*/ 1881721 w 11847871"/>
              <a:gd name="connsiteY42" fmla="*/ 4464306 h 4464306"/>
              <a:gd name="connsiteX43" fmla="*/ 947830 w 11847871"/>
              <a:gd name="connsiteY43" fmla="*/ 4464306 h 4464306"/>
              <a:gd name="connsiteX44" fmla="*/ 0 w 11847871"/>
              <a:gd name="connsiteY44" fmla="*/ 4464306 h 4464306"/>
              <a:gd name="connsiteX45" fmla="*/ 0 w 11847871"/>
              <a:gd name="connsiteY45" fmla="*/ 3737262 h 4464306"/>
              <a:gd name="connsiteX46" fmla="*/ 0 w 11847871"/>
              <a:gd name="connsiteY46" fmla="*/ 3144147 h 4464306"/>
              <a:gd name="connsiteX47" fmla="*/ 0 w 11847871"/>
              <a:gd name="connsiteY47" fmla="*/ 2551032 h 4464306"/>
              <a:gd name="connsiteX48" fmla="*/ 0 w 11847871"/>
              <a:gd name="connsiteY48" fmla="*/ 1868631 h 4464306"/>
              <a:gd name="connsiteX49" fmla="*/ 0 w 11847871"/>
              <a:gd name="connsiteY49" fmla="*/ 1320159 h 4464306"/>
              <a:gd name="connsiteX50" fmla="*/ 0 w 11847871"/>
              <a:gd name="connsiteY50" fmla="*/ 771687 h 4464306"/>
              <a:gd name="connsiteX51" fmla="*/ 0 w 11847871"/>
              <a:gd name="connsiteY51" fmla="*/ 0 h 44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47871" h="4464306" fill="none" extrusionOk="0">
                <a:moveTo>
                  <a:pt x="0" y="0"/>
                </a:moveTo>
                <a:cubicBezTo>
                  <a:pt x="140771" y="-4229"/>
                  <a:pt x="407891" y="-11716"/>
                  <a:pt x="578455" y="0"/>
                </a:cubicBezTo>
                <a:cubicBezTo>
                  <a:pt x="749020" y="11716"/>
                  <a:pt x="1046438" y="-2897"/>
                  <a:pt x="1512346" y="0"/>
                </a:cubicBezTo>
                <a:cubicBezTo>
                  <a:pt x="1978254" y="2897"/>
                  <a:pt x="1979186" y="-9245"/>
                  <a:pt x="2327758" y="0"/>
                </a:cubicBezTo>
                <a:cubicBezTo>
                  <a:pt x="2676330" y="9245"/>
                  <a:pt x="2558756" y="3755"/>
                  <a:pt x="2669256" y="0"/>
                </a:cubicBezTo>
                <a:cubicBezTo>
                  <a:pt x="2779756" y="-3755"/>
                  <a:pt x="2915322" y="-9670"/>
                  <a:pt x="3129232" y="0"/>
                </a:cubicBezTo>
                <a:cubicBezTo>
                  <a:pt x="3343142" y="9670"/>
                  <a:pt x="3740500" y="37513"/>
                  <a:pt x="4063123" y="0"/>
                </a:cubicBezTo>
                <a:cubicBezTo>
                  <a:pt x="4385746" y="-37513"/>
                  <a:pt x="4388238" y="15273"/>
                  <a:pt x="4523099" y="0"/>
                </a:cubicBezTo>
                <a:cubicBezTo>
                  <a:pt x="4657960" y="-15273"/>
                  <a:pt x="4932616" y="27158"/>
                  <a:pt x="5101554" y="0"/>
                </a:cubicBezTo>
                <a:cubicBezTo>
                  <a:pt x="5270493" y="-27158"/>
                  <a:pt x="5441056" y="-19404"/>
                  <a:pt x="5561530" y="0"/>
                </a:cubicBezTo>
                <a:cubicBezTo>
                  <a:pt x="5682004" y="19404"/>
                  <a:pt x="6087162" y="-25500"/>
                  <a:pt x="6495421" y="0"/>
                </a:cubicBezTo>
                <a:cubicBezTo>
                  <a:pt x="6903680" y="25500"/>
                  <a:pt x="6955413" y="-26034"/>
                  <a:pt x="7073876" y="0"/>
                </a:cubicBezTo>
                <a:cubicBezTo>
                  <a:pt x="7192340" y="26034"/>
                  <a:pt x="7456876" y="3571"/>
                  <a:pt x="7652331" y="0"/>
                </a:cubicBezTo>
                <a:cubicBezTo>
                  <a:pt x="7847787" y="-3571"/>
                  <a:pt x="8061012" y="-28881"/>
                  <a:pt x="8230786" y="0"/>
                </a:cubicBezTo>
                <a:cubicBezTo>
                  <a:pt x="8400560" y="28881"/>
                  <a:pt x="8502865" y="-7758"/>
                  <a:pt x="8572283" y="0"/>
                </a:cubicBezTo>
                <a:cubicBezTo>
                  <a:pt x="8641701" y="7758"/>
                  <a:pt x="9082654" y="20371"/>
                  <a:pt x="9387695" y="0"/>
                </a:cubicBezTo>
                <a:cubicBezTo>
                  <a:pt x="9692736" y="-20371"/>
                  <a:pt x="9859822" y="26491"/>
                  <a:pt x="10203108" y="0"/>
                </a:cubicBezTo>
                <a:cubicBezTo>
                  <a:pt x="10546394" y="-26491"/>
                  <a:pt x="10459146" y="13358"/>
                  <a:pt x="10663084" y="0"/>
                </a:cubicBezTo>
                <a:cubicBezTo>
                  <a:pt x="10867022" y="-13358"/>
                  <a:pt x="10916416" y="2186"/>
                  <a:pt x="11004581" y="0"/>
                </a:cubicBezTo>
                <a:cubicBezTo>
                  <a:pt x="11092746" y="-2186"/>
                  <a:pt x="11451243" y="-35820"/>
                  <a:pt x="11847871" y="0"/>
                </a:cubicBezTo>
                <a:cubicBezTo>
                  <a:pt x="11854167" y="125409"/>
                  <a:pt x="11861574" y="303799"/>
                  <a:pt x="11847871" y="503829"/>
                </a:cubicBezTo>
                <a:cubicBezTo>
                  <a:pt x="11834168" y="703859"/>
                  <a:pt x="11861752" y="942317"/>
                  <a:pt x="11847871" y="1230873"/>
                </a:cubicBezTo>
                <a:cubicBezTo>
                  <a:pt x="11833990" y="1519429"/>
                  <a:pt x="11841975" y="1549672"/>
                  <a:pt x="11847871" y="1823988"/>
                </a:cubicBezTo>
                <a:cubicBezTo>
                  <a:pt x="11853767" y="2098305"/>
                  <a:pt x="11837264" y="2078164"/>
                  <a:pt x="11847871" y="2327817"/>
                </a:cubicBezTo>
                <a:cubicBezTo>
                  <a:pt x="11858478" y="2577470"/>
                  <a:pt x="11880127" y="2801455"/>
                  <a:pt x="11847871" y="3010218"/>
                </a:cubicBezTo>
                <a:cubicBezTo>
                  <a:pt x="11815615" y="3218981"/>
                  <a:pt x="11867532" y="3346660"/>
                  <a:pt x="11847871" y="3514047"/>
                </a:cubicBezTo>
                <a:cubicBezTo>
                  <a:pt x="11828210" y="3681434"/>
                  <a:pt x="11810460" y="4126127"/>
                  <a:pt x="11847871" y="4464306"/>
                </a:cubicBezTo>
                <a:cubicBezTo>
                  <a:pt x="11499471" y="4431443"/>
                  <a:pt x="11237396" y="4489281"/>
                  <a:pt x="11032459" y="4464306"/>
                </a:cubicBezTo>
                <a:cubicBezTo>
                  <a:pt x="10827522" y="4439331"/>
                  <a:pt x="10508745" y="4470307"/>
                  <a:pt x="10098568" y="4464306"/>
                </a:cubicBezTo>
                <a:cubicBezTo>
                  <a:pt x="9688391" y="4458305"/>
                  <a:pt x="9736669" y="4457371"/>
                  <a:pt x="9520113" y="4464306"/>
                </a:cubicBezTo>
                <a:cubicBezTo>
                  <a:pt x="9303557" y="4471241"/>
                  <a:pt x="8988033" y="4476835"/>
                  <a:pt x="8704701" y="4464306"/>
                </a:cubicBezTo>
                <a:cubicBezTo>
                  <a:pt x="8421369" y="4451777"/>
                  <a:pt x="8311653" y="4483351"/>
                  <a:pt x="8126246" y="4464306"/>
                </a:cubicBezTo>
                <a:cubicBezTo>
                  <a:pt x="7940839" y="4445261"/>
                  <a:pt x="7679939" y="4486613"/>
                  <a:pt x="7547791" y="4464306"/>
                </a:cubicBezTo>
                <a:cubicBezTo>
                  <a:pt x="7415644" y="4441999"/>
                  <a:pt x="7195820" y="4458079"/>
                  <a:pt x="7087815" y="4464306"/>
                </a:cubicBezTo>
                <a:cubicBezTo>
                  <a:pt x="6979810" y="4470533"/>
                  <a:pt x="6768906" y="4485293"/>
                  <a:pt x="6627838" y="4464306"/>
                </a:cubicBezTo>
                <a:cubicBezTo>
                  <a:pt x="6486770" y="4443319"/>
                  <a:pt x="6377472" y="4453117"/>
                  <a:pt x="6167862" y="4464306"/>
                </a:cubicBezTo>
                <a:cubicBezTo>
                  <a:pt x="5958252" y="4475495"/>
                  <a:pt x="5727510" y="4454087"/>
                  <a:pt x="5589407" y="4464306"/>
                </a:cubicBezTo>
                <a:cubicBezTo>
                  <a:pt x="5451305" y="4474525"/>
                  <a:pt x="5256510" y="4490727"/>
                  <a:pt x="5010952" y="4464306"/>
                </a:cubicBezTo>
                <a:cubicBezTo>
                  <a:pt x="4765395" y="4437885"/>
                  <a:pt x="4557266" y="4474754"/>
                  <a:pt x="4432498" y="4464306"/>
                </a:cubicBezTo>
                <a:cubicBezTo>
                  <a:pt x="4307730" y="4453858"/>
                  <a:pt x="3910355" y="4488257"/>
                  <a:pt x="3735564" y="4464306"/>
                </a:cubicBezTo>
                <a:cubicBezTo>
                  <a:pt x="3560773" y="4440355"/>
                  <a:pt x="3306347" y="4482396"/>
                  <a:pt x="2920152" y="4464306"/>
                </a:cubicBezTo>
                <a:cubicBezTo>
                  <a:pt x="2533957" y="4446216"/>
                  <a:pt x="2705177" y="4464312"/>
                  <a:pt x="2578654" y="4464306"/>
                </a:cubicBezTo>
                <a:cubicBezTo>
                  <a:pt x="2452131" y="4464300"/>
                  <a:pt x="2200275" y="4460109"/>
                  <a:pt x="1881721" y="4464306"/>
                </a:cubicBezTo>
                <a:cubicBezTo>
                  <a:pt x="1563167" y="4468503"/>
                  <a:pt x="1353299" y="4449165"/>
                  <a:pt x="947830" y="4464306"/>
                </a:cubicBezTo>
                <a:cubicBezTo>
                  <a:pt x="542361" y="4479447"/>
                  <a:pt x="344295" y="4466778"/>
                  <a:pt x="0" y="4464306"/>
                </a:cubicBezTo>
                <a:cubicBezTo>
                  <a:pt x="6800" y="4145151"/>
                  <a:pt x="-1653" y="4026567"/>
                  <a:pt x="0" y="3737262"/>
                </a:cubicBezTo>
                <a:cubicBezTo>
                  <a:pt x="1653" y="3447957"/>
                  <a:pt x="-9012" y="3377580"/>
                  <a:pt x="0" y="3144147"/>
                </a:cubicBezTo>
                <a:cubicBezTo>
                  <a:pt x="9012" y="2910714"/>
                  <a:pt x="9622" y="2819878"/>
                  <a:pt x="0" y="2551032"/>
                </a:cubicBezTo>
                <a:cubicBezTo>
                  <a:pt x="-9622" y="2282186"/>
                  <a:pt x="4600" y="2110072"/>
                  <a:pt x="0" y="1868631"/>
                </a:cubicBezTo>
                <a:cubicBezTo>
                  <a:pt x="-4600" y="1627190"/>
                  <a:pt x="11940" y="1594026"/>
                  <a:pt x="0" y="1320159"/>
                </a:cubicBezTo>
                <a:cubicBezTo>
                  <a:pt x="-11940" y="1046292"/>
                  <a:pt x="18802" y="908828"/>
                  <a:pt x="0" y="771687"/>
                </a:cubicBezTo>
                <a:cubicBezTo>
                  <a:pt x="-18802" y="634546"/>
                  <a:pt x="11908" y="331982"/>
                  <a:pt x="0" y="0"/>
                </a:cubicBezTo>
                <a:close/>
              </a:path>
              <a:path w="11847871" h="4464306" stroke="0" extrusionOk="0">
                <a:moveTo>
                  <a:pt x="0" y="0"/>
                </a:moveTo>
                <a:cubicBezTo>
                  <a:pt x="168100" y="-1874"/>
                  <a:pt x="312061" y="-19229"/>
                  <a:pt x="459976" y="0"/>
                </a:cubicBezTo>
                <a:cubicBezTo>
                  <a:pt x="607891" y="19229"/>
                  <a:pt x="903396" y="423"/>
                  <a:pt x="1156910" y="0"/>
                </a:cubicBezTo>
                <a:cubicBezTo>
                  <a:pt x="1410424" y="-423"/>
                  <a:pt x="1868709" y="42075"/>
                  <a:pt x="2090801" y="0"/>
                </a:cubicBezTo>
                <a:cubicBezTo>
                  <a:pt x="2312893" y="-42075"/>
                  <a:pt x="2330874" y="-6825"/>
                  <a:pt x="2432298" y="0"/>
                </a:cubicBezTo>
                <a:cubicBezTo>
                  <a:pt x="2533722" y="6825"/>
                  <a:pt x="2966748" y="30359"/>
                  <a:pt x="3129232" y="0"/>
                </a:cubicBezTo>
                <a:cubicBezTo>
                  <a:pt x="3291716" y="-30359"/>
                  <a:pt x="3830027" y="42426"/>
                  <a:pt x="4063123" y="0"/>
                </a:cubicBezTo>
                <a:cubicBezTo>
                  <a:pt x="4296219" y="-42426"/>
                  <a:pt x="4320130" y="-1069"/>
                  <a:pt x="4523099" y="0"/>
                </a:cubicBezTo>
                <a:cubicBezTo>
                  <a:pt x="4726068" y="1069"/>
                  <a:pt x="4943450" y="-25770"/>
                  <a:pt x="5220033" y="0"/>
                </a:cubicBezTo>
                <a:cubicBezTo>
                  <a:pt x="5496616" y="25770"/>
                  <a:pt x="5585677" y="9861"/>
                  <a:pt x="5798487" y="0"/>
                </a:cubicBezTo>
                <a:cubicBezTo>
                  <a:pt x="6011297" y="-9861"/>
                  <a:pt x="6168132" y="13497"/>
                  <a:pt x="6495421" y="0"/>
                </a:cubicBezTo>
                <a:cubicBezTo>
                  <a:pt x="6822710" y="-13497"/>
                  <a:pt x="6953484" y="-8184"/>
                  <a:pt x="7073876" y="0"/>
                </a:cubicBezTo>
                <a:cubicBezTo>
                  <a:pt x="7194269" y="8184"/>
                  <a:pt x="7520207" y="-27236"/>
                  <a:pt x="7770810" y="0"/>
                </a:cubicBezTo>
                <a:cubicBezTo>
                  <a:pt x="8021413" y="27236"/>
                  <a:pt x="8198974" y="24420"/>
                  <a:pt x="8349264" y="0"/>
                </a:cubicBezTo>
                <a:cubicBezTo>
                  <a:pt x="8499554" y="-24420"/>
                  <a:pt x="8863280" y="-4809"/>
                  <a:pt x="9164677" y="0"/>
                </a:cubicBezTo>
                <a:cubicBezTo>
                  <a:pt x="9466074" y="4809"/>
                  <a:pt x="9814833" y="25908"/>
                  <a:pt x="10098568" y="0"/>
                </a:cubicBezTo>
                <a:cubicBezTo>
                  <a:pt x="10382303" y="-25908"/>
                  <a:pt x="10722980" y="-35606"/>
                  <a:pt x="10913980" y="0"/>
                </a:cubicBezTo>
                <a:cubicBezTo>
                  <a:pt x="11104980" y="35606"/>
                  <a:pt x="11581728" y="-37734"/>
                  <a:pt x="11847871" y="0"/>
                </a:cubicBezTo>
                <a:cubicBezTo>
                  <a:pt x="11845662" y="151098"/>
                  <a:pt x="11843678" y="408675"/>
                  <a:pt x="11847871" y="637758"/>
                </a:cubicBezTo>
                <a:cubicBezTo>
                  <a:pt x="11852064" y="866841"/>
                  <a:pt x="11831187" y="1081344"/>
                  <a:pt x="11847871" y="1275516"/>
                </a:cubicBezTo>
                <a:cubicBezTo>
                  <a:pt x="11864555" y="1469688"/>
                  <a:pt x="11867610" y="1637729"/>
                  <a:pt x="11847871" y="1779345"/>
                </a:cubicBezTo>
                <a:cubicBezTo>
                  <a:pt x="11828132" y="1920961"/>
                  <a:pt x="11857705" y="2240171"/>
                  <a:pt x="11847871" y="2461746"/>
                </a:cubicBezTo>
                <a:cubicBezTo>
                  <a:pt x="11838037" y="2683321"/>
                  <a:pt x="11825296" y="2892588"/>
                  <a:pt x="11847871" y="3144147"/>
                </a:cubicBezTo>
                <a:cubicBezTo>
                  <a:pt x="11870446" y="3395706"/>
                  <a:pt x="11818651" y="3539596"/>
                  <a:pt x="11847871" y="3781905"/>
                </a:cubicBezTo>
                <a:cubicBezTo>
                  <a:pt x="11877091" y="4024214"/>
                  <a:pt x="11880501" y="4261551"/>
                  <a:pt x="11847871" y="4464306"/>
                </a:cubicBezTo>
                <a:cubicBezTo>
                  <a:pt x="11446612" y="4490786"/>
                  <a:pt x="11341616" y="4418675"/>
                  <a:pt x="10913980" y="4464306"/>
                </a:cubicBezTo>
                <a:cubicBezTo>
                  <a:pt x="10486344" y="4509937"/>
                  <a:pt x="10508276" y="4474069"/>
                  <a:pt x="10217046" y="4464306"/>
                </a:cubicBezTo>
                <a:cubicBezTo>
                  <a:pt x="9925816" y="4454543"/>
                  <a:pt x="9736313" y="4500105"/>
                  <a:pt x="9401634" y="4464306"/>
                </a:cubicBezTo>
                <a:cubicBezTo>
                  <a:pt x="9066955" y="4428507"/>
                  <a:pt x="9213525" y="4464977"/>
                  <a:pt x="9060137" y="4464306"/>
                </a:cubicBezTo>
                <a:cubicBezTo>
                  <a:pt x="8906749" y="4463635"/>
                  <a:pt x="8648283" y="4484849"/>
                  <a:pt x="8363203" y="4464306"/>
                </a:cubicBezTo>
                <a:cubicBezTo>
                  <a:pt x="8078123" y="4443763"/>
                  <a:pt x="7952960" y="4428181"/>
                  <a:pt x="7547791" y="4464306"/>
                </a:cubicBezTo>
                <a:cubicBezTo>
                  <a:pt x="7142622" y="4500431"/>
                  <a:pt x="6918774" y="4426727"/>
                  <a:pt x="6613900" y="4464306"/>
                </a:cubicBezTo>
                <a:cubicBezTo>
                  <a:pt x="6309026" y="4501885"/>
                  <a:pt x="6081865" y="4429548"/>
                  <a:pt x="5916966" y="4464306"/>
                </a:cubicBezTo>
                <a:cubicBezTo>
                  <a:pt x="5752067" y="4499064"/>
                  <a:pt x="5675127" y="4455674"/>
                  <a:pt x="5456990" y="4464306"/>
                </a:cubicBezTo>
                <a:cubicBezTo>
                  <a:pt x="5238853" y="4472938"/>
                  <a:pt x="4840161" y="4473753"/>
                  <a:pt x="4523099" y="4464306"/>
                </a:cubicBezTo>
                <a:cubicBezTo>
                  <a:pt x="4206037" y="4454859"/>
                  <a:pt x="4212313" y="4455488"/>
                  <a:pt x="4063123" y="4464306"/>
                </a:cubicBezTo>
                <a:cubicBezTo>
                  <a:pt x="3913933" y="4473124"/>
                  <a:pt x="3741160" y="4473940"/>
                  <a:pt x="3603147" y="4464306"/>
                </a:cubicBezTo>
                <a:cubicBezTo>
                  <a:pt x="3465134" y="4454672"/>
                  <a:pt x="3276763" y="4455519"/>
                  <a:pt x="3024692" y="4464306"/>
                </a:cubicBezTo>
                <a:cubicBezTo>
                  <a:pt x="2772622" y="4473093"/>
                  <a:pt x="2656635" y="4454385"/>
                  <a:pt x="2327758" y="4464306"/>
                </a:cubicBezTo>
                <a:cubicBezTo>
                  <a:pt x="1998881" y="4474227"/>
                  <a:pt x="2156282" y="4480102"/>
                  <a:pt x="1986261" y="4464306"/>
                </a:cubicBezTo>
                <a:cubicBezTo>
                  <a:pt x="1816240" y="4448510"/>
                  <a:pt x="1404307" y="4492101"/>
                  <a:pt x="1052370" y="4464306"/>
                </a:cubicBezTo>
                <a:cubicBezTo>
                  <a:pt x="700433" y="4436511"/>
                  <a:pt x="391869" y="4458854"/>
                  <a:pt x="0" y="4464306"/>
                </a:cubicBezTo>
                <a:cubicBezTo>
                  <a:pt x="21330" y="4323405"/>
                  <a:pt x="-13899" y="4126590"/>
                  <a:pt x="0" y="3960477"/>
                </a:cubicBezTo>
                <a:cubicBezTo>
                  <a:pt x="13899" y="3794364"/>
                  <a:pt x="35046" y="3413727"/>
                  <a:pt x="0" y="3233433"/>
                </a:cubicBezTo>
                <a:cubicBezTo>
                  <a:pt x="-35046" y="3053139"/>
                  <a:pt x="13384" y="2831178"/>
                  <a:pt x="0" y="2729604"/>
                </a:cubicBezTo>
                <a:cubicBezTo>
                  <a:pt x="-13384" y="2628030"/>
                  <a:pt x="-9233" y="2235634"/>
                  <a:pt x="0" y="2091846"/>
                </a:cubicBezTo>
                <a:cubicBezTo>
                  <a:pt x="9233" y="1948058"/>
                  <a:pt x="-8318" y="1801859"/>
                  <a:pt x="0" y="1543374"/>
                </a:cubicBezTo>
                <a:cubicBezTo>
                  <a:pt x="8318" y="1284889"/>
                  <a:pt x="-28699" y="1147684"/>
                  <a:pt x="0" y="950259"/>
                </a:cubicBezTo>
                <a:cubicBezTo>
                  <a:pt x="28699" y="752835"/>
                  <a:pt x="-31107" y="3706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a:bodyPr>
          <a:lstStyle/>
          <a:p>
            <a:pPr marL="0" indent="0" algn="just">
              <a:lnSpc>
                <a:spcPct val="110000"/>
              </a:lnSpc>
              <a:spcAft>
                <a:spcPts val="0"/>
              </a:spcAft>
              <a:buNone/>
            </a:pPr>
            <a:r>
              <a:rPr lang="fr-FR" sz="1800" dirty="0">
                <a:latin typeface="Calibri" panose="020F0502020204030204" pitchFamily="34" charset="0"/>
                <a:ea typeface="MyriadPro-Regular"/>
                <a:cs typeface="Arial" panose="020B0604020202020204" pitchFamily="34" charset="0"/>
              </a:rPr>
              <a:t>On a appris plus tôt que quelque chose de grave allait se produire ce soir. Il ordonne à la gendarmerie de se rendre chez le colonel </a:t>
            </a:r>
            <a:r>
              <a:rPr lang="fr-FR" sz="1800" dirty="0" err="1">
                <a:latin typeface="Calibri" panose="020F0502020204030204" pitchFamily="34" charset="0"/>
                <a:ea typeface="MyriadPro-Regular"/>
                <a:cs typeface="Arial" panose="020B0604020202020204" pitchFamily="34" charset="0"/>
              </a:rPr>
              <a:t>Makrygiannis</a:t>
            </a:r>
            <a:r>
              <a:rPr lang="fr-FR" sz="1800" dirty="0">
                <a:latin typeface="Calibri" panose="020F0502020204030204" pitchFamily="34" charset="0"/>
                <a:ea typeface="MyriadPro-Regular"/>
                <a:cs typeface="Arial" panose="020B0604020202020204" pitchFamily="34" charset="0"/>
              </a:rPr>
              <a:t>. Le Colonel est un écrivain et un ancien combattant de la Révolution. Ils ont reçu l'ordre de l'arrêter. On savait depuis longtemps que </a:t>
            </a:r>
            <a:r>
              <a:rPr lang="fr-FR" sz="1800" dirty="0" err="1">
                <a:latin typeface="Calibri" panose="020F0502020204030204" pitchFamily="34" charset="0"/>
                <a:ea typeface="MyriadPro-Regular"/>
                <a:cs typeface="Arial" panose="020B0604020202020204" pitchFamily="34" charset="0"/>
              </a:rPr>
              <a:t>Makrygiannis</a:t>
            </a:r>
            <a:r>
              <a:rPr lang="fr-FR" sz="1800" dirty="0">
                <a:latin typeface="Calibri" panose="020F0502020204030204" pitchFamily="34" charset="0"/>
                <a:ea typeface="MyriadPro-Regular"/>
                <a:cs typeface="Arial" panose="020B0604020202020204" pitchFamily="34" charset="0"/>
              </a:rPr>
              <a:t> s'opposait au palais. Il avait également mis en place une organisation pour réclamer une constitution, dans laquelle des chefs de parti et des chefs de l'armée avaient été progressivement initiés</a:t>
            </a:r>
            <a:r>
              <a:rPr lang="en-GB" sz="1800" dirty="0">
                <a:latin typeface="Calibri" panose="020F0502020204030204" pitchFamily="34" charset="0"/>
                <a:ea typeface="MyriadPro-Regular"/>
                <a:cs typeface="Arial" panose="020B0604020202020204" pitchFamily="34" charset="0"/>
              </a:rPr>
              <a:t>.  </a:t>
            </a:r>
          </a:p>
          <a:p>
            <a:pPr marL="0" indent="0" algn="just">
              <a:lnSpc>
                <a:spcPct val="110000"/>
              </a:lnSpc>
              <a:spcAft>
                <a:spcPts val="0"/>
              </a:spcAft>
              <a:buNone/>
            </a:pPr>
            <a:r>
              <a:rPr lang="fr-FR" sz="1800" dirty="0">
                <a:latin typeface="Calibri" panose="020F0502020204030204" pitchFamily="34" charset="0"/>
                <a:ea typeface="MyriadPro-Regular"/>
                <a:cs typeface="Arial" panose="020B0604020202020204" pitchFamily="34" charset="0"/>
              </a:rPr>
              <a:t>En fait, ces derniers jours, son enthousiasme l'a poussé à faire courir le bruit qu'ils préparaient un soulèvement pour le 25 mars, jour de l'anniversaire national. Sous les ordres du roi Otto, la gendarmerie arrive à la maison de </a:t>
            </a:r>
            <a:r>
              <a:rPr lang="fr-FR" sz="1800" dirty="0" err="1">
                <a:latin typeface="Calibri" panose="020F0502020204030204" pitchFamily="34" charset="0"/>
                <a:ea typeface="MyriadPro-Regular"/>
                <a:cs typeface="Arial" panose="020B0604020202020204" pitchFamily="34" charset="0"/>
              </a:rPr>
              <a:t>Makrygiannis</a:t>
            </a:r>
            <a:r>
              <a:rPr lang="fr-FR" sz="1800" dirty="0">
                <a:latin typeface="Calibri" panose="020F0502020204030204" pitchFamily="34" charset="0"/>
                <a:ea typeface="MyriadPro-Regular"/>
                <a:cs typeface="Arial" panose="020B0604020202020204" pitchFamily="34" charset="0"/>
              </a:rPr>
              <a:t> et l'encercle. </a:t>
            </a:r>
            <a:r>
              <a:rPr lang="fr-FR" sz="1800" dirty="0" err="1">
                <a:latin typeface="Calibri" panose="020F0502020204030204" pitchFamily="34" charset="0"/>
                <a:ea typeface="MyriadPro-Regular"/>
                <a:cs typeface="Arial" panose="020B0604020202020204" pitchFamily="34" charset="0"/>
              </a:rPr>
              <a:t>Dimitrios</a:t>
            </a:r>
            <a:r>
              <a:rPr lang="fr-FR" sz="1800" dirty="0">
                <a:latin typeface="Calibri" panose="020F0502020204030204" pitchFamily="34" charset="0"/>
                <a:ea typeface="MyriadPro-Regular"/>
                <a:cs typeface="Arial" panose="020B0604020202020204" pitchFamily="34" charset="0"/>
              </a:rPr>
              <a:t> </a:t>
            </a:r>
            <a:r>
              <a:rPr lang="fr-FR" sz="1800" dirty="0" err="1">
                <a:latin typeface="Calibri" panose="020F0502020204030204" pitchFamily="34" charset="0"/>
                <a:ea typeface="MyriadPro-Regular"/>
                <a:cs typeface="Arial" panose="020B0604020202020204" pitchFamily="34" charset="0"/>
              </a:rPr>
              <a:t>Kallergis</a:t>
            </a:r>
            <a:r>
              <a:rPr lang="fr-FR" sz="1800" dirty="0">
                <a:latin typeface="Calibri" panose="020F0502020204030204" pitchFamily="34" charset="0"/>
                <a:ea typeface="MyriadPro-Regular"/>
                <a:cs typeface="Arial" panose="020B0604020202020204" pitchFamily="34" charset="0"/>
              </a:rPr>
              <a:t>, un commandant militaire d'Athènes qui connaissait les plans des révolutionnaires, incite les officiers. Des slogans sont entendus de partout. "Vive la nation ! Vive la Constitution". </a:t>
            </a:r>
            <a:r>
              <a:rPr lang="fr-FR" sz="1800" dirty="0" err="1">
                <a:latin typeface="Calibri" panose="020F0502020204030204" pitchFamily="34" charset="0"/>
                <a:ea typeface="MyriadPro-Regular"/>
                <a:cs typeface="Arial" panose="020B0604020202020204" pitchFamily="34" charset="0"/>
              </a:rPr>
              <a:t>Kallergis</a:t>
            </a:r>
            <a:r>
              <a:rPr lang="fr-FR" sz="1800" dirty="0">
                <a:latin typeface="Calibri" panose="020F0502020204030204" pitchFamily="34" charset="0"/>
                <a:ea typeface="MyriadPro-Regular"/>
                <a:cs typeface="Arial" panose="020B0604020202020204" pitchFamily="34" charset="0"/>
              </a:rPr>
              <a:t> lui-même, à cheval, se dirige vers le palais à la tête de l'armée. Il a déjà envoyé des unités militaires pour occuper la Monnaie, la Banque nationale, le Trésor et les différents ministères. Le parcours de l'armée et les slogans enthousiastes soulèvent le peuple. De plus en plus de personnes rejoignent la foule et se dirigent vers le palais. Les dernières tentatives du roi Otto pour empêcher le soulèvement tombent dans l'oreille d'un sourd. </a:t>
            </a:r>
          </a:p>
          <a:p>
            <a:pPr marL="0" indent="0" algn="just">
              <a:lnSpc>
                <a:spcPct val="110000"/>
              </a:lnSpc>
              <a:spcAft>
                <a:spcPts val="0"/>
              </a:spcAft>
              <a:buNone/>
            </a:pPr>
            <a:r>
              <a:rPr lang="fr-FR" sz="1800" dirty="0">
                <a:latin typeface="Calibri" panose="020F0502020204030204" pitchFamily="34" charset="0"/>
                <a:ea typeface="MyriadPro-Regular"/>
                <a:cs typeface="Arial" panose="020B0604020202020204" pitchFamily="34" charset="0"/>
              </a:rPr>
              <a:t>Il est minuit passé. Dans la ville, cependant, personne ne dort. Des milliers de personnes ont maintenant encerclé les palais. Des slogans appelant à une constitution secouent l'atmosphère</a:t>
            </a:r>
            <a:r>
              <a:rPr lang="en-GB" sz="1800" dirty="0">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9748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E485A6B9-EC05-4DF3-ABD6-332A6FC5BEE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2: Choisis un personnage</a:t>
            </a:r>
            <a:endParaRPr lang="en-GB" sz="320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fr-CA" dirty="0">
                <a:latin typeface="Calibri" panose="020F0502020204030204" pitchFamily="34" charset="0"/>
                <a:ea typeface="MyriadPro-Regular"/>
                <a:cs typeface="Arial" panose="020B0604020202020204" pitchFamily="34" charset="0"/>
              </a:rPr>
              <a:t>Nous avons sélectionné pour vous quatre personnages qui peuvent vous donner un aperçu de l'univers émotionnel et psychologique des gens à cette époque.</a:t>
            </a:r>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fr-FR" dirty="0"/>
              <a:t>Personnes impliquées</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8848" y="70157"/>
            <a:ext cx="1725562" cy="1725562"/>
          </a:xfrm>
          <a:prstGeom prst="rect">
            <a:avLst/>
          </a:prstGeom>
        </p:spPr>
      </p:pic>
      <p:graphicFrame>
        <p:nvGraphicFramePr>
          <p:cNvPr id="6" name="Diagramm 3">
            <a:extLst>
              <a:ext uri="{FF2B5EF4-FFF2-40B4-BE49-F238E27FC236}">
                <a16:creationId xmlns:a16="http://schemas.microsoft.com/office/drawing/2014/main" id="{7F5DAAA2-4820-43CE-BECE-A8E1CE73384B}"/>
              </a:ext>
            </a:extLst>
          </p:cNvPr>
          <p:cNvGraphicFramePr/>
          <p:nvPr>
            <p:extLst>
              <p:ext uri="{D42A27DB-BD31-4B8C-83A1-F6EECF244321}">
                <p14:modId xmlns:p14="http://schemas.microsoft.com/office/powerpoint/2010/main" val="1273947734"/>
              </p:ext>
            </p:extLst>
          </p:nvPr>
        </p:nvGraphicFramePr>
        <p:xfrm>
          <a:off x="2035277" y="1795719"/>
          <a:ext cx="7890387" cy="461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fr-FR" dirty="0"/>
              <a:t>Choisissez l'une de ces quatre personnes</a:t>
            </a:r>
            <a:r>
              <a:rPr lang="en-US" dirty="0"/>
              <a:t>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fr-FR" sz="2400" i="1" dirty="0">
                <a:latin typeface="Calibri" panose="020F0502020204030204" pitchFamily="34" charset="0"/>
                <a:ea typeface="Calibri" panose="020F0502020204030204" pitchFamily="34" charset="0"/>
                <a:cs typeface="Times New Roman" panose="02020603050405020304" pitchFamily="18" charset="0"/>
              </a:rPr>
              <a:t>Dans les pas de qui aimeriez-vous marcher ?</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6000"/>
              </a:lnSpc>
              <a:buFont typeface="+mj-lt"/>
              <a:buAutoNum type="arabicPeriod"/>
            </a:pPr>
            <a:r>
              <a:rPr lang="fr-FR" sz="2400" dirty="0">
                <a:latin typeface="Calibri" panose="020F0502020204030204" pitchFamily="34" charset="0"/>
                <a:ea typeface="MyriadPro-Regular"/>
                <a:cs typeface="Arial" panose="020B0604020202020204" pitchFamily="34" charset="0"/>
              </a:rPr>
              <a:t>Choisissez l'une de ces quatre personnes et lisez le texte ci-dessous pendant qu'elle décrit sa situation</a:t>
            </a:r>
            <a:r>
              <a:rPr lang="en-US" sz="2400" dirty="0">
                <a:effectLst/>
                <a:latin typeface="Calibri" panose="020F0502020204030204" pitchFamily="34" charset="0"/>
                <a:ea typeface="MyriadPro-Regular"/>
                <a:cs typeface="Arial" panose="020B0604020202020204" pitchFamily="34" charset="0"/>
              </a:rPr>
              <a:t>. </a:t>
            </a:r>
          </a:p>
          <a:p>
            <a:pPr marL="457200" indent="-457200" algn="just">
              <a:lnSpc>
                <a:spcPct val="106000"/>
              </a:lnSpc>
              <a:buFont typeface="+mj-lt"/>
              <a:buAutoNum type="arabicPeriod"/>
            </a:pPr>
            <a:r>
              <a:rPr lang="fr-CA" sz="2400" dirty="0">
                <a:effectLst/>
                <a:latin typeface="Calibri" panose="020F0502020204030204" pitchFamily="34" charset="0"/>
                <a:ea typeface="MyriadPro-Regular"/>
                <a:cs typeface="Arial" panose="020B0604020202020204" pitchFamily="34" charset="0"/>
              </a:rPr>
              <a:t>Après avoir lu la carte de rôle, remplissez les bulles de pensée avec tous les adjectifs possibles qui pourraient décrire la situation, les sentiments et les pensées de la personne.</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2400" b="1" dirty="0">
                <a:latin typeface="Calibri" panose="020F0502020204030204" pitchFamily="34" charset="0"/>
                <a:ea typeface="Calibri" panose="020F0502020204030204" pitchFamily="34" charset="0"/>
                <a:cs typeface="Times New Roman" panose="02020603050405020304" pitchFamily="18" charset="0"/>
              </a:rPr>
              <a:t>Attention ! Ne lisez que le texte correspondant à la personne que vous avez choisie et passez ensuite à l'étape 3</a:t>
            </a:r>
            <a:r>
              <a:rPr lang="el-GR" sz="2400" b="1" dirty="0">
                <a:latin typeface="Calibri" panose="020F0502020204030204" pitchFamily="34" charset="0"/>
                <a:ea typeface="Calibri" panose="020F0502020204030204" pitchFamily="34" charset="0"/>
                <a:cs typeface="Times New Roman" panose="02020603050405020304" pitchFamily="18" charset="0"/>
              </a:rPr>
              <a:t>.</a:t>
            </a:r>
            <a:endParaRPr lang="en-GB" sz="2400" dirty="0"/>
          </a:p>
        </p:txBody>
      </p:sp>
    </p:spTree>
    <p:extLst>
      <p:ext uri="{BB962C8B-B14F-4D97-AF65-F5344CB8AC3E}">
        <p14:creationId xmlns:p14="http://schemas.microsoft.com/office/powerpoint/2010/main" val="143973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Lambros-FR">
            <a:hlinkClick r:id="" action="ppaction://media"/>
            <a:extLst>
              <a:ext uri="{FF2B5EF4-FFF2-40B4-BE49-F238E27FC236}">
                <a16:creationId xmlns:a16="http://schemas.microsoft.com/office/drawing/2014/main" id="{C627A63C-4794-1D99-BE13-FB6C9D815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3109" y="4368946"/>
            <a:ext cx="1497622" cy="1497622"/>
          </a:xfrm>
          <a:prstGeom prst="rect">
            <a:avLst/>
          </a:prstGeom>
        </p:spPr>
      </p:pic>
      <p:sp>
        <p:nvSpPr>
          <p:cNvPr id="9" name="Ορθογώνιο 8">
            <a:extLst>
              <a:ext uri="{FF2B5EF4-FFF2-40B4-BE49-F238E27FC236}">
                <a16:creationId xmlns:a16="http://schemas.microsoft.com/office/drawing/2014/main" id="{D935A445-6779-45F5-A6EA-0B7068EAABAD}"/>
              </a:ext>
            </a:extLst>
          </p:cNvPr>
          <p:cNvSpPr/>
          <p:nvPr/>
        </p:nvSpPr>
        <p:spPr>
          <a:xfrm>
            <a:off x="105318" y="1722293"/>
            <a:ext cx="1185545" cy="1778635"/>
          </a:xfrm>
          <a:prstGeom prst="rect">
            <a:avLst/>
          </a:prstGeom>
          <a:blipFill>
            <a:blip r:embed="rId5"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fr-FR" dirty="0"/>
              <a:t>Personne 1: </a:t>
            </a:r>
            <a:r>
              <a:rPr lang="fr-FR" dirty="0" err="1"/>
              <a:t>Lambros</a:t>
            </a:r>
            <a:r>
              <a:rPr lang="fr-FR" dirty="0"/>
              <a:t>, </a:t>
            </a:r>
            <a:br>
              <a:rPr lang="fr-FR" dirty="0"/>
            </a:br>
            <a:r>
              <a:rPr lang="fr-FR" sz="3600" b="0" dirty="0"/>
              <a:t>jeune porteur d'eau des périphéries d'Athènes</a:t>
            </a:r>
            <a:endParaRPr lang="fr-FR" sz="4900" b="0"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50620" y="1825624"/>
            <a:ext cx="10515601" cy="4796401"/>
          </a:xfrm>
          <a:noFill/>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Je suis </a:t>
            </a:r>
            <a:r>
              <a:rPr lang="fr-FR" sz="2400" b="1" i="1" dirty="0" err="1">
                <a:latin typeface="Calibri" panose="020F0502020204030204" pitchFamily="34" charset="0"/>
                <a:ea typeface="Calibri" panose="020F0502020204030204" pitchFamily="34" charset="0"/>
                <a:cs typeface="Times New Roman" panose="02020603050405020304" pitchFamily="18" charset="0"/>
              </a:rPr>
              <a:t>Lambros</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i="1" dirty="0">
                <a:latin typeface="Calibri" panose="020F0502020204030204" pitchFamily="34" charset="0"/>
                <a:ea typeface="Calibri" panose="020F0502020204030204" pitchFamily="34" charset="0"/>
                <a:cs typeface="Times New Roman" panose="02020603050405020304" pitchFamily="18" charset="0"/>
              </a:rPr>
              <a:t>porteur d’eau. J’ai commencé à travailler très jeune pour aider mon père. Je ne suis pas allé à l’école: l’éducation c’est pour les riches comme dit mon père.  </a:t>
            </a:r>
          </a:p>
          <a:p>
            <a:pPr marL="0" indent="0">
              <a:lnSpc>
                <a:spcPct val="110000"/>
              </a:lnSpc>
              <a:spcBef>
                <a:spcPts val="0"/>
              </a:spcBef>
              <a:spcAft>
                <a:spcPts val="300"/>
              </a:spcAft>
              <a:buNone/>
            </a:pPr>
            <a:r>
              <a:rPr lang="fr-FR" sz="2400" i="1" dirty="0">
                <a:latin typeface="Calibri" panose="020F0502020204030204" pitchFamily="34" charset="0"/>
                <a:ea typeface="Calibri" panose="020F0502020204030204" pitchFamily="34" charset="0"/>
                <a:cs typeface="Times New Roman" panose="02020603050405020304" pitchFamily="18" charset="0"/>
              </a:rPr>
              <a:t>Nous nous sommes levés à l'aube aujourd'hui, comme nous le faisons tous les jours. Nous avons rempli notre tonneau à la source, l'avons chargé sur notre âne et sommes partis de </a:t>
            </a:r>
            <a:r>
              <a:rPr lang="fr-FR" sz="2400" i="1" dirty="0" err="1">
                <a:latin typeface="Calibri" panose="020F0502020204030204" pitchFamily="34" charset="0"/>
                <a:ea typeface="Calibri" panose="020F0502020204030204" pitchFamily="34" charset="0"/>
                <a:cs typeface="Times New Roman" panose="02020603050405020304" pitchFamily="18" charset="0"/>
              </a:rPr>
              <a:t>Maroussi</a:t>
            </a:r>
            <a:r>
              <a:rPr lang="fr-FR" sz="2400" i="1" dirty="0">
                <a:latin typeface="Calibri" panose="020F0502020204030204" pitchFamily="34" charset="0"/>
                <a:ea typeface="Calibri" panose="020F0502020204030204" pitchFamily="34" charset="0"/>
                <a:cs typeface="Times New Roman" panose="02020603050405020304" pitchFamily="18" charset="0"/>
              </a:rPr>
              <a:t>, où nous habitons</a:t>
            </a:r>
            <a:r>
              <a:rPr lang="fr-FR"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1ADCC552-2279-49AA-AC68-412D9A6E6A09}"/>
              </a:ext>
            </a:extLst>
          </p:cNvPr>
          <p:cNvSpPr txBox="1"/>
          <p:nvPr/>
        </p:nvSpPr>
        <p:spPr>
          <a:xfrm>
            <a:off x="530579" y="1472145"/>
            <a:ext cx="10483661" cy="4762971"/>
          </a:xfrm>
          <a:custGeom>
            <a:avLst/>
            <a:gdLst>
              <a:gd name="connsiteX0" fmla="*/ 0 w 10483661"/>
              <a:gd name="connsiteY0" fmla="*/ 0 h 4762971"/>
              <a:gd name="connsiteX1" fmla="*/ 792099 w 10483661"/>
              <a:gd name="connsiteY1" fmla="*/ 0 h 4762971"/>
              <a:gd name="connsiteX2" fmla="*/ 1374524 w 10483661"/>
              <a:gd name="connsiteY2" fmla="*/ 0 h 4762971"/>
              <a:gd name="connsiteX3" fmla="*/ 2166623 w 10483661"/>
              <a:gd name="connsiteY3" fmla="*/ 0 h 4762971"/>
              <a:gd name="connsiteX4" fmla="*/ 2539376 w 10483661"/>
              <a:gd name="connsiteY4" fmla="*/ 0 h 4762971"/>
              <a:gd name="connsiteX5" fmla="*/ 3226638 w 10483661"/>
              <a:gd name="connsiteY5" fmla="*/ 0 h 4762971"/>
              <a:gd name="connsiteX6" fmla="*/ 3704227 w 10483661"/>
              <a:gd name="connsiteY6" fmla="*/ 0 h 4762971"/>
              <a:gd name="connsiteX7" fmla="*/ 4076979 w 10483661"/>
              <a:gd name="connsiteY7" fmla="*/ 0 h 4762971"/>
              <a:gd name="connsiteX8" fmla="*/ 4659405 w 10483661"/>
              <a:gd name="connsiteY8" fmla="*/ 0 h 4762971"/>
              <a:gd name="connsiteX9" fmla="*/ 4927321 w 10483661"/>
              <a:gd name="connsiteY9" fmla="*/ 0 h 4762971"/>
              <a:gd name="connsiteX10" fmla="*/ 5614583 w 10483661"/>
              <a:gd name="connsiteY10" fmla="*/ 0 h 4762971"/>
              <a:gd name="connsiteX11" fmla="*/ 5882499 w 10483661"/>
              <a:gd name="connsiteY11" fmla="*/ 0 h 4762971"/>
              <a:gd name="connsiteX12" fmla="*/ 6360088 w 10483661"/>
              <a:gd name="connsiteY12" fmla="*/ 0 h 4762971"/>
              <a:gd name="connsiteX13" fmla="*/ 6942513 w 10483661"/>
              <a:gd name="connsiteY13" fmla="*/ 0 h 4762971"/>
              <a:gd name="connsiteX14" fmla="*/ 7524939 w 10483661"/>
              <a:gd name="connsiteY14" fmla="*/ 0 h 4762971"/>
              <a:gd name="connsiteX15" fmla="*/ 8212201 w 10483661"/>
              <a:gd name="connsiteY15" fmla="*/ 0 h 4762971"/>
              <a:gd name="connsiteX16" fmla="*/ 8794627 w 10483661"/>
              <a:gd name="connsiteY16" fmla="*/ 0 h 4762971"/>
              <a:gd name="connsiteX17" fmla="*/ 9167379 w 10483661"/>
              <a:gd name="connsiteY17" fmla="*/ 0 h 4762971"/>
              <a:gd name="connsiteX18" fmla="*/ 9644968 w 10483661"/>
              <a:gd name="connsiteY18" fmla="*/ 0 h 4762971"/>
              <a:gd name="connsiteX19" fmla="*/ 10483661 w 10483661"/>
              <a:gd name="connsiteY19" fmla="*/ 0 h 4762971"/>
              <a:gd name="connsiteX20" fmla="*/ 10483661 w 10483661"/>
              <a:gd name="connsiteY20" fmla="*/ 452482 h 4762971"/>
              <a:gd name="connsiteX21" fmla="*/ 10483661 w 10483661"/>
              <a:gd name="connsiteY21" fmla="*/ 1095483 h 4762971"/>
              <a:gd name="connsiteX22" fmla="*/ 10483661 w 10483661"/>
              <a:gd name="connsiteY22" fmla="*/ 1547966 h 4762971"/>
              <a:gd name="connsiteX23" fmla="*/ 10483661 w 10483661"/>
              <a:gd name="connsiteY23" fmla="*/ 2095707 h 4762971"/>
              <a:gd name="connsiteX24" fmla="*/ 10483661 w 10483661"/>
              <a:gd name="connsiteY24" fmla="*/ 2548189 h 4762971"/>
              <a:gd name="connsiteX25" fmla="*/ 10483661 w 10483661"/>
              <a:gd name="connsiteY25" fmla="*/ 3000672 h 4762971"/>
              <a:gd name="connsiteX26" fmla="*/ 10483661 w 10483661"/>
              <a:gd name="connsiteY26" fmla="*/ 3500784 h 4762971"/>
              <a:gd name="connsiteX27" fmla="*/ 10483661 w 10483661"/>
              <a:gd name="connsiteY27" fmla="*/ 4000896 h 4762971"/>
              <a:gd name="connsiteX28" fmla="*/ 10483661 w 10483661"/>
              <a:gd name="connsiteY28" fmla="*/ 4762971 h 4762971"/>
              <a:gd name="connsiteX29" fmla="*/ 10215745 w 10483661"/>
              <a:gd name="connsiteY29" fmla="*/ 4762971 h 4762971"/>
              <a:gd name="connsiteX30" fmla="*/ 9738156 w 10483661"/>
              <a:gd name="connsiteY30" fmla="*/ 4762971 h 4762971"/>
              <a:gd name="connsiteX31" fmla="*/ 9365404 w 10483661"/>
              <a:gd name="connsiteY31" fmla="*/ 4762971 h 4762971"/>
              <a:gd name="connsiteX32" fmla="*/ 8992651 w 10483661"/>
              <a:gd name="connsiteY32" fmla="*/ 4762971 h 4762971"/>
              <a:gd name="connsiteX33" fmla="*/ 8515062 w 10483661"/>
              <a:gd name="connsiteY33" fmla="*/ 4762971 h 4762971"/>
              <a:gd name="connsiteX34" fmla="*/ 7722964 w 10483661"/>
              <a:gd name="connsiteY34" fmla="*/ 4762971 h 4762971"/>
              <a:gd name="connsiteX35" fmla="*/ 6930865 w 10483661"/>
              <a:gd name="connsiteY35" fmla="*/ 4762971 h 4762971"/>
              <a:gd name="connsiteX36" fmla="*/ 6558112 w 10483661"/>
              <a:gd name="connsiteY36" fmla="*/ 4762971 h 4762971"/>
              <a:gd name="connsiteX37" fmla="*/ 5975687 w 10483661"/>
              <a:gd name="connsiteY37" fmla="*/ 4762971 h 4762971"/>
              <a:gd name="connsiteX38" fmla="*/ 5288425 w 10483661"/>
              <a:gd name="connsiteY38" fmla="*/ 4762971 h 4762971"/>
              <a:gd name="connsiteX39" fmla="*/ 4601162 w 10483661"/>
              <a:gd name="connsiteY39" fmla="*/ 4762971 h 4762971"/>
              <a:gd name="connsiteX40" fmla="*/ 4228410 w 10483661"/>
              <a:gd name="connsiteY40" fmla="*/ 4762971 h 4762971"/>
              <a:gd name="connsiteX41" fmla="*/ 3960494 w 10483661"/>
              <a:gd name="connsiteY41" fmla="*/ 4762971 h 4762971"/>
              <a:gd name="connsiteX42" fmla="*/ 3273232 w 10483661"/>
              <a:gd name="connsiteY42" fmla="*/ 4762971 h 4762971"/>
              <a:gd name="connsiteX43" fmla="*/ 2481133 w 10483661"/>
              <a:gd name="connsiteY43" fmla="*/ 4762971 h 4762971"/>
              <a:gd name="connsiteX44" fmla="*/ 1793871 w 10483661"/>
              <a:gd name="connsiteY44" fmla="*/ 4762971 h 4762971"/>
              <a:gd name="connsiteX45" fmla="*/ 1211445 w 10483661"/>
              <a:gd name="connsiteY45" fmla="*/ 4762971 h 4762971"/>
              <a:gd name="connsiteX46" fmla="*/ 943529 w 10483661"/>
              <a:gd name="connsiteY46" fmla="*/ 4762971 h 4762971"/>
              <a:gd name="connsiteX47" fmla="*/ 570777 w 10483661"/>
              <a:gd name="connsiteY47" fmla="*/ 4762971 h 4762971"/>
              <a:gd name="connsiteX48" fmla="*/ 0 w 10483661"/>
              <a:gd name="connsiteY48" fmla="*/ 4762971 h 4762971"/>
              <a:gd name="connsiteX49" fmla="*/ 0 w 10483661"/>
              <a:gd name="connsiteY49" fmla="*/ 4310489 h 4762971"/>
              <a:gd name="connsiteX50" fmla="*/ 0 w 10483661"/>
              <a:gd name="connsiteY50" fmla="*/ 3762747 h 4762971"/>
              <a:gd name="connsiteX51" fmla="*/ 0 w 10483661"/>
              <a:gd name="connsiteY51" fmla="*/ 3262635 h 4762971"/>
              <a:gd name="connsiteX52" fmla="*/ 0 w 10483661"/>
              <a:gd name="connsiteY52" fmla="*/ 2572004 h 4762971"/>
              <a:gd name="connsiteX53" fmla="*/ 0 w 10483661"/>
              <a:gd name="connsiteY53" fmla="*/ 1881374 h 4762971"/>
              <a:gd name="connsiteX54" fmla="*/ 0 w 10483661"/>
              <a:gd name="connsiteY54" fmla="*/ 1428891 h 4762971"/>
              <a:gd name="connsiteX55" fmla="*/ 0 w 10483661"/>
              <a:gd name="connsiteY55" fmla="*/ 833520 h 4762971"/>
              <a:gd name="connsiteX56" fmla="*/ 0 w 10483661"/>
              <a:gd name="connsiteY56" fmla="*/ 0 h 4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83661" h="4762971" fill="none" extrusionOk="0">
                <a:moveTo>
                  <a:pt x="0" y="0"/>
                </a:moveTo>
                <a:cubicBezTo>
                  <a:pt x="267987" y="-23983"/>
                  <a:pt x="396466" y="92887"/>
                  <a:pt x="792099" y="0"/>
                </a:cubicBezTo>
                <a:cubicBezTo>
                  <a:pt x="1187732" y="-92887"/>
                  <a:pt x="1235738" y="58812"/>
                  <a:pt x="1374524" y="0"/>
                </a:cubicBezTo>
                <a:cubicBezTo>
                  <a:pt x="1513310" y="-58812"/>
                  <a:pt x="1979193" y="31639"/>
                  <a:pt x="2166623" y="0"/>
                </a:cubicBezTo>
                <a:cubicBezTo>
                  <a:pt x="2354053" y="-31639"/>
                  <a:pt x="2405208" y="10189"/>
                  <a:pt x="2539376" y="0"/>
                </a:cubicBezTo>
                <a:cubicBezTo>
                  <a:pt x="2673544" y="-10189"/>
                  <a:pt x="3034679" y="66087"/>
                  <a:pt x="3226638" y="0"/>
                </a:cubicBezTo>
                <a:cubicBezTo>
                  <a:pt x="3418597" y="-66087"/>
                  <a:pt x="3486062" y="1793"/>
                  <a:pt x="3704227" y="0"/>
                </a:cubicBezTo>
                <a:cubicBezTo>
                  <a:pt x="3922392" y="-1793"/>
                  <a:pt x="3970334" y="21246"/>
                  <a:pt x="4076979" y="0"/>
                </a:cubicBezTo>
                <a:cubicBezTo>
                  <a:pt x="4183624" y="-21246"/>
                  <a:pt x="4485145" y="23879"/>
                  <a:pt x="4659405" y="0"/>
                </a:cubicBezTo>
                <a:cubicBezTo>
                  <a:pt x="4833665" y="-23879"/>
                  <a:pt x="4798329" y="21030"/>
                  <a:pt x="4927321" y="0"/>
                </a:cubicBezTo>
                <a:cubicBezTo>
                  <a:pt x="5056313" y="-21030"/>
                  <a:pt x="5396824" y="12201"/>
                  <a:pt x="5614583" y="0"/>
                </a:cubicBezTo>
                <a:cubicBezTo>
                  <a:pt x="5832342" y="-12201"/>
                  <a:pt x="5801252" y="23811"/>
                  <a:pt x="5882499" y="0"/>
                </a:cubicBezTo>
                <a:cubicBezTo>
                  <a:pt x="5963746" y="-23811"/>
                  <a:pt x="6221667" y="37624"/>
                  <a:pt x="6360088" y="0"/>
                </a:cubicBezTo>
                <a:cubicBezTo>
                  <a:pt x="6498509" y="-37624"/>
                  <a:pt x="6812375" y="34798"/>
                  <a:pt x="6942513" y="0"/>
                </a:cubicBezTo>
                <a:cubicBezTo>
                  <a:pt x="7072651" y="-34798"/>
                  <a:pt x="7237368" y="19373"/>
                  <a:pt x="7524939" y="0"/>
                </a:cubicBezTo>
                <a:cubicBezTo>
                  <a:pt x="7812510" y="-19373"/>
                  <a:pt x="7962769" y="64234"/>
                  <a:pt x="8212201" y="0"/>
                </a:cubicBezTo>
                <a:cubicBezTo>
                  <a:pt x="8461633" y="-64234"/>
                  <a:pt x="8523721" y="40433"/>
                  <a:pt x="8794627" y="0"/>
                </a:cubicBezTo>
                <a:cubicBezTo>
                  <a:pt x="9065533" y="-40433"/>
                  <a:pt x="9055131" y="258"/>
                  <a:pt x="9167379" y="0"/>
                </a:cubicBezTo>
                <a:cubicBezTo>
                  <a:pt x="9279627" y="-258"/>
                  <a:pt x="9407346" y="31105"/>
                  <a:pt x="9644968" y="0"/>
                </a:cubicBezTo>
                <a:cubicBezTo>
                  <a:pt x="9882590" y="-31105"/>
                  <a:pt x="10192242" y="72772"/>
                  <a:pt x="10483661" y="0"/>
                </a:cubicBezTo>
                <a:cubicBezTo>
                  <a:pt x="10512900" y="128032"/>
                  <a:pt x="10452158" y="302342"/>
                  <a:pt x="10483661" y="452482"/>
                </a:cubicBezTo>
                <a:cubicBezTo>
                  <a:pt x="10515164" y="602622"/>
                  <a:pt x="10426785" y="887231"/>
                  <a:pt x="10483661" y="1095483"/>
                </a:cubicBezTo>
                <a:cubicBezTo>
                  <a:pt x="10540537" y="1303735"/>
                  <a:pt x="10430229" y="1332062"/>
                  <a:pt x="10483661" y="1547966"/>
                </a:cubicBezTo>
                <a:cubicBezTo>
                  <a:pt x="10537093" y="1763870"/>
                  <a:pt x="10457503" y="1838311"/>
                  <a:pt x="10483661" y="2095707"/>
                </a:cubicBezTo>
                <a:cubicBezTo>
                  <a:pt x="10509819" y="2353103"/>
                  <a:pt x="10482365" y="2399447"/>
                  <a:pt x="10483661" y="2548189"/>
                </a:cubicBezTo>
                <a:cubicBezTo>
                  <a:pt x="10484957" y="2696931"/>
                  <a:pt x="10475376" y="2861638"/>
                  <a:pt x="10483661" y="3000672"/>
                </a:cubicBezTo>
                <a:cubicBezTo>
                  <a:pt x="10491946" y="3139706"/>
                  <a:pt x="10450427" y="3311194"/>
                  <a:pt x="10483661" y="3500784"/>
                </a:cubicBezTo>
                <a:cubicBezTo>
                  <a:pt x="10516895" y="3690374"/>
                  <a:pt x="10483306" y="3813454"/>
                  <a:pt x="10483661" y="4000896"/>
                </a:cubicBezTo>
                <a:cubicBezTo>
                  <a:pt x="10484016" y="4188338"/>
                  <a:pt x="10401319" y="4414266"/>
                  <a:pt x="10483661" y="4762971"/>
                </a:cubicBezTo>
                <a:cubicBezTo>
                  <a:pt x="10361083" y="4783039"/>
                  <a:pt x="10309114" y="4753117"/>
                  <a:pt x="10215745" y="4762971"/>
                </a:cubicBezTo>
                <a:cubicBezTo>
                  <a:pt x="10122376" y="4772825"/>
                  <a:pt x="9911982" y="4719175"/>
                  <a:pt x="9738156" y="4762971"/>
                </a:cubicBezTo>
                <a:cubicBezTo>
                  <a:pt x="9564330" y="4806767"/>
                  <a:pt x="9475626" y="4757294"/>
                  <a:pt x="9365404" y="4762971"/>
                </a:cubicBezTo>
                <a:cubicBezTo>
                  <a:pt x="9255182" y="4768648"/>
                  <a:pt x="9145255" y="4746896"/>
                  <a:pt x="8992651" y="4762971"/>
                </a:cubicBezTo>
                <a:cubicBezTo>
                  <a:pt x="8840047" y="4779046"/>
                  <a:pt x="8685729" y="4736757"/>
                  <a:pt x="8515062" y="4762971"/>
                </a:cubicBezTo>
                <a:cubicBezTo>
                  <a:pt x="8344395" y="4789185"/>
                  <a:pt x="8117653" y="4747764"/>
                  <a:pt x="7722964" y="4762971"/>
                </a:cubicBezTo>
                <a:cubicBezTo>
                  <a:pt x="7328275" y="4778178"/>
                  <a:pt x="7097039" y="4726519"/>
                  <a:pt x="6930865" y="4762971"/>
                </a:cubicBezTo>
                <a:cubicBezTo>
                  <a:pt x="6764691" y="4799423"/>
                  <a:pt x="6640629" y="4721609"/>
                  <a:pt x="6558112" y="4762971"/>
                </a:cubicBezTo>
                <a:cubicBezTo>
                  <a:pt x="6475595" y="4804333"/>
                  <a:pt x="6141935" y="4736165"/>
                  <a:pt x="5975687" y="4762971"/>
                </a:cubicBezTo>
                <a:cubicBezTo>
                  <a:pt x="5809439" y="4789777"/>
                  <a:pt x="5452347" y="4732952"/>
                  <a:pt x="5288425" y="4762971"/>
                </a:cubicBezTo>
                <a:cubicBezTo>
                  <a:pt x="5124503" y="4792990"/>
                  <a:pt x="4860449" y="4735020"/>
                  <a:pt x="4601162" y="4762971"/>
                </a:cubicBezTo>
                <a:cubicBezTo>
                  <a:pt x="4341875" y="4790922"/>
                  <a:pt x="4378750" y="4732377"/>
                  <a:pt x="4228410" y="4762971"/>
                </a:cubicBezTo>
                <a:cubicBezTo>
                  <a:pt x="4078070" y="4793565"/>
                  <a:pt x="4069091" y="4732545"/>
                  <a:pt x="3960494" y="4762971"/>
                </a:cubicBezTo>
                <a:cubicBezTo>
                  <a:pt x="3851897" y="4793397"/>
                  <a:pt x="3614299" y="4701654"/>
                  <a:pt x="3273232" y="4762971"/>
                </a:cubicBezTo>
                <a:cubicBezTo>
                  <a:pt x="2932165" y="4824288"/>
                  <a:pt x="2747260" y="4714714"/>
                  <a:pt x="2481133" y="4762971"/>
                </a:cubicBezTo>
                <a:cubicBezTo>
                  <a:pt x="2215006" y="4811228"/>
                  <a:pt x="1962794" y="4754997"/>
                  <a:pt x="1793871" y="4762971"/>
                </a:cubicBezTo>
                <a:cubicBezTo>
                  <a:pt x="1624948" y="4770945"/>
                  <a:pt x="1336146" y="4752095"/>
                  <a:pt x="1211445" y="4762971"/>
                </a:cubicBezTo>
                <a:cubicBezTo>
                  <a:pt x="1086744" y="4773847"/>
                  <a:pt x="1014718" y="4744904"/>
                  <a:pt x="943529" y="4762971"/>
                </a:cubicBezTo>
                <a:cubicBezTo>
                  <a:pt x="872340" y="4781038"/>
                  <a:pt x="674364" y="4730718"/>
                  <a:pt x="570777" y="4762971"/>
                </a:cubicBezTo>
                <a:cubicBezTo>
                  <a:pt x="467190" y="4795224"/>
                  <a:pt x="153540" y="4747145"/>
                  <a:pt x="0" y="4762971"/>
                </a:cubicBezTo>
                <a:cubicBezTo>
                  <a:pt x="-20644" y="4643897"/>
                  <a:pt x="14319" y="4438551"/>
                  <a:pt x="0" y="4310489"/>
                </a:cubicBezTo>
                <a:cubicBezTo>
                  <a:pt x="-14319" y="4182427"/>
                  <a:pt x="7038" y="3903219"/>
                  <a:pt x="0" y="3762747"/>
                </a:cubicBezTo>
                <a:cubicBezTo>
                  <a:pt x="-7038" y="3622275"/>
                  <a:pt x="42015" y="3388186"/>
                  <a:pt x="0" y="3262635"/>
                </a:cubicBezTo>
                <a:cubicBezTo>
                  <a:pt x="-42015" y="3137084"/>
                  <a:pt x="52650" y="2825439"/>
                  <a:pt x="0" y="2572004"/>
                </a:cubicBezTo>
                <a:cubicBezTo>
                  <a:pt x="-52650" y="2318569"/>
                  <a:pt x="39703" y="2081850"/>
                  <a:pt x="0" y="1881374"/>
                </a:cubicBezTo>
                <a:cubicBezTo>
                  <a:pt x="-39703" y="1680898"/>
                  <a:pt x="40560" y="1614353"/>
                  <a:pt x="0" y="1428891"/>
                </a:cubicBezTo>
                <a:cubicBezTo>
                  <a:pt x="-40560" y="1243429"/>
                  <a:pt x="12636" y="1001284"/>
                  <a:pt x="0" y="833520"/>
                </a:cubicBezTo>
                <a:cubicBezTo>
                  <a:pt x="-12636" y="665756"/>
                  <a:pt x="54320" y="190962"/>
                  <a:pt x="0" y="0"/>
                </a:cubicBezTo>
                <a:close/>
              </a:path>
              <a:path w="10483661" h="4762971"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509573" y="132520"/>
                  <a:pt x="10460204" y="509211"/>
                  <a:pt x="10483661" y="643001"/>
                </a:cubicBezTo>
                <a:cubicBezTo>
                  <a:pt x="10507118" y="776791"/>
                  <a:pt x="10440715" y="925203"/>
                  <a:pt x="10483661" y="1095483"/>
                </a:cubicBezTo>
                <a:cubicBezTo>
                  <a:pt x="10526607" y="1265763"/>
                  <a:pt x="10465376" y="1358624"/>
                  <a:pt x="10483661" y="1547966"/>
                </a:cubicBezTo>
                <a:cubicBezTo>
                  <a:pt x="10501946" y="1737308"/>
                  <a:pt x="10437284" y="1939802"/>
                  <a:pt x="10483661" y="2048078"/>
                </a:cubicBezTo>
                <a:cubicBezTo>
                  <a:pt x="10530038" y="2156354"/>
                  <a:pt x="10445036" y="2376730"/>
                  <a:pt x="10483661" y="2643449"/>
                </a:cubicBezTo>
                <a:cubicBezTo>
                  <a:pt x="10522286" y="2910168"/>
                  <a:pt x="10420777" y="3042901"/>
                  <a:pt x="10483661" y="3334080"/>
                </a:cubicBezTo>
                <a:cubicBezTo>
                  <a:pt x="10546545" y="3625259"/>
                  <a:pt x="10427917" y="3787512"/>
                  <a:pt x="10483661" y="3929451"/>
                </a:cubicBezTo>
                <a:cubicBezTo>
                  <a:pt x="10539405" y="4071390"/>
                  <a:pt x="10403071" y="4398023"/>
                  <a:pt x="10483661" y="4762971"/>
                </a:cubicBezTo>
                <a:cubicBezTo>
                  <a:pt x="10401825" y="4772658"/>
                  <a:pt x="10246071" y="4759140"/>
                  <a:pt x="10110909" y="4762971"/>
                </a:cubicBezTo>
                <a:cubicBezTo>
                  <a:pt x="9975747" y="4766802"/>
                  <a:pt x="9819177" y="4752167"/>
                  <a:pt x="9528483" y="4762971"/>
                </a:cubicBezTo>
                <a:cubicBezTo>
                  <a:pt x="9237789" y="4773775"/>
                  <a:pt x="9175762" y="4740319"/>
                  <a:pt x="9050894" y="4762971"/>
                </a:cubicBezTo>
                <a:cubicBezTo>
                  <a:pt x="8926026" y="4785623"/>
                  <a:pt x="8671783" y="4748555"/>
                  <a:pt x="8363632" y="4762971"/>
                </a:cubicBezTo>
                <a:cubicBezTo>
                  <a:pt x="8055481" y="4777387"/>
                  <a:pt x="8088162" y="4733021"/>
                  <a:pt x="7990879" y="4762971"/>
                </a:cubicBezTo>
                <a:cubicBezTo>
                  <a:pt x="7893596" y="4792921"/>
                  <a:pt x="7644402" y="4753565"/>
                  <a:pt x="7513290" y="4762971"/>
                </a:cubicBezTo>
                <a:cubicBezTo>
                  <a:pt x="7382178" y="4772377"/>
                  <a:pt x="7241453" y="4739380"/>
                  <a:pt x="7140538" y="4762971"/>
                </a:cubicBezTo>
                <a:cubicBezTo>
                  <a:pt x="7039623" y="4786562"/>
                  <a:pt x="6946665" y="4755865"/>
                  <a:pt x="6767786" y="4762971"/>
                </a:cubicBezTo>
                <a:cubicBezTo>
                  <a:pt x="6588907" y="4770077"/>
                  <a:pt x="6434710" y="4754721"/>
                  <a:pt x="6290197" y="4762971"/>
                </a:cubicBezTo>
                <a:cubicBezTo>
                  <a:pt x="6145684" y="4771221"/>
                  <a:pt x="6097299" y="4740568"/>
                  <a:pt x="5917444" y="4762971"/>
                </a:cubicBezTo>
                <a:cubicBezTo>
                  <a:pt x="5737589" y="4785374"/>
                  <a:pt x="5343163" y="4730472"/>
                  <a:pt x="5125345" y="4762971"/>
                </a:cubicBezTo>
                <a:cubicBezTo>
                  <a:pt x="4907527" y="4795470"/>
                  <a:pt x="4791795" y="4701251"/>
                  <a:pt x="4542920" y="4762971"/>
                </a:cubicBezTo>
                <a:cubicBezTo>
                  <a:pt x="4294045" y="4824691"/>
                  <a:pt x="4020797" y="4695257"/>
                  <a:pt x="3855658" y="4762971"/>
                </a:cubicBezTo>
                <a:cubicBezTo>
                  <a:pt x="3690519" y="4830685"/>
                  <a:pt x="3448492" y="4746119"/>
                  <a:pt x="3063559" y="4762971"/>
                </a:cubicBezTo>
                <a:cubicBezTo>
                  <a:pt x="2678626" y="4779823"/>
                  <a:pt x="2860360" y="4723178"/>
                  <a:pt x="2690806" y="4762971"/>
                </a:cubicBezTo>
                <a:cubicBezTo>
                  <a:pt x="2521252" y="4802764"/>
                  <a:pt x="2244836" y="4689381"/>
                  <a:pt x="1898707" y="4762971"/>
                </a:cubicBezTo>
                <a:cubicBezTo>
                  <a:pt x="1552578" y="4836561"/>
                  <a:pt x="1699302" y="4747566"/>
                  <a:pt x="1630792" y="4762971"/>
                </a:cubicBezTo>
                <a:cubicBezTo>
                  <a:pt x="1562283" y="4778376"/>
                  <a:pt x="1371090" y="4730240"/>
                  <a:pt x="1153203" y="4762971"/>
                </a:cubicBezTo>
                <a:cubicBezTo>
                  <a:pt x="935316" y="4795702"/>
                  <a:pt x="821909" y="4745112"/>
                  <a:pt x="570777" y="4762971"/>
                </a:cubicBezTo>
                <a:cubicBezTo>
                  <a:pt x="319645" y="4780830"/>
                  <a:pt x="167670" y="4719512"/>
                  <a:pt x="0" y="4762971"/>
                </a:cubicBezTo>
                <a:cubicBezTo>
                  <a:pt x="-12186" y="4516410"/>
                  <a:pt x="9743" y="4331710"/>
                  <a:pt x="0" y="4215229"/>
                </a:cubicBezTo>
                <a:cubicBezTo>
                  <a:pt x="-9743" y="4098748"/>
                  <a:pt x="50597" y="3825129"/>
                  <a:pt x="0" y="3524599"/>
                </a:cubicBezTo>
                <a:cubicBezTo>
                  <a:pt x="-50597" y="3224069"/>
                  <a:pt x="77628" y="3034192"/>
                  <a:pt x="0" y="2833968"/>
                </a:cubicBezTo>
                <a:cubicBezTo>
                  <a:pt x="-77628" y="2633744"/>
                  <a:pt x="3826" y="2510248"/>
                  <a:pt x="0" y="2333856"/>
                </a:cubicBezTo>
                <a:cubicBezTo>
                  <a:pt x="-3826" y="2157464"/>
                  <a:pt x="44711" y="1874455"/>
                  <a:pt x="0" y="1643225"/>
                </a:cubicBezTo>
                <a:cubicBezTo>
                  <a:pt x="-44711" y="1411995"/>
                  <a:pt x="1108" y="1291931"/>
                  <a:pt x="0" y="1190743"/>
                </a:cubicBezTo>
                <a:cubicBezTo>
                  <a:pt x="-1108" y="1089555"/>
                  <a:pt x="45191" y="932558"/>
                  <a:pt x="0" y="738261"/>
                </a:cubicBezTo>
                <a:cubicBezTo>
                  <a:pt x="-45191" y="543964"/>
                  <a:pt x="45459" y="22155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Pendant que mon père parlait à </a:t>
            </a:r>
            <a:r>
              <a:rPr lang="fr-FR" i="1" dirty="0" err="1">
                <a:latin typeface="Calibri" panose="020F0502020204030204" pitchFamily="34" charset="0"/>
                <a:ea typeface="Calibri" panose="020F0502020204030204" pitchFamily="34" charset="0"/>
                <a:cs typeface="Times New Roman" panose="02020603050405020304" pitchFamily="18" charset="0"/>
              </a:rPr>
              <a:t>Nikolas</a:t>
            </a:r>
            <a:r>
              <a:rPr lang="fr-FR" i="1" dirty="0">
                <a:latin typeface="Calibri" panose="020F0502020204030204" pitchFamily="34" charset="0"/>
                <a:ea typeface="Calibri" panose="020F0502020204030204" pitchFamily="34" charset="0"/>
                <a:cs typeface="Times New Roman" panose="02020603050405020304" pitchFamily="18" charset="0"/>
              </a:rPr>
              <a:t>, je me suis glissé dans le café. Dans la première salle, comme d'habitude, des diplomates étrangers étaient rassemblés, des voyageurs et des aristocrates grecs aussi, en vêtements européens francs. Certains d'entre eux étaient réunis autour d'une grande table et frappaient des balles avec un long bâton. C'était un jeu auquel ils jouaient en Europe, comme Nicholas me l'avait dit, appelé billard. Je me suis précipité et suis entré dans la deuxième pièce. Les invités n'étaient que des Grecs, jeunes pour la plupart. L'atmosphère est tendue. Un jeune homme s'était levé et faisait un discours passionné ! "Combien de temps, mes frères, allons-nous tolérer l'arbitraire? Combien de temps allons-nous nous taire et accepter l'oppression de la monarchie ? L'heure est venue! Levez-vous contre elle ! "Un autre homme, un peu plus âgé, n'est pas d'accord: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"Mais que dites-vous? "Ils vont envoyer l'armée dans les rues, il y aura un bain de sang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"L'armée est avec nous ! Le colonel </a:t>
            </a:r>
            <a:r>
              <a:rPr lang="fr-FR" i="1" dirty="0" err="1">
                <a:latin typeface="Calibri" panose="020F0502020204030204" pitchFamily="34" charset="0"/>
                <a:ea typeface="Calibri" panose="020F0502020204030204" pitchFamily="34" charset="0"/>
                <a:cs typeface="Times New Roman" panose="02020603050405020304" pitchFamily="18" charset="0"/>
              </a:rPr>
              <a:t>Kallergis</a:t>
            </a:r>
            <a:r>
              <a:rPr lang="fr-FR" i="1" dirty="0">
                <a:latin typeface="Calibri" panose="020F0502020204030204" pitchFamily="34" charset="0"/>
                <a:ea typeface="Calibri" panose="020F0502020204030204" pitchFamily="34" charset="0"/>
                <a:cs typeface="Times New Roman" panose="02020603050405020304" pitchFamily="18" charset="0"/>
              </a:rPr>
              <a:t> a conclu un accord secret avec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et </a:t>
            </a:r>
            <a:r>
              <a:rPr lang="fr-FR" i="1" dirty="0" err="1">
                <a:latin typeface="Calibri" panose="020F0502020204030204" pitchFamily="34" charset="0"/>
                <a:ea typeface="Calibri" panose="020F0502020204030204" pitchFamily="34" charset="0"/>
                <a:cs typeface="Times New Roman" panose="02020603050405020304" pitchFamily="18" charset="0"/>
              </a:rPr>
              <a:t>Metaxas</a:t>
            </a:r>
            <a:r>
              <a:rPr lang="fr-FR" i="1" dirty="0">
                <a:latin typeface="Calibri" panose="020F0502020204030204" pitchFamily="34" charset="0"/>
                <a:ea typeface="Calibri" panose="020F0502020204030204" pitchFamily="34" charset="0"/>
                <a:cs typeface="Times New Roman" panose="02020603050405020304" pitchFamily="18" charset="0"/>
              </a:rPr>
              <a:t>, le chef du parti russe. "Tout est arrangé."</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"J'ai une grande nouvelle !" Un troisième homme se précipite, haletant, dans le café. "La gendarmerie a encerclé la maison de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Kallergis</a:t>
            </a:r>
            <a:r>
              <a:rPr lang="fr-FR" i="1" dirty="0">
                <a:latin typeface="Calibri" panose="020F0502020204030204" pitchFamily="34" charset="0"/>
                <a:ea typeface="Calibri" panose="020F0502020204030204" pitchFamily="34" charset="0"/>
                <a:cs typeface="Times New Roman" panose="02020603050405020304" pitchFamily="18" charset="0"/>
              </a:rPr>
              <a:t> a incité l'armée, un bataillon se dirige vers la maison de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pour le libérer, d'autres se dirigent vers la Monnaie et la Banque nationale !"</a:t>
            </a:r>
          </a:p>
        </p:txBody>
      </p:sp>
      <p:sp>
        <p:nvSpPr>
          <p:cNvPr id="16" name="TextBox 15">
            <a:extLst>
              <a:ext uri="{FF2B5EF4-FFF2-40B4-BE49-F238E27FC236}">
                <a16:creationId xmlns:a16="http://schemas.microsoft.com/office/drawing/2014/main" id="{1C08C5FA-F85E-4348-A376-972C45BC4AA6}"/>
              </a:ext>
            </a:extLst>
          </p:cNvPr>
          <p:cNvSpPr txBox="1"/>
          <p:nvPr/>
        </p:nvSpPr>
        <p:spPr>
          <a:xfrm>
            <a:off x="530579" y="2005112"/>
            <a:ext cx="10483661" cy="3771930"/>
          </a:xfrm>
          <a:custGeom>
            <a:avLst/>
            <a:gdLst>
              <a:gd name="connsiteX0" fmla="*/ 0 w 10483661"/>
              <a:gd name="connsiteY0" fmla="*/ 0 h 3771930"/>
              <a:gd name="connsiteX1" fmla="*/ 698911 w 10483661"/>
              <a:gd name="connsiteY1" fmla="*/ 0 h 3771930"/>
              <a:gd name="connsiteX2" fmla="*/ 1188148 w 10483661"/>
              <a:gd name="connsiteY2" fmla="*/ 0 h 3771930"/>
              <a:gd name="connsiteX3" fmla="*/ 2096732 w 10483661"/>
              <a:gd name="connsiteY3" fmla="*/ 0 h 3771930"/>
              <a:gd name="connsiteX4" fmla="*/ 2585970 w 10483661"/>
              <a:gd name="connsiteY4" fmla="*/ 0 h 3771930"/>
              <a:gd name="connsiteX5" fmla="*/ 3494554 w 10483661"/>
              <a:gd name="connsiteY5" fmla="*/ 0 h 3771930"/>
              <a:gd name="connsiteX6" fmla="*/ 4298301 w 10483661"/>
              <a:gd name="connsiteY6" fmla="*/ 0 h 3771930"/>
              <a:gd name="connsiteX7" fmla="*/ 4892375 w 10483661"/>
              <a:gd name="connsiteY7" fmla="*/ 0 h 3771930"/>
              <a:gd name="connsiteX8" fmla="*/ 5381613 w 10483661"/>
              <a:gd name="connsiteY8" fmla="*/ 0 h 3771930"/>
              <a:gd name="connsiteX9" fmla="*/ 5766014 w 10483661"/>
              <a:gd name="connsiteY9" fmla="*/ 0 h 3771930"/>
              <a:gd name="connsiteX10" fmla="*/ 6360088 w 10483661"/>
              <a:gd name="connsiteY10" fmla="*/ 0 h 3771930"/>
              <a:gd name="connsiteX11" fmla="*/ 7058998 w 10483661"/>
              <a:gd name="connsiteY11" fmla="*/ 0 h 3771930"/>
              <a:gd name="connsiteX12" fmla="*/ 7862746 w 10483661"/>
              <a:gd name="connsiteY12" fmla="*/ 0 h 3771930"/>
              <a:gd name="connsiteX13" fmla="*/ 8561656 w 10483661"/>
              <a:gd name="connsiteY13" fmla="*/ 0 h 3771930"/>
              <a:gd name="connsiteX14" fmla="*/ 9260567 w 10483661"/>
              <a:gd name="connsiteY14" fmla="*/ 0 h 3771930"/>
              <a:gd name="connsiteX15" fmla="*/ 9749805 w 10483661"/>
              <a:gd name="connsiteY15" fmla="*/ 0 h 3771930"/>
              <a:gd name="connsiteX16" fmla="*/ 10483661 w 10483661"/>
              <a:gd name="connsiteY16" fmla="*/ 0 h 3771930"/>
              <a:gd name="connsiteX17" fmla="*/ 10483661 w 10483661"/>
              <a:gd name="connsiteY17" fmla="*/ 553216 h 3771930"/>
              <a:gd name="connsiteX18" fmla="*/ 10483661 w 10483661"/>
              <a:gd name="connsiteY18" fmla="*/ 1144152 h 3771930"/>
              <a:gd name="connsiteX19" fmla="*/ 10483661 w 10483661"/>
              <a:gd name="connsiteY19" fmla="*/ 1659649 h 3771930"/>
              <a:gd name="connsiteX20" fmla="*/ 10483661 w 10483661"/>
              <a:gd name="connsiteY20" fmla="*/ 2212866 h 3771930"/>
              <a:gd name="connsiteX21" fmla="*/ 10483661 w 10483661"/>
              <a:gd name="connsiteY21" fmla="*/ 2728363 h 3771930"/>
              <a:gd name="connsiteX22" fmla="*/ 10483661 w 10483661"/>
              <a:gd name="connsiteY22" fmla="*/ 3771930 h 3771930"/>
              <a:gd name="connsiteX23" fmla="*/ 9784750 w 10483661"/>
              <a:gd name="connsiteY23" fmla="*/ 3771930 h 3771930"/>
              <a:gd name="connsiteX24" fmla="*/ 9400349 w 10483661"/>
              <a:gd name="connsiteY24" fmla="*/ 3771930 h 3771930"/>
              <a:gd name="connsiteX25" fmla="*/ 8806275 w 10483661"/>
              <a:gd name="connsiteY25" fmla="*/ 3771930 h 3771930"/>
              <a:gd name="connsiteX26" fmla="*/ 8002528 w 10483661"/>
              <a:gd name="connsiteY26" fmla="*/ 3771930 h 3771930"/>
              <a:gd name="connsiteX27" fmla="*/ 7303617 w 10483661"/>
              <a:gd name="connsiteY27" fmla="*/ 3771930 h 3771930"/>
              <a:gd name="connsiteX28" fmla="*/ 6395033 w 10483661"/>
              <a:gd name="connsiteY28" fmla="*/ 3771930 h 3771930"/>
              <a:gd name="connsiteX29" fmla="*/ 5696122 w 10483661"/>
              <a:gd name="connsiteY29" fmla="*/ 3771930 h 3771930"/>
              <a:gd name="connsiteX30" fmla="*/ 4997212 w 10483661"/>
              <a:gd name="connsiteY30" fmla="*/ 3771930 h 3771930"/>
              <a:gd name="connsiteX31" fmla="*/ 4088628 w 10483661"/>
              <a:gd name="connsiteY31" fmla="*/ 3771930 h 3771930"/>
              <a:gd name="connsiteX32" fmla="*/ 3599390 w 10483661"/>
              <a:gd name="connsiteY32" fmla="*/ 3771930 h 3771930"/>
              <a:gd name="connsiteX33" fmla="*/ 3005316 w 10483661"/>
              <a:gd name="connsiteY33" fmla="*/ 3771930 h 3771930"/>
              <a:gd name="connsiteX34" fmla="*/ 2201569 w 10483661"/>
              <a:gd name="connsiteY34" fmla="*/ 3771930 h 3771930"/>
              <a:gd name="connsiteX35" fmla="*/ 1397821 w 10483661"/>
              <a:gd name="connsiteY35" fmla="*/ 3771930 h 3771930"/>
              <a:gd name="connsiteX36" fmla="*/ 803747 w 10483661"/>
              <a:gd name="connsiteY36" fmla="*/ 3771930 h 3771930"/>
              <a:gd name="connsiteX37" fmla="*/ 0 w 10483661"/>
              <a:gd name="connsiteY37" fmla="*/ 3771930 h 3771930"/>
              <a:gd name="connsiteX38" fmla="*/ 0 w 10483661"/>
              <a:gd name="connsiteY38" fmla="*/ 3143275 h 3771930"/>
              <a:gd name="connsiteX39" fmla="*/ 0 w 10483661"/>
              <a:gd name="connsiteY39" fmla="*/ 2552339 h 3771930"/>
              <a:gd name="connsiteX40" fmla="*/ 0 w 10483661"/>
              <a:gd name="connsiteY40" fmla="*/ 2036842 h 3771930"/>
              <a:gd name="connsiteX41" fmla="*/ 0 w 10483661"/>
              <a:gd name="connsiteY41" fmla="*/ 1445907 h 3771930"/>
              <a:gd name="connsiteX42" fmla="*/ 0 w 10483661"/>
              <a:gd name="connsiteY42" fmla="*/ 854971 h 3771930"/>
              <a:gd name="connsiteX43" fmla="*/ 0 w 10483661"/>
              <a:gd name="connsiteY43" fmla="*/ 0 h 377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83661" h="3771930" fill="none" extrusionOk="0">
                <a:moveTo>
                  <a:pt x="0" y="0"/>
                </a:moveTo>
                <a:cubicBezTo>
                  <a:pt x="293690" y="32445"/>
                  <a:pt x="532411" y="12563"/>
                  <a:pt x="698911" y="0"/>
                </a:cubicBezTo>
                <a:cubicBezTo>
                  <a:pt x="865411" y="-12563"/>
                  <a:pt x="1071895" y="23954"/>
                  <a:pt x="1188148" y="0"/>
                </a:cubicBezTo>
                <a:cubicBezTo>
                  <a:pt x="1304401" y="-23954"/>
                  <a:pt x="1803000" y="-42268"/>
                  <a:pt x="2096732" y="0"/>
                </a:cubicBezTo>
                <a:cubicBezTo>
                  <a:pt x="2390464" y="42268"/>
                  <a:pt x="2355644" y="-3263"/>
                  <a:pt x="2585970" y="0"/>
                </a:cubicBezTo>
                <a:cubicBezTo>
                  <a:pt x="2816296" y="3263"/>
                  <a:pt x="3051127" y="-31238"/>
                  <a:pt x="3494554" y="0"/>
                </a:cubicBezTo>
                <a:cubicBezTo>
                  <a:pt x="3937981" y="31238"/>
                  <a:pt x="4118169" y="-25172"/>
                  <a:pt x="4298301" y="0"/>
                </a:cubicBezTo>
                <a:cubicBezTo>
                  <a:pt x="4478433" y="25172"/>
                  <a:pt x="4665399" y="-21912"/>
                  <a:pt x="4892375" y="0"/>
                </a:cubicBezTo>
                <a:cubicBezTo>
                  <a:pt x="5119351" y="21912"/>
                  <a:pt x="5205689" y="21871"/>
                  <a:pt x="5381613" y="0"/>
                </a:cubicBezTo>
                <a:cubicBezTo>
                  <a:pt x="5557537" y="-21871"/>
                  <a:pt x="5580921" y="-9008"/>
                  <a:pt x="5766014" y="0"/>
                </a:cubicBezTo>
                <a:cubicBezTo>
                  <a:pt x="5951107" y="9008"/>
                  <a:pt x="6231377" y="-18264"/>
                  <a:pt x="6360088" y="0"/>
                </a:cubicBezTo>
                <a:cubicBezTo>
                  <a:pt x="6488799" y="18264"/>
                  <a:pt x="6829824" y="19326"/>
                  <a:pt x="7058998" y="0"/>
                </a:cubicBezTo>
                <a:cubicBezTo>
                  <a:pt x="7288172" y="-19326"/>
                  <a:pt x="7677523" y="1810"/>
                  <a:pt x="7862746" y="0"/>
                </a:cubicBezTo>
                <a:cubicBezTo>
                  <a:pt x="8047969" y="-1810"/>
                  <a:pt x="8219841" y="-22412"/>
                  <a:pt x="8561656" y="0"/>
                </a:cubicBezTo>
                <a:cubicBezTo>
                  <a:pt x="8903471" y="22412"/>
                  <a:pt x="9098452" y="27583"/>
                  <a:pt x="9260567" y="0"/>
                </a:cubicBezTo>
                <a:cubicBezTo>
                  <a:pt x="9422682" y="-27583"/>
                  <a:pt x="9563209" y="18728"/>
                  <a:pt x="9749805" y="0"/>
                </a:cubicBezTo>
                <a:cubicBezTo>
                  <a:pt x="9936401" y="-18728"/>
                  <a:pt x="10256135" y="-13932"/>
                  <a:pt x="10483661" y="0"/>
                </a:cubicBezTo>
                <a:cubicBezTo>
                  <a:pt x="10463993" y="125378"/>
                  <a:pt x="10500377" y="343678"/>
                  <a:pt x="10483661" y="553216"/>
                </a:cubicBezTo>
                <a:cubicBezTo>
                  <a:pt x="10466945" y="762754"/>
                  <a:pt x="10490858" y="939241"/>
                  <a:pt x="10483661" y="1144152"/>
                </a:cubicBezTo>
                <a:cubicBezTo>
                  <a:pt x="10476464" y="1349063"/>
                  <a:pt x="10483288" y="1501550"/>
                  <a:pt x="10483661" y="1659649"/>
                </a:cubicBezTo>
                <a:cubicBezTo>
                  <a:pt x="10484034" y="1817748"/>
                  <a:pt x="10467206" y="2079073"/>
                  <a:pt x="10483661" y="2212866"/>
                </a:cubicBezTo>
                <a:cubicBezTo>
                  <a:pt x="10500116" y="2346659"/>
                  <a:pt x="10464696" y="2591529"/>
                  <a:pt x="10483661" y="2728363"/>
                </a:cubicBezTo>
                <a:cubicBezTo>
                  <a:pt x="10502626" y="2865197"/>
                  <a:pt x="10493422" y="3294514"/>
                  <a:pt x="10483661" y="3771930"/>
                </a:cubicBezTo>
                <a:cubicBezTo>
                  <a:pt x="10284173" y="3784123"/>
                  <a:pt x="10001803" y="3741488"/>
                  <a:pt x="9784750" y="3771930"/>
                </a:cubicBezTo>
                <a:cubicBezTo>
                  <a:pt x="9567697" y="3802372"/>
                  <a:pt x="9584358" y="3754472"/>
                  <a:pt x="9400349" y="3771930"/>
                </a:cubicBezTo>
                <a:cubicBezTo>
                  <a:pt x="9216340" y="3789388"/>
                  <a:pt x="9039899" y="3785114"/>
                  <a:pt x="8806275" y="3771930"/>
                </a:cubicBezTo>
                <a:cubicBezTo>
                  <a:pt x="8572651" y="3758746"/>
                  <a:pt x="8218742" y="3792952"/>
                  <a:pt x="8002528" y="3771930"/>
                </a:cubicBezTo>
                <a:cubicBezTo>
                  <a:pt x="7786314" y="3750908"/>
                  <a:pt x="7540983" y="3778046"/>
                  <a:pt x="7303617" y="3771930"/>
                </a:cubicBezTo>
                <a:cubicBezTo>
                  <a:pt x="7066251" y="3765814"/>
                  <a:pt x="6824486" y="3807098"/>
                  <a:pt x="6395033" y="3771930"/>
                </a:cubicBezTo>
                <a:cubicBezTo>
                  <a:pt x="5965580" y="3736762"/>
                  <a:pt x="5931163" y="3763887"/>
                  <a:pt x="5696122" y="3771930"/>
                </a:cubicBezTo>
                <a:cubicBezTo>
                  <a:pt x="5461081" y="3779973"/>
                  <a:pt x="5216217" y="3800561"/>
                  <a:pt x="4997212" y="3771930"/>
                </a:cubicBezTo>
                <a:cubicBezTo>
                  <a:pt x="4778207" y="3743300"/>
                  <a:pt x="4414114" y="3790819"/>
                  <a:pt x="4088628" y="3771930"/>
                </a:cubicBezTo>
                <a:cubicBezTo>
                  <a:pt x="3763142" y="3753041"/>
                  <a:pt x="3781947" y="3778282"/>
                  <a:pt x="3599390" y="3771930"/>
                </a:cubicBezTo>
                <a:cubicBezTo>
                  <a:pt x="3416833" y="3765578"/>
                  <a:pt x="3187952" y="3794692"/>
                  <a:pt x="3005316" y="3771930"/>
                </a:cubicBezTo>
                <a:cubicBezTo>
                  <a:pt x="2822680" y="3749168"/>
                  <a:pt x="2500092" y="3738056"/>
                  <a:pt x="2201569" y="3771930"/>
                </a:cubicBezTo>
                <a:cubicBezTo>
                  <a:pt x="1903046" y="3805804"/>
                  <a:pt x="1683440" y="3795271"/>
                  <a:pt x="1397821" y="3771930"/>
                </a:cubicBezTo>
                <a:cubicBezTo>
                  <a:pt x="1112202" y="3748589"/>
                  <a:pt x="1005708" y="3754616"/>
                  <a:pt x="803747" y="3771930"/>
                </a:cubicBezTo>
                <a:cubicBezTo>
                  <a:pt x="601786" y="3789244"/>
                  <a:pt x="310222" y="3759748"/>
                  <a:pt x="0" y="3771930"/>
                </a:cubicBezTo>
                <a:cubicBezTo>
                  <a:pt x="25136" y="3560243"/>
                  <a:pt x="-28830" y="3318842"/>
                  <a:pt x="0" y="3143275"/>
                </a:cubicBezTo>
                <a:cubicBezTo>
                  <a:pt x="28830" y="2967709"/>
                  <a:pt x="12228" y="2777757"/>
                  <a:pt x="0" y="2552339"/>
                </a:cubicBezTo>
                <a:cubicBezTo>
                  <a:pt x="-12228" y="2326921"/>
                  <a:pt x="-25543" y="2273046"/>
                  <a:pt x="0" y="2036842"/>
                </a:cubicBezTo>
                <a:cubicBezTo>
                  <a:pt x="25543" y="1800638"/>
                  <a:pt x="23231" y="1616555"/>
                  <a:pt x="0" y="1445907"/>
                </a:cubicBezTo>
                <a:cubicBezTo>
                  <a:pt x="-23231" y="1275259"/>
                  <a:pt x="27028" y="1091238"/>
                  <a:pt x="0" y="854971"/>
                </a:cubicBezTo>
                <a:cubicBezTo>
                  <a:pt x="-27028" y="618704"/>
                  <a:pt x="-42178" y="188220"/>
                  <a:pt x="0" y="0"/>
                </a:cubicBezTo>
                <a:close/>
              </a:path>
              <a:path w="10483661" h="3771930" stroke="0" extrusionOk="0">
                <a:moveTo>
                  <a:pt x="0" y="0"/>
                </a:moveTo>
                <a:cubicBezTo>
                  <a:pt x="96403" y="-10383"/>
                  <a:pt x="265846" y="13272"/>
                  <a:pt x="384401" y="0"/>
                </a:cubicBezTo>
                <a:cubicBezTo>
                  <a:pt x="502956" y="-13272"/>
                  <a:pt x="803876" y="29423"/>
                  <a:pt x="1083312" y="0"/>
                </a:cubicBezTo>
                <a:cubicBezTo>
                  <a:pt x="1362748" y="-29423"/>
                  <a:pt x="1374886" y="12847"/>
                  <a:pt x="1572549" y="0"/>
                </a:cubicBezTo>
                <a:cubicBezTo>
                  <a:pt x="1770212" y="-12847"/>
                  <a:pt x="1825264" y="-19786"/>
                  <a:pt x="2061787" y="0"/>
                </a:cubicBezTo>
                <a:cubicBezTo>
                  <a:pt x="2298310" y="19786"/>
                  <a:pt x="2359958" y="15662"/>
                  <a:pt x="2446188" y="0"/>
                </a:cubicBezTo>
                <a:cubicBezTo>
                  <a:pt x="2532418" y="-15662"/>
                  <a:pt x="2975387" y="38685"/>
                  <a:pt x="3354772" y="0"/>
                </a:cubicBezTo>
                <a:cubicBezTo>
                  <a:pt x="3734157" y="-38685"/>
                  <a:pt x="3680141" y="-2167"/>
                  <a:pt x="3948846" y="0"/>
                </a:cubicBezTo>
                <a:cubicBezTo>
                  <a:pt x="4217551" y="2167"/>
                  <a:pt x="4379065" y="4091"/>
                  <a:pt x="4647756" y="0"/>
                </a:cubicBezTo>
                <a:cubicBezTo>
                  <a:pt x="4916447" y="-4091"/>
                  <a:pt x="4861077" y="-6090"/>
                  <a:pt x="5032157" y="0"/>
                </a:cubicBezTo>
                <a:cubicBezTo>
                  <a:pt x="5203237" y="6090"/>
                  <a:pt x="5422185" y="-25768"/>
                  <a:pt x="5731068" y="0"/>
                </a:cubicBezTo>
                <a:cubicBezTo>
                  <a:pt x="6039951" y="25768"/>
                  <a:pt x="6284875" y="30861"/>
                  <a:pt x="6639652" y="0"/>
                </a:cubicBezTo>
                <a:cubicBezTo>
                  <a:pt x="6994429" y="-30861"/>
                  <a:pt x="6893333" y="12868"/>
                  <a:pt x="7128889" y="0"/>
                </a:cubicBezTo>
                <a:cubicBezTo>
                  <a:pt x="7364445" y="-12868"/>
                  <a:pt x="7558983" y="-22026"/>
                  <a:pt x="7932637" y="0"/>
                </a:cubicBezTo>
                <a:cubicBezTo>
                  <a:pt x="8306291" y="22026"/>
                  <a:pt x="8467394" y="-38709"/>
                  <a:pt x="8736384" y="0"/>
                </a:cubicBezTo>
                <a:cubicBezTo>
                  <a:pt x="9005374" y="38709"/>
                  <a:pt x="9163313" y="-12909"/>
                  <a:pt x="9540132" y="0"/>
                </a:cubicBezTo>
                <a:cubicBezTo>
                  <a:pt x="9916951" y="12909"/>
                  <a:pt x="10112428" y="-32914"/>
                  <a:pt x="10483661" y="0"/>
                </a:cubicBezTo>
                <a:cubicBezTo>
                  <a:pt x="10455963" y="180901"/>
                  <a:pt x="10455891" y="422094"/>
                  <a:pt x="10483661" y="628655"/>
                </a:cubicBezTo>
                <a:cubicBezTo>
                  <a:pt x="10511431" y="835216"/>
                  <a:pt x="10480827" y="938542"/>
                  <a:pt x="10483661" y="1181871"/>
                </a:cubicBezTo>
                <a:cubicBezTo>
                  <a:pt x="10486495" y="1425200"/>
                  <a:pt x="10495253" y="1564261"/>
                  <a:pt x="10483661" y="1848246"/>
                </a:cubicBezTo>
                <a:cubicBezTo>
                  <a:pt x="10472069" y="2132231"/>
                  <a:pt x="10476947" y="2292996"/>
                  <a:pt x="10483661" y="2552339"/>
                </a:cubicBezTo>
                <a:cubicBezTo>
                  <a:pt x="10490375" y="2811682"/>
                  <a:pt x="10498729" y="2866747"/>
                  <a:pt x="10483661" y="3105556"/>
                </a:cubicBezTo>
                <a:cubicBezTo>
                  <a:pt x="10468593" y="3344365"/>
                  <a:pt x="10486305" y="3518892"/>
                  <a:pt x="10483661" y="3771930"/>
                </a:cubicBezTo>
                <a:cubicBezTo>
                  <a:pt x="10385165" y="3786240"/>
                  <a:pt x="10114646" y="3749759"/>
                  <a:pt x="9994423" y="3771930"/>
                </a:cubicBezTo>
                <a:cubicBezTo>
                  <a:pt x="9874200" y="3794101"/>
                  <a:pt x="9315302" y="3766794"/>
                  <a:pt x="9085840" y="3771930"/>
                </a:cubicBezTo>
                <a:cubicBezTo>
                  <a:pt x="8856378" y="3777066"/>
                  <a:pt x="8702803" y="3781791"/>
                  <a:pt x="8596602" y="3771930"/>
                </a:cubicBezTo>
                <a:cubicBezTo>
                  <a:pt x="8490401" y="3762069"/>
                  <a:pt x="7988548" y="3730742"/>
                  <a:pt x="7688018" y="3771930"/>
                </a:cubicBezTo>
                <a:cubicBezTo>
                  <a:pt x="7387488" y="3813118"/>
                  <a:pt x="7185492" y="3805857"/>
                  <a:pt x="6989107" y="3771930"/>
                </a:cubicBezTo>
                <a:cubicBezTo>
                  <a:pt x="6792722" y="3738003"/>
                  <a:pt x="6369134" y="3735084"/>
                  <a:pt x="6080523" y="3771930"/>
                </a:cubicBezTo>
                <a:cubicBezTo>
                  <a:pt x="5791912" y="3808776"/>
                  <a:pt x="5610195" y="3773431"/>
                  <a:pt x="5381613" y="3771930"/>
                </a:cubicBezTo>
                <a:cubicBezTo>
                  <a:pt x="5153031" y="3770430"/>
                  <a:pt x="4839175" y="3741579"/>
                  <a:pt x="4682702" y="3771930"/>
                </a:cubicBezTo>
                <a:cubicBezTo>
                  <a:pt x="4526229" y="3802281"/>
                  <a:pt x="4375847" y="3788350"/>
                  <a:pt x="4298301" y="3771930"/>
                </a:cubicBezTo>
                <a:cubicBezTo>
                  <a:pt x="4220755" y="3755510"/>
                  <a:pt x="3783880" y="3761667"/>
                  <a:pt x="3599390" y="3771930"/>
                </a:cubicBezTo>
                <a:cubicBezTo>
                  <a:pt x="3414900" y="3782193"/>
                  <a:pt x="2906623" y="3761364"/>
                  <a:pt x="2690806" y="3771930"/>
                </a:cubicBezTo>
                <a:cubicBezTo>
                  <a:pt x="2474989" y="3782496"/>
                  <a:pt x="2050527" y="3742314"/>
                  <a:pt x="1887059" y="3771930"/>
                </a:cubicBezTo>
                <a:cubicBezTo>
                  <a:pt x="1723591" y="3801546"/>
                  <a:pt x="1469309" y="3755846"/>
                  <a:pt x="1083312" y="3771930"/>
                </a:cubicBezTo>
                <a:cubicBezTo>
                  <a:pt x="697315" y="3788014"/>
                  <a:pt x="462636" y="3766801"/>
                  <a:pt x="0" y="3771930"/>
                </a:cubicBezTo>
                <a:cubicBezTo>
                  <a:pt x="23467" y="3554739"/>
                  <a:pt x="-5140" y="3421608"/>
                  <a:pt x="0" y="3256433"/>
                </a:cubicBezTo>
                <a:cubicBezTo>
                  <a:pt x="5140" y="3091258"/>
                  <a:pt x="-17136" y="2940651"/>
                  <a:pt x="0" y="2703217"/>
                </a:cubicBezTo>
                <a:cubicBezTo>
                  <a:pt x="17136" y="2465783"/>
                  <a:pt x="2131" y="2413865"/>
                  <a:pt x="0" y="2150000"/>
                </a:cubicBezTo>
                <a:cubicBezTo>
                  <a:pt x="-2131" y="1886135"/>
                  <a:pt x="18827" y="1762523"/>
                  <a:pt x="0" y="1445907"/>
                </a:cubicBezTo>
                <a:cubicBezTo>
                  <a:pt x="-18827" y="1129291"/>
                  <a:pt x="22078" y="1121835"/>
                  <a:pt x="0" y="854971"/>
                </a:cubicBezTo>
                <a:cubicBezTo>
                  <a:pt x="-22078" y="588107"/>
                  <a:pt x="-6304" y="17381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34111487">
                  <a:prstGeom prst="rect">
                    <a:avLst/>
                  </a:prstGeom>
                  <ask:type>
                    <ask:lineSketchFreehand/>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"Allons-y, qu'est-ce qu'on attend ?" s'écrie le premier homme. "L'histoire s'écrit aujourd'hui et c'est nous qui allons l'écrire! Tout le monde au palais !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Ils se sont tous précipités en poussant des cris comme "Vive la Grèce" "Vive la nation !". Sans réfléchir, je les ai suivis. J'ai serré ma pochette sur moi et j'ai couru avec la foule dans les rues boueuses. D'autres personnes se joignaient à nous depuis les ruelles, ajoutant leurs voix aux nôtres ! Nous sommes arrivés au palais. Il faisait déjà nuit et le tout nouveau palais illuminé était si impressionnant ! Le bruit du cliquetis des chevaux se mêlait aux voix de la foule grandissante. Je me suis assis aussi loin que possible et j'ai regardé. L'armée est bientôt arrivée. Il y avait des milliers de soldats. Le colonel </a:t>
            </a:r>
            <a:r>
              <a:rPr lang="fr-FR" i="1" dirty="0" err="1">
                <a:latin typeface="Calibri" panose="020F0502020204030204" pitchFamily="34" charset="0"/>
                <a:ea typeface="Calibri" panose="020F0502020204030204" pitchFamily="34" charset="0"/>
                <a:cs typeface="Times New Roman" panose="02020603050405020304" pitchFamily="18" charset="0"/>
              </a:rPr>
              <a:t>Kallergis</a:t>
            </a:r>
            <a:r>
              <a:rPr lang="fr-FR" i="1" dirty="0">
                <a:latin typeface="Calibri" panose="020F0502020204030204" pitchFamily="34" charset="0"/>
                <a:ea typeface="Calibri" panose="020F0502020204030204" pitchFamily="34" charset="0"/>
                <a:cs typeface="Times New Roman" panose="02020603050405020304" pitchFamily="18" charset="0"/>
              </a:rPr>
              <a:t> se tenait fièrement debout sur son cheval. Je ne l'avais jamais vu auparavant, mais j'ai entendu mes voisins chuchoter entre eux que c'était lui. C'est par eux que j'ai appris l'arrivée des politiciens, des militants et des étrangers. Tout le monde était là. Le cri de guerre se répand rapidement : "Constitution, nous voulons une Constitution" crie la foule et les voix résonnent dans le ciel nocturne de l'Attique.</a:t>
            </a:r>
          </a:p>
        </p:txBody>
      </p:sp>
      <p:sp>
        <p:nvSpPr>
          <p:cNvPr id="12" name="TextBox 11">
            <a:extLst>
              <a:ext uri="{FF2B5EF4-FFF2-40B4-BE49-F238E27FC236}">
                <a16:creationId xmlns:a16="http://schemas.microsoft.com/office/drawing/2014/main" id="{E70FD4CB-1C8F-400B-A94B-76707D5ADC57}"/>
              </a:ext>
            </a:extLst>
          </p:cNvPr>
          <p:cNvSpPr txBox="1"/>
          <p:nvPr/>
        </p:nvSpPr>
        <p:spPr>
          <a:xfrm>
            <a:off x="378179" y="872070"/>
            <a:ext cx="10483661" cy="5904822"/>
          </a:xfrm>
          <a:custGeom>
            <a:avLst/>
            <a:gdLst>
              <a:gd name="connsiteX0" fmla="*/ 0 w 10483661"/>
              <a:gd name="connsiteY0" fmla="*/ 0 h 5904822"/>
              <a:gd name="connsiteX1" fmla="*/ 582426 w 10483661"/>
              <a:gd name="connsiteY1" fmla="*/ 0 h 5904822"/>
              <a:gd name="connsiteX2" fmla="*/ 1374524 w 10483661"/>
              <a:gd name="connsiteY2" fmla="*/ 0 h 5904822"/>
              <a:gd name="connsiteX3" fmla="*/ 1747277 w 10483661"/>
              <a:gd name="connsiteY3" fmla="*/ 0 h 5904822"/>
              <a:gd name="connsiteX4" fmla="*/ 2539376 w 10483661"/>
              <a:gd name="connsiteY4" fmla="*/ 0 h 5904822"/>
              <a:gd name="connsiteX5" fmla="*/ 3121801 w 10483661"/>
              <a:gd name="connsiteY5" fmla="*/ 0 h 5904822"/>
              <a:gd name="connsiteX6" fmla="*/ 3494554 w 10483661"/>
              <a:gd name="connsiteY6" fmla="*/ 0 h 5904822"/>
              <a:gd name="connsiteX7" fmla="*/ 4076979 w 10483661"/>
              <a:gd name="connsiteY7" fmla="*/ 0 h 5904822"/>
              <a:gd name="connsiteX8" fmla="*/ 4344895 w 10483661"/>
              <a:gd name="connsiteY8" fmla="*/ 0 h 5904822"/>
              <a:gd name="connsiteX9" fmla="*/ 5032157 w 10483661"/>
              <a:gd name="connsiteY9" fmla="*/ 0 h 5904822"/>
              <a:gd name="connsiteX10" fmla="*/ 5824256 w 10483661"/>
              <a:gd name="connsiteY10" fmla="*/ 0 h 5904822"/>
              <a:gd name="connsiteX11" fmla="*/ 6616355 w 10483661"/>
              <a:gd name="connsiteY11" fmla="*/ 0 h 5904822"/>
              <a:gd name="connsiteX12" fmla="*/ 7093944 w 10483661"/>
              <a:gd name="connsiteY12" fmla="*/ 0 h 5904822"/>
              <a:gd name="connsiteX13" fmla="*/ 7886043 w 10483661"/>
              <a:gd name="connsiteY13" fmla="*/ 0 h 5904822"/>
              <a:gd name="connsiteX14" fmla="*/ 8573305 w 10483661"/>
              <a:gd name="connsiteY14" fmla="*/ 0 h 5904822"/>
              <a:gd name="connsiteX15" fmla="*/ 9050894 w 10483661"/>
              <a:gd name="connsiteY15" fmla="*/ 0 h 5904822"/>
              <a:gd name="connsiteX16" fmla="*/ 9528483 w 10483661"/>
              <a:gd name="connsiteY16" fmla="*/ 0 h 5904822"/>
              <a:gd name="connsiteX17" fmla="*/ 9901235 w 10483661"/>
              <a:gd name="connsiteY17" fmla="*/ 0 h 5904822"/>
              <a:gd name="connsiteX18" fmla="*/ 10483661 w 10483661"/>
              <a:gd name="connsiteY18" fmla="*/ 0 h 5904822"/>
              <a:gd name="connsiteX19" fmla="*/ 10483661 w 10483661"/>
              <a:gd name="connsiteY19" fmla="*/ 531434 h 5904822"/>
              <a:gd name="connsiteX20" fmla="*/ 10483661 w 10483661"/>
              <a:gd name="connsiteY20" fmla="*/ 944772 h 5904822"/>
              <a:gd name="connsiteX21" fmla="*/ 10483661 w 10483661"/>
              <a:gd name="connsiteY21" fmla="*/ 1653350 h 5904822"/>
              <a:gd name="connsiteX22" fmla="*/ 10483661 w 10483661"/>
              <a:gd name="connsiteY22" fmla="*/ 2066688 h 5904822"/>
              <a:gd name="connsiteX23" fmla="*/ 10483661 w 10483661"/>
              <a:gd name="connsiteY23" fmla="*/ 2480025 h 5904822"/>
              <a:gd name="connsiteX24" fmla="*/ 10483661 w 10483661"/>
              <a:gd name="connsiteY24" fmla="*/ 3070507 h 5904822"/>
              <a:gd name="connsiteX25" fmla="*/ 10483661 w 10483661"/>
              <a:gd name="connsiteY25" fmla="*/ 3660990 h 5904822"/>
              <a:gd name="connsiteX26" fmla="*/ 10483661 w 10483661"/>
              <a:gd name="connsiteY26" fmla="*/ 4251472 h 5904822"/>
              <a:gd name="connsiteX27" fmla="*/ 10483661 w 10483661"/>
              <a:gd name="connsiteY27" fmla="*/ 4723858 h 5904822"/>
              <a:gd name="connsiteX28" fmla="*/ 10483661 w 10483661"/>
              <a:gd name="connsiteY28" fmla="*/ 5314340 h 5904822"/>
              <a:gd name="connsiteX29" fmla="*/ 10483661 w 10483661"/>
              <a:gd name="connsiteY29" fmla="*/ 5904822 h 5904822"/>
              <a:gd name="connsiteX30" fmla="*/ 10110909 w 10483661"/>
              <a:gd name="connsiteY30" fmla="*/ 5904822 h 5904822"/>
              <a:gd name="connsiteX31" fmla="*/ 9738156 w 10483661"/>
              <a:gd name="connsiteY31" fmla="*/ 5904822 h 5904822"/>
              <a:gd name="connsiteX32" fmla="*/ 8946057 w 10483661"/>
              <a:gd name="connsiteY32" fmla="*/ 5904822 h 5904822"/>
              <a:gd name="connsiteX33" fmla="*/ 8573305 w 10483661"/>
              <a:gd name="connsiteY33" fmla="*/ 5904822 h 5904822"/>
              <a:gd name="connsiteX34" fmla="*/ 8200553 w 10483661"/>
              <a:gd name="connsiteY34" fmla="*/ 5904822 h 5904822"/>
              <a:gd name="connsiteX35" fmla="*/ 7513290 w 10483661"/>
              <a:gd name="connsiteY35" fmla="*/ 5904822 h 5904822"/>
              <a:gd name="connsiteX36" fmla="*/ 7245375 w 10483661"/>
              <a:gd name="connsiteY36" fmla="*/ 5904822 h 5904822"/>
              <a:gd name="connsiteX37" fmla="*/ 6767786 w 10483661"/>
              <a:gd name="connsiteY37" fmla="*/ 5904822 h 5904822"/>
              <a:gd name="connsiteX38" fmla="*/ 6080523 w 10483661"/>
              <a:gd name="connsiteY38" fmla="*/ 5904822 h 5904822"/>
              <a:gd name="connsiteX39" fmla="*/ 5812608 w 10483661"/>
              <a:gd name="connsiteY39" fmla="*/ 5904822 h 5904822"/>
              <a:gd name="connsiteX40" fmla="*/ 5544692 w 10483661"/>
              <a:gd name="connsiteY40" fmla="*/ 5904822 h 5904822"/>
              <a:gd name="connsiteX41" fmla="*/ 5067103 w 10483661"/>
              <a:gd name="connsiteY41" fmla="*/ 5904822 h 5904822"/>
              <a:gd name="connsiteX42" fmla="*/ 4275004 w 10483661"/>
              <a:gd name="connsiteY42" fmla="*/ 5904822 h 5904822"/>
              <a:gd name="connsiteX43" fmla="*/ 3482905 w 10483661"/>
              <a:gd name="connsiteY43" fmla="*/ 5904822 h 5904822"/>
              <a:gd name="connsiteX44" fmla="*/ 3005316 w 10483661"/>
              <a:gd name="connsiteY44" fmla="*/ 5904822 h 5904822"/>
              <a:gd name="connsiteX45" fmla="*/ 2632564 w 10483661"/>
              <a:gd name="connsiteY45" fmla="*/ 5904822 h 5904822"/>
              <a:gd name="connsiteX46" fmla="*/ 2364648 w 10483661"/>
              <a:gd name="connsiteY46" fmla="*/ 5904822 h 5904822"/>
              <a:gd name="connsiteX47" fmla="*/ 1572549 w 10483661"/>
              <a:gd name="connsiteY47" fmla="*/ 5904822 h 5904822"/>
              <a:gd name="connsiteX48" fmla="*/ 990124 w 10483661"/>
              <a:gd name="connsiteY48" fmla="*/ 5904822 h 5904822"/>
              <a:gd name="connsiteX49" fmla="*/ 617371 w 10483661"/>
              <a:gd name="connsiteY49" fmla="*/ 5904822 h 5904822"/>
              <a:gd name="connsiteX50" fmla="*/ 0 w 10483661"/>
              <a:gd name="connsiteY50" fmla="*/ 5904822 h 5904822"/>
              <a:gd name="connsiteX51" fmla="*/ 0 w 10483661"/>
              <a:gd name="connsiteY51" fmla="*/ 5491484 h 5904822"/>
              <a:gd name="connsiteX52" fmla="*/ 0 w 10483661"/>
              <a:gd name="connsiteY52" fmla="*/ 4782906 h 5904822"/>
              <a:gd name="connsiteX53" fmla="*/ 0 w 10483661"/>
              <a:gd name="connsiteY53" fmla="*/ 4251472 h 5904822"/>
              <a:gd name="connsiteX54" fmla="*/ 0 w 10483661"/>
              <a:gd name="connsiteY54" fmla="*/ 3601941 h 5904822"/>
              <a:gd name="connsiteX55" fmla="*/ 0 w 10483661"/>
              <a:gd name="connsiteY55" fmla="*/ 3188604 h 5904822"/>
              <a:gd name="connsiteX56" fmla="*/ 0 w 10483661"/>
              <a:gd name="connsiteY56" fmla="*/ 2480025 h 5904822"/>
              <a:gd name="connsiteX57" fmla="*/ 0 w 10483661"/>
              <a:gd name="connsiteY57" fmla="*/ 1889543 h 5904822"/>
              <a:gd name="connsiteX58" fmla="*/ 0 w 10483661"/>
              <a:gd name="connsiteY58" fmla="*/ 1417157 h 5904822"/>
              <a:gd name="connsiteX59" fmla="*/ 0 w 10483661"/>
              <a:gd name="connsiteY59" fmla="*/ 885723 h 5904822"/>
              <a:gd name="connsiteX60" fmla="*/ 0 w 10483661"/>
              <a:gd name="connsiteY60" fmla="*/ 0 h 590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483661" h="5904822" fill="none" extrusionOk="0">
                <a:moveTo>
                  <a:pt x="0" y="0"/>
                </a:moveTo>
                <a:cubicBezTo>
                  <a:pt x="120358" y="-10307"/>
                  <a:pt x="420588" y="50823"/>
                  <a:pt x="582426" y="0"/>
                </a:cubicBezTo>
                <a:cubicBezTo>
                  <a:pt x="744264" y="-50823"/>
                  <a:pt x="1122638" y="73686"/>
                  <a:pt x="1374524" y="0"/>
                </a:cubicBezTo>
                <a:cubicBezTo>
                  <a:pt x="1626410" y="-73686"/>
                  <a:pt x="1627425" y="38054"/>
                  <a:pt x="1747277" y="0"/>
                </a:cubicBezTo>
                <a:cubicBezTo>
                  <a:pt x="1867129" y="-38054"/>
                  <a:pt x="2316776" y="53669"/>
                  <a:pt x="2539376" y="0"/>
                </a:cubicBezTo>
                <a:cubicBezTo>
                  <a:pt x="2761976" y="-53669"/>
                  <a:pt x="2904443" y="69227"/>
                  <a:pt x="3121801" y="0"/>
                </a:cubicBezTo>
                <a:cubicBezTo>
                  <a:pt x="3339159" y="-69227"/>
                  <a:pt x="3408972" y="15668"/>
                  <a:pt x="3494554" y="0"/>
                </a:cubicBezTo>
                <a:cubicBezTo>
                  <a:pt x="3580136" y="-15668"/>
                  <a:pt x="3932549" y="9116"/>
                  <a:pt x="4076979" y="0"/>
                </a:cubicBezTo>
                <a:cubicBezTo>
                  <a:pt x="4221409" y="-9116"/>
                  <a:pt x="4286330" y="20907"/>
                  <a:pt x="4344895" y="0"/>
                </a:cubicBezTo>
                <a:cubicBezTo>
                  <a:pt x="4403460" y="-20907"/>
                  <a:pt x="4722896" y="11353"/>
                  <a:pt x="5032157" y="0"/>
                </a:cubicBezTo>
                <a:cubicBezTo>
                  <a:pt x="5341418" y="-11353"/>
                  <a:pt x="5496665" y="76841"/>
                  <a:pt x="5824256" y="0"/>
                </a:cubicBezTo>
                <a:cubicBezTo>
                  <a:pt x="6151847" y="-76841"/>
                  <a:pt x="6403096" y="63753"/>
                  <a:pt x="6616355" y="0"/>
                </a:cubicBezTo>
                <a:cubicBezTo>
                  <a:pt x="6829614" y="-63753"/>
                  <a:pt x="6866772" y="28104"/>
                  <a:pt x="7093944" y="0"/>
                </a:cubicBezTo>
                <a:cubicBezTo>
                  <a:pt x="7321116" y="-28104"/>
                  <a:pt x="7567520" y="51021"/>
                  <a:pt x="7886043" y="0"/>
                </a:cubicBezTo>
                <a:cubicBezTo>
                  <a:pt x="8204566" y="-51021"/>
                  <a:pt x="8249531" y="41970"/>
                  <a:pt x="8573305" y="0"/>
                </a:cubicBezTo>
                <a:cubicBezTo>
                  <a:pt x="8897079" y="-41970"/>
                  <a:pt x="8869058" y="15978"/>
                  <a:pt x="9050894" y="0"/>
                </a:cubicBezTo>
                <a:cubicBezTo>
                  <a:pt x="9232730" y="-15978"/>
                  <a:pt x="9364193" y="15888"/>
                  <a:pt x="9528483" y="0"/>
                </a:cubicBezTo>
                <a:cubicBezTo>
                  <a:pt x="9692773" y="-15888"/>
                  <a:pt x="9722891" y="25411"/>
                  <a:pt x="9901235" y="0"/>
                </a:cubicBezTo>
                <a:cubicBezTo>
                  <a:pt x="10079579" y="-25411"/>
                  <a:pt x="10217648" y="5623"/>
                  <a:pt x="10483661" y="0"/>
                </a:cubicBezTo>
                <a:cubicBezTo>
                  <a:pt x="10543900" y="149162"/>
                  <a:pt x="10433369" y="325925"/>
                  <a:pt x="10483661" y="531434"/>
                </a:cubicBezTo>
                <a:cubicBezTo>
                  <a:pt x="10533953" y="736943"/>
                  <a:pt x="10455986" y="762900"/>
                  <a:pt x="10483661" y="944772"/>
                </a:cubicBezTo>
                <a:cubicBezTo>
                  <a:pt x="10511336" y="1126644"/>
                  <a:pt x="10418247" y="1302011"/>
                  <a:pt x="10483661" y="1653350"/>
                </a:cubicBezTo>
                <a:cubicBezTo>
                  <a:pt x="10549075" y="2004689"/>
                  <a:pt x="10477990" y="1870994"/>
                  <a:pt x="10483661" y="2066688"/>
                </a:cubicBezTo>
                <a:cubicBezTo>
                  <a:pt x="10489332" y="2262382"/>
                  <a:pt x="10457922" y="2287979"/>
                  <a:pt x="10483661" y="2480025"/>
                </a:cubicBezTo>
                <a:cubicBezTo>
                  <a:pt x="10509400" y="2672071"/>
                  <a:pt x="10445390" y="2799828"/>
                  <a:pt x="10483661" y="3070507"/>
                </a:cubicBezTo>
                <a:cubicBezTo>
                  <a:pt x="10521932" y="3341186"/>
                  <a:pt x="10437460" y="3474065"/>
                  <a:pt x="10483661" y="3660990"/>
                </a:cubicBezTo>
                <a:cubicBezTo>
                  <a:pt x="10529862" y="3847915"/>
                  <a:pt x="10422430" y="4019180"/>
                  <a:pt x="10483661" y="4251472"/>
                </a:cubicBezTo>
                <a:cubicBezTo>
                  <a:pt x="10544892" y="4483764"/>
                  <a:pt x="10482230" y="4521098"/>
                  <a:pt x="10483661" y="4723858"/>
                </a:cubicBezTo>
                <a:cubicBezTo>
                  <a:pt x="10485092" y="4926618"/>
                  <a:pt x="10455362" y="5090614"/>
                  <a:pt x="10483661" y="5314340"/>
                </a:cubicBezTo>
                <a:cubicBezTo>
                  <a:pt x="10511960" y="5538066"/>
                  <a:pt x="10422750" y="5623747"/>
                  <a:pt x="10483661" y="5904822"/>
                </a:cubicBezTo>
                <a:cubicBezTo>
                  <a:pt x="10357748" y="5945975"/>
                  <a:pt x="10258315" y="5869983"/>
                  <a:pt x="10110909" y="5904822"/>
                </a:cubicBezTo>
                <a:cubicBezTo>
                  <a:pt x="9963503" y="5939661"/>
                  <a:pt x="9822580" y="5904146"/>
                  <a:pt x="9738156" y="5904822"/>
                </a:cubicBezTo>
                <a:cubicBezTo>
                  <a:pt x="9653732" y="5905498"/>
                  <a:pt x="9328685" y="5886463"/>
                  <a:pt x="8946057" y="5904822"/>
                </a:cubicBezTo>
                <a:cubicBezTo>
                  <a:pt x="8563429" y="5923181"/>
                  <a:pt x="8658670" y="5884607"/>
                  <a:pt x="8573305" y="5904822"/>
                </a:cubicBezTo>
                <a:cubicBezTo>
                  <a:pt x="8487940" y="5925037"/>
                  <a:pt x="8360789" y="5884109"/>
                  <a:pt x="8200553" y="5904822"/>
                </a:cubicBezTo>
                <a:cubicBezTo>
                  <a:pt x="8040317" y="5925535"/>
                  <a:pt x="7746454" y="5828952"/>
                  <a:pt x="7513290" y="5904822"/>
                </a:cubicBezTo>
                <a:cubicBezTo>
                  <a:pt x="7280126" y="5980692"/>
                  <a:pt x="7301930" y="5875304"/>
                  <a:pt x="7245375" y="5904822"/>
                </a:cubicBezTo>
                <a:cubicBezTo>
                  <a:pt x="7188821" y="5934340"/>
                  <a:pt x="6930326" y="5854570"/>
                  <a:pt x="6767786" y="5904822"/>
                </a:cubicBezTo>
                <a:cubicBezTo>
                  <a:pt x="6605246" y="5955074"/>
                  <a:pt x="6311724" y="5842680"/>
                  <a:pt x="6080523" y="5904822"/>
                </a:cubicBezTo>
                <a:cubicBezTo>
                  <a:pt x="5849322" y="5966964"/>
                  <a:pt x="5916872" y="5879938"/>
                  <a:pt x="5812608" y="5904822"/>
                </a:cubicBezTo>
                <a:cubicBezTo>
                  <a:pt x="5708345" y="5929706"/>
                  <a:pt x="5637952" y="5875150"/>
                  <a:pt x="5544692" y="5904822"/>
                </a:cubicBezTo>
                <a:cubicBezTo>
                  <a:pt x="5451432" y="5934494"/>
                  <a:pt x="5228651" y="5874960"/>
                  <a:pt x="5067103" y="5904822"/>
                </a:cubicBezTo>
                <a:cubicBezTo>
                  <a:pt x="4905555" y="5934684"/>
                  <a:pt x="4561916" y="5813782"/>
                  <a:pt x="4275004" y="5904822"/>
                </a:cubicBezTo>
                <a:cubicBezTo>
                  <a:pt x="3988092" y="5995862"/>
                  <a:pt x="3802165" y="5871624"/>
                  <a:pt x="3482905" y="5904822"/>
                </a:cubicBezTo>
                <a:cubicBezTo>
                  <a:pt x="3163645" y="5938020"/>
                  <a:pt x="3230704" y="5848064"/>
                  <a:pt x="3005316" y="5904822"/>
                </a:cubicBezTo>
                <a:cubicBezTo>
                  <a:pt x="2779928" y="5961580"/>
                  <a:pt x="2765424" y="5889239"/>
                  <a:pt x="2632564" y="5904822"/>
                </a:cubicBezTo>
                <a:cubicBezTo>
                  <a:pt x="2499704" y="5920405"/>
                  <a:pt x="2438309" y="5889752"/>
                  <a:pt x="2364648" y="5904822"/>
                </a:cubicBezTo>
                <a:cubicBezTo>
                  <a:pt x="2290987" y="5919892"/>
                  <a:pt x="1928141" y="5820184"/>
                  <a:pt x="1572549" y="5904822"/>
                </a:cubicBezTo>
                <a:cubicBezTo>
                  <a:pt x="1216957" y="5989460"/>
                  <a:pt x="1262224" y="5865497"/>
                  <a:pt x="990124" y="5904822"/>
                </a:cubicBezTo>
                <a:cubicBezTo>
                  <a:pt x="718024" y="5944147"/>
                  <a:pt x="725670" y="5879707"/>
                  <a:pt x="617371" y="5904822"/>
                </a:cubicBezTo>
                <a:cubicBezTo>
                  <a:pt x="509072" y="5929937"/>
                  <a:pt x="289247" y="5884324"/>
                  <a:pt x="0" y="5904822"/>
                </a:cubicBezTo>
                <a:cubicBezTo>
                  <a:pt x="-26253" y="5797211"/>
                  <a:pt x="28662" y="5630060"/>
                  <a:pt x="0" y="5491484"/>
                </a:cubicBezTo>
                <a:cubicBezTo>
                  <a:pt x="-28662" y="5352908"/>
                  <a:pt x="26730" y="4975143"/>
                  <a:pt x="0" y="4782906"/>
                </a:cubicBezTo>
                <a:cubicBezTo>
                  <a:pt x="-26730" y="4590669"/>
                  <a:pt x="55537" y="4402625"/>
                  <a:pt x="0" y="4251472"/>
                </a:cubicBezTo>
                <a:cubicBezTo>
                  <a:pt x="-55537" y="4100319"/>
                  <a:pt x="67264" y="3888190"/>
                  <a:pt x="0" y="3601941"/>
                </a:cubicBezTo>
                <a:cubicBezTo>
                  <a:pt x="-67264" y="3315692"/>
                  <a:pt x="3502" y="3293215"/>
                  <a:pt x="0" y="3188604"/>
                </a:cubicBezTo>
                <a:cubicBezTo>
                  <a:pt x="-3502" y="3083993"/>
                  <a:pt x="1551" y="2642336"/>
                  <a:pt x="0" y="2480025"/>
                </a:cubicBezTo>
                <a:cubicBezTo>
                  <a:pt x="-1551" y="2317714"/>
                  <a:pt x="4780" y="2053599"/>
                  <a:pt x="0" y="1889543"/>
                </a:cubicBezTo>
                <a:cubicBezTo>
                  <a:pt x="-4780" y="1725487"/>
                  <a:pt x="23705" y="1646453"/>
                  <a:pt x="0" y="1417157"/>
                </a:cubicBezTo>
                <a:cubicBezTo>
                  <a:pt x="-23705" y="1187861"/>
                  <a:pt x="25618" y="1010233"/>
                  <a:pt x="0" y="885723"/>
                </a:cubicBezTo>
                <a:cubicBezTo>
                  <a:pt x="-25618" y="761213"/>
                  <a:pt x="72953" y="293244"/>
                  <a:pt x="0" y="0"/>
                </a:cubicBezTo>
                <a:close/>
              </a:path>
              <a:path w="10483661" h="5904822" stroke="0" extrusionOk="0">
                <a:moveTo>
                  <a:pt x="0" y="0"/>
                </a:moveTo>
                <a:cubicBezTo>
                  <a:pt x="246558" y="-20720"/>
                  <a:pt x="456988" y="39966"/>
                  <a:pt x="687262" y="0"/>
                </a:cubicBezTo>
                <a:cubicBezTo>
                  <a:pt x="917536" y="-39966"/>
                  <a:pt x="1165897" y="46071"/>
                  <a:pt x="1479361" y="0"/>
                </a:cubicBezTo>
                <a:cubicBezTo>
                  <a:pt x="1792825" y="-46071"/>
                  <a:pt x="1971855" y="55160"/>
                  <a:pt x="2271460" y="0"/>
                </a:cubicBezTo>
                <a:cubicBezTo>
                  <a:pt x="2571065" y="-55160"/>
                  <a:pt x="2682810" y="23781"/>
                  <a:pt x="2853885" y="0"/>
                </a:cubicBezTo>
                <a:cubicBezTo>
                  <a:pt x="3024960" y="-23781"/>
                  <a:pt x="3372561" y="57847"/>
                  <a:pt x="3541148" y="0"/>
                </a:cubicBezTo>
                <a:cubicBezTo>
                  <a:pt x="3709735" y="-57847"/>
                  <a:pt x="4050252" y="21702"/>
                  <a:pt x="4228410" y="0"/>
                </a:cubicBezTo>
                <a:cubicBezTo>
                  <a:pt x="4406568" y="-21702"/>
                  <a:pt x="4634605" y="60639"/>
                  <a:pt x="4810836" y="0"/>
                </a:cubicBezTo>
                <a:cubicBezTo>
                  <a:pt x="4987067" y="-60639"/>
                  <a:pt x="5223341" y="10168"/>
                  <a:pt x="5393261" y="0"/>
                </a:cubicBezTo>
                <a:cubicBezTo>
                  <a:pt x="5563181" y="-10168"/>
                  <a:pt x="5827258" y="48752"/>
                  <a:pt x="6080523" y="0"/>
                </a:cubicBezTo>
                <a:cubicBezTo>
                  <a:pt x="6333788" y="-48752"/>
                  <a:pt x="6516784" y="85998"/>
                  <a:pt x="6872622" y="0"/>
                </a:cubicBezTo>
                <a:cubicBezTo>
                  <a:pt x="7228460" y="-85998"/>
                  <a:pt x="7165728" y="37569"/>
                  <a:pt x="7350211" y="0"/>
                </a:cubicBezTo>
                <a:cubicBezTo>
                  <a:pt x="7534694" y="-37569"/>
                  <a:pt x="7887761" y="6679"/>
                  <a:pt x="8142310" y="0"/>
                </a:cubicBezTo>
                <a:cubicBezTo>
                  <a:pt x="8396859" y="-6679"/>
                  <a:pt x="8598781" y="64906"/>
                  <a:pt x="8829572" y="0"/>
                </a:cubicBezTo>
                <a:cubicBezTo>
                  <a:pt x="9060363" y="-64906"/>
                  <a:pt x="9300110" y="5757"/>
                  <a:pt x="9516834" y="0"/>
                </a:cubicBezTo>
                <a:cubicBezTo>
                  <a:pt x="9733558" y="-5757"/>
                  <a:pt x="10276239" y="69094"/>
                  <a:pt x="10483661" y="0"/>
                </a:cubicBezTo>
                <a:cubicBezTo>
                  <a:pt x="10523055" y="91381"/>
                  <a:pt x="10466897" y="300896"/>
                  <a:pt x="10483661" y="413338"/>
                </a:cubicBezTo>
                <a:cubicBezTo>
                  <a:pt x="10500425" y="525780"/>
                  <a:pt x="10456826" y="642099"/>
                  <a:pt x="10483661" y="826675"/>
                </a:cubicBezTo>
                <a:cubicBezTo>
                  <a:pt x="10510496" y="1011251"/>
                  <a:pt x="10437194" y="1099545"/>
                  <a:pt x="10483661" y="1358109"/>
                </a:cubicBezTo>
                <a:cubicBezTo>
                  <a:pt x="10530128" y="1616673"/>
                  <a:pt x="10446606" y="1727907"/>
                  <a:pt x="10483661" y="2066688"/>
                </a:cubicBezTo>
                <a:cubicBezTo>
                  <a:pt x="10520716" y="2405469"/>
                  <a:pt x="10463522" y="2373966"/>
                  <a:pt x="10483661" y="2539073"/>
                </a:cubicBezTo>
                <a:cubicBezTo>
                  <a:pt x="10503800" y="2704181"/>
                  <a:pt x="10445555" y="2868689"/>
                  <a:pt x="10483661" y="3129556"/>
                </a:cubicBezTo>
                <a:cubicBezTo>
                  <a:pt x="10521767" y="3390423"/>
                  <a:pt x="10469000" y="3477838"/>
                  <a:pt x="10483661" y="3601941"/>
                </a:cubicBezTo>
                <a:cubicBezTo>
                  <a:pt x="10498322" y="3726044"/>
                  <a:pt x="10478191" y="4004840"/>
                  <a:pt x="10483661" y="4133375"/>
                </a:cubicBezTo>
                <a:cubicBezTo>
                  <a:pt x="10489131" y="4261910"/>
                  <a:pt x="10477714" y="4537384"/>
                  <a:pt x="10483661" y="4841954"/>
                </a:cubicBezTo>
                <a:cubicBezTo>
                  <a:pt x="10489608" y="5146524"/>
                  <a:pt x="10466672" y="5100972"/>
                  <a:pt x="10483661" y="5255292"/>
                </a:cubicBezTo>
                <a:cubicBezTo>
                  <a:pt x="10500650" y="5409612"/>
                  <a:pt x="10457791" y="5695853"/>
                  <a:pt x="10483661" y="5904822"/>
                </a:cubicBezTo>
                <a:cubicBezTo>
                  <a:pt x="10351142" y="5914722"/>
                  <a:pt x="10277785" y="5881781"/>
                  <a:pt x="10215745" y="5904822"/>
                </a:cubicBezTo>
                <a:cubicBezTo>
                  <a:pt x="10153705" y="5927863"/>
                  <a:pt x="9892200" y="5876823"/>
                  <a:pt x="9738156" y="5904822"/>
                </a:cubicBezTo>
                <a:cubicBezTo>
                  <a:pt x="9584112" y="5932821"/>
                  <a:pt x="9319173" y="5835990"/>
                  <a:pt x="9155731" y="5904822"/>
                </a:cubicBezTo>
                <a:cubicBezTo>
                  <a:pt x="8992289" y="5973654"/>
                  <a:pt x="8928593" y="5891740"/>
                  <a:pt x="8782978" y="5904822"/>
                </a:cubicBezTo>
                <a:cubicBezTo>
                  <a:pt x="8637363" y="5917904"/>
                  <a:pt x="8365220" y="5866275"/>
                  <a:pt x="8095716" y="5904822"/>
                </a:cubicBezTo>
                <a:cubicBezTo>
                  <a:pt x="7826212" y="5943369"/>
                  <a:pt x="7809356" y="5891256"/>
                  <a:pt x="7618127" y="5904822"/>
                </a:cubicBezTo>
                <a:cubicBezTo>
                  <a:pt x="7426898" y="5918388"/>
                  <a:pt x="7057484" y="5836429"/>
                  <a:pt x="6826028" y="5904822"/>
                </a:cubicBezTo>
                <a:cubicBezTo>
                  <a:pt x="6594572" y="5973215"/>
                  <a:pt x="6320436" y="5862379"/>
                  <a:pt x="6138766" y="5904822"/>
                </a:cubicBezTo>
                <a:cubicBezTo>
                  <a:pt x="5957096" y="5947265"/>
                  <a:pt x="5791021" y="5879388"/>
                  <a:pt x="5661177" y="5904822"/>
                </a:cubicBezTo>
                <a:cubicBezTo>
                  <a:pt x="5531333" y="5930256"/>
                  <a:pt x="5151716" y="5894349"/>
                  <a:pt x="4869078" y="5904822"/>
                </a:cubicBezTo>
                <a:cubicBezTo>
                  <a:pt x="4586440" y="5915295"/>
                  <a:pt x="4397193" y="5839939"/>
                  <a:pt x="4076979" y="5904822"/>
                </a:cubicBezTo>
                <a:cubicBezTo>
                  <a:pt x="3756765" y="5969705"/>
                  <a:pt x="3683948" y="5852098"/>
                  <a:pt x="3389717" y="5904822"/>
                </a:cubicBezTo>
                <a:cubicBezTo>
                  <a:pt x="3095486" y="5957546"/>
                  <a:pt x="3141787" y="5862816"/>
                  <a:pt x="3016965" y="5904822"/>
                </a:cubicBezTo>
                <a:cubicBezTo>
                  <a:pt x="2892143" y="5946828"/>
                  <a:pt x="2827549" y="5882211"/>
                  <a:pt x="2749049" y="5904822"/>
                </a:cubicBezTo>
                <a:cubicBezTo>
                  <a:pt x="2670549" y="5927433"/>
                  <a:pt x="2568521" y="5888049"/>
                  <a:pt x="2481133" y="5904822"/>
                </a:cubicBezTo>
                <a:cubicBezTo>
                  <a:pt x="2393745" y="5921595"/>
                  <a:pt x="2024161" y="5857512"/>
                  <a:pt x="1793871" y="5904822"/>
                </a:cubicBezTo>
                <a:cubicBezTo>
                  <a:pt x="1563581" y="5952132"/>
                  <a:pt x="1420936" y="5863978"/>
                  <a:pt x="1316282" y="5904822"/>
                </a:cubicBezTo>
                <a:cubicBezTo>
                  <a:pt x="1211628" y="5945666"/>
                  <a:pt x="1101582" y="5873682"/>
                  <a:pt x="943529" y="5904822"/>
                </a:cubicBezTo>
                <a:cubicBezTo>
                  <a:pt x="785476" y="5935962"/>
                  <a:pt x="445704" y="5838192"/>
                  <a:pt x="0" y="5904822"/>
                </a:cubicBezTo>
                <a:cubicBezTo>
                  <a:pt x="-42407" y="5749795"/>
                  <a:pt x="37392" y="5630323"/>
                  <a:pt x="0" y="5373388"/>
                </a:cubicBezTo>
                <a:cubicBezTo>
                  <a:pt x="-37392" y="5116453"/>
                  <a:pt x="45668" y="5018950"/>
                  <a:pt x="0" y="4901002"/>
                </a:cubicBezTo>
                <a:cubicBezTo>
                  <a:pt x="-45668" y="4783054"/>
                  <a:pt x="34847" y="4529765"/>
                  <a:pt x="0" y="4428617"/>
                </a:cubicBezTo>
                <a:cubicBezTo>
                  <a:pt x="-34847" y="4327469"/>
                  <a:pt x="58118" y="4022304"/>
                  <a:pt x="0" y="3720038"/>
                </a:cubicBezTo>
                <a:cubicBezTo>
                  <a:pt x="-58118" y="3417772"/>
                  <a:pt x="81434" y="3355896"/>
                  <a:pt x="0" y="3011459"/>
                </a:cubicBezTo>
                <a:cubicBezTo>
                  <a:pt x="-81434" y="2667022"/>
                  <a:pt x="60937" y="2454653"/>
                  <a:pt x="0" y="2302881"/>
                </a:cubicBezTo>
                <a:cubicBezTo>
                  <a:pt x="-60937" y="2151109"/>
                  <a:pt x="68021" y="1797338"/>
                  <a:pt x="0" y="1594302"/>
                </a:cubicBezTo>
                <a:cubicBezTo>
                  <a:pt x="-68021" y="1391266"/>
                  <a:pt x="34450" y="1270203"/>
                  <a:pt x="0" y="1180964"/>
                </a:cubicBezTo>
                <a:cubicBezTo>
                  <a:pt x="-34450" y="1091725"/>
                  <a:pt x="16360" y="882173"/>
                  <a:pt x="0" y="767627"/>
                </a:cubicBezTo>
                <a:cubicBezTo>
                  <a:pt x="-16360" y="653081"/>
                  <a:pt x="16392" y="36294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La livraison d'eau s'est terminée en fin d'après-midi. Après une courte pause pour déjeuner de pain et d'olives et pour laisser </a:t>
            </a:r>
            <a:r>
              <a:rPr lang="fr-FR" i="1" dirty="0" err="1">
                <a:latin typeface="Calibri" panose="020F0502020204030204" pitchFamily="34" charset="0"/>
                <a:ea typeface="Calibri" panose="020F0502020204030204" pitchFamily="34" charset="0"/>
                <a:cs typeface="Times New Roman" panose="02020603050405020304" pitchFamily="18" charset="0"/>
              </a:rPr>
              <a:t>Spyros</a:t>
            </a:r>
            <a:r>
              <a:rPr lang="fr-FR" i="1" dirty="0">
                <a:latin typeface="Calibri" panose="020F0502020204030204" pitchFamily="34" charset="0"/>
                <a:ea typeface="Calibri" panose="020F0502020204030204" pitchFamily="34" charset="0"/>
                <a:cs typeface="Times New Roman" panose="02020603050405020304" pitchFamily="18" charset="0"/>
              </a:rPr>
              <a:t> se reposer, le moment que j'attendais est arrivé. C'était le moment de livrer de l'eau aux cafés. Nous avons commencé par le quartier de </a:t>
            </a:r>
            <a:r>
              <a:rPr lang="fr-FR" i="1" dirty="0" err="1">
                <a:latin typeface="Calibri" panose="020F0502020204030204" pitchFamily="34" charset="0"/>
                <a:ea typeface="Calibri" panose="020F0502020204030204" pitchFamily="34" charset="0"/>
                <a:cs typeface="Times New Roman" panose="02020603050405020304" pitchFamily="18" charset="0"/>
              </a:rPr>
              <a:t>Psyrri</a:t>
            </a:r>
            <a:r>
              <a:rPr lang="fr-FR" i="1" dirty="0">
                <a:latin typeface="Calibri" panose="020F0502020204030204" pitchFamily="34" charset="0"/>
                <a:ea typeface="Calibri" panose="020F0502020204030204" pitchFamily="34" charset="0"/>
                <a:cs typeface="Times New Roman" panose="02020603050405020304" pitchFamily="18" charset="0"/>
              </a:rPr>
              <a:t>. Là, tous les cafés que seuls les Grecs fréquentent sont rassemblés, la plupart sont des personnes âgées, vêtues des longues jupes traditionnelles appelées </a:t>
            </a:r>
            <a:r>
              <a:rPr lang="fr-FR" i="1" dirty="0" err="1">
                <a:latin typeface="Calibri" panose="020F0502020204030204" pitchFamily="34" charset="0"/>
                <a:ea typeface="Calibri" panose="020F0502020204030204" pitchFamily="34" charset="0"/>
                <a:cs typeface="Times New Roman" panose="02020603050405020304" pitchFamily="18" charset="0"/>
              </a:rPr>
              <a:t>fustaneles</a:t>
            </a:r>
            <a:r>
              <a:rPr lang="fr-FR" i="1" dirty="0">
                <a:latin typeface="Calibri" panose="020F0502020204030204" pitchFamily="34" charset="0"/>
                <a:ea typeface="Calibri" panose="020F0502020204030204" pitchFamily="34" charset="0"/>
                <a:cs typeface="Times New Roman" panose="02020603050405020304" pitchFamily="18" charset="0"/>
              </a:rPr>
              <a:t>, ou de culottes d'insulaires, portant des </a:t>
            </a:r>
            <a:r>
              <a:rPr lang="fr-FR" i="1" dirty="0" err="1">
                <a:latin typeface="Calibri" panose="020F0502020204030204" pitchFamily="34" charset="0"/>
                <a:ea typeface="Calibri" panose="020F0502020204030204" pitchFamily="34" charset="0"/>
                <a:cs typeface="Times New Roman" panose="02020603050405020304" pitchFamily="18" charset="0"/>
              </a:rPr>
              <a:t>tsarouchia</a:t>
            </a:r>
            <a:r>
              <a:rPr lang="fr-FR" i="1" dirty="0">
                <a:latin typeface="Calibri" panose="020F0502020204030204" pitchFamily="34" charset="0"/>
                <a:ea typeface="Calibri" panose="020F0502020204030204" pitchFamily="34" charset="0"/>
                <a:cs typeface="Times New Roman" panose="02020603050405020304" pitchFamily="18" charset="0"/>
              </a:rPr>
              <a:t> aux pieds. Beaucoup d'entre eux étaient en fait des combattants qui ont lutté contre les Turcs pendant la guerre d'indépendance. Les débats, noyés dans les nuages de fumée des cigarettes et des narguilés, tournaient presque toujours autour d'un seul sujet : la "grande idée", c'est-à-dire le moment où le reste des Grecs serait enfin libéré des Turcs, et où les régions non rachetées s'uniraient au nouvel État grec. Pourtant, j'attendais avec impatience notre dernier arrêt : le "Café Grèce". Je savais que si quelque chose d'important devait se produire, c'était là qu'on l'apprendrait. Cette boutique avait été ouverte par un Italien. Tous les Grecs et les étrangers importants le fréquentent. Je les ai même entendus dire que le roi et la reine passent souvent par-là, pendant leur promenade, pour déduire par les applaudissements des spectateurs si le peuple est d'accord avec leurs décisions.</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Nous avons arrêté notre âne comme toujours à la porte arrière du café. Nous n'avons pas sonné la cloche à vache ici, car ce n'était pas bien de contrarier les clients. Mon père attendait dehors et je suis entré dans le magasin pour appeler </a:t>
            </a:r>
            <a:r>
              <a:rPr lang="fr-FR" i="1" dirty="0" err="1">
                <a:latin typeface="Calibri" panose="020F0502020204030204" pitchFamily="34" charset="0"/>
                <a:ea typeface="Calibri" panose="020F0502020204030204" pitchFamily="34" charset="0"/>
                <a:cs typeface="Times New Roman" panose="02020603050405020304" pitchFamily="18" charset="0"/>
              </a:rPr>
              <a:t>Nikolas</a:t>
            </a:r>
            <a:r>
              <a:rPr lang="fr-FR" i="1" dirty="0">
                <a:latin typeface="Calibri" panose="020F0502020204030204" pitchFamily="34" charset="0"/>
                <a:ea typeface="Calibri" panose="020F0502020204030204" pitchFamily="34" charset="0"/>
                <a:cs typeface="Times New Roman" panose="02020603050405020304" pitchFamily="18" charset="0"/>
              </a:rPr>
              <a:t> afin qu'il apporte les seaux en métal. Ici, nous vidions notre tonneau ; dix seaux étaient remplis à la fois. Lorsque le travail était terminé et que nous étions payés, </a:t>
            </a:r>
            <a:r>
              <a:rPr lang="fr-FR" i="1" dirty="0" err="1">
                <a:latin typeface="Calibri" panose="020F0502020204030204" pitchFamily="34" charset="0"/>
                <a:ea typeface="Calibri" panose="020F0502020204030204" pitchFamily="34" charset="0"/>
                <a:cs typeface="Times New Roman" panose="02020603050405020304" pitchFamily="18" charset="0"/>
              </a:rPr>
              <a:t>Nikolas</a:t>
            </a:r>
            <a:r>
              <a:rPr lang="fr-FR" i="1" dirty="0">
                <a:latin typeface="Calibri" panose="020F0502020204030204" pitchFamily="34" charset="0"/>
                <a:ea typeface="Calibri" panose="020F0502020204030204" pitchFamily="34" charset="0"/>
                <a:cs typeface="Times New Roman" panose="02020603050405020304" pitchFamily="18" charset="0"/>
              </a:rPr>
              <a:t> offrait toujours à mon père un café cuit sur la braise avec beaucoup de crème et une boule de vanille dans l'eau glacée pour moi. Aujourd'hui, cependant, je ne me suis pas assis pour profiter de sa douceur.</a:t>
            </a:r>
          </a:p>
        </p:txBody>
      </p:sp>
      <p:sp>
        <p:nvSpPr>
          <p:cNvPr id="7" name="TextBox 6">
            <a:extLst>
              <a:ext uri="{FF2B5EF4-FFF2-40B4-BE49-F238E27FC236}">
                <a16:creationId xmlns:a16="http://schemas.microsoft.com/office/drawing/2014/main" id="{05EEBCD6-A48C-4A5F-87F0-D61331D5EEFF}"/>
              </a:ext>
            </a:extLst>
          </p:cNvPr>
          <p:cNvSpPr txBox="1"/>
          <p:nvPr/>
        </p:nvSpPr>
        <p:spPr>
          <a:xfrm>
            <a:off x="105317" y="1109391"/>
            <a:ext cx="10604123" cy="5695405"/>
          </a:xfrm>
          <a:custGeom>
            <a:avLst/>
            <a:gdLst>
              <a:gd name="connsiteX0" fmla="*/ 0 w 10604123"/>
              <a:gd name="connsiteY0" fmla="*/ 0 h 5695405"/>
              <a:gd name="connsiteX1" fmla="*/ 695159 w 10604123"/>
              <a:gd name="connsiteY1" fmla="*/ 0 h 5695405"/>
              <a:gd name="connsiteX2" fmla="*/ 1284277 w 10604123"/>
              <a:gd name="connsiteY2" fmla="*/ 0 h 5695405"/>
              <a:gd name="connsiteX3" fmla="*/ 1661313 w 10604123"/>
              <a:gd name="connsiteY3" fmla="*/ 0 h 5695405"/>
              <a:gd name="connsiteX4" fmla="*/ 2356472 w 10604123"/>
              <a:gd name="connsiteY4" fmla="*/ 0 h 5695405"/>
              <a:gd name="connsiteX5" fmla="*/ 2733507 w 10604123"/>
              <a:gd name="connsiteY5" fmla="*/ 0 h 5695405"/>
              <a:gd name="connsiteX6" fmla="*/ 3216584 w 10604123"/>
              <a:gd name="connsiteY6" fmla="*/ 0 h 5695405"/>
              <a:gd name="connsiteX7" fmla="*/ 3487578 w 10604123"/>
              <a:gd name="connsiteY7" fmla="*/ 0 h 5695405"/>
              <a:gd name="connsiteX8" fmla="*/ 4288779 w 10604123"/>
              <a:gd name="connsiteY8" fmla="*/ 0 h 5695405"/>
              <a:gd name="connsiteX9" fmla="*/ 4559773 w 10604123"/>
              <a:gd name="connsiteY9" fmla="*/ 0 h 5695405"/>
              <a:gd name="connsiteX10" fmla="*/ 5042850 w 10604123"/>
              <a:gd name="connsiteY10" fmla="*/ 0 h 5695405"/>
              <a:gd name="connsiteX11" fmla="*/ 5313844 w 10604123"/>
              <a:gd name="connsiteY11" fmla="*/ 0 h 5695405"/>
              <a:gd name="connsiteX12" fmla="*/ 6009003 w 10604123"/>
              <a:gd name="connsiteY12" fmla="*/ 0 h 5695405"/>
              <a:gd name="connsiteX13" fmla="*/ 6598121 w 10604123"/>
              <a:gd name="connsiteY13" fmla="*/ 0 h 5695405"/>
              <a:gd name="connsiteX14" fmla="*/ 7187239 w 10604123"/>
              <a:gd name="connsiteY14" fmla="*/ 0 h 5695405"/>
              <a:gd name="connsiteX15" fmla="*/ 7988439 w 10604123"/>
              <a:gd name="connsiteY15" fmla="*/ 0 h 5695405"/>
              <a:gd name="connsiteX16" fmla="*/ 8577557 w 10604123"/>
              <a:gd name="connsiteY16" fmla="*/ 0 h 5695405"/>
              <a:gd name="connsiteX17" fmla="*/ 9166675 w 10604123"/>
              <a:gd name="connsiteY17" fmla="*/ 0 h 5695405"/>
              <a:gd name="connsiteX18" fmla="*/ 9861834 w 10604123"/>
              <a:gd name="connsiteY18" fmla="*/ 0 h 5695405"/>
              <a:gd name="connsiteX19" fmla="*/ 10604123 w 10604123"/>
              <a:gd name="connsiteY19" fmla="*/ 0 h 5695405"/>
              <a:gd name="connsiteX20" fmla="*/ 10604123 w 10604123"/>
              <a:gd name="connsiteY20" fmla="*/ 626495 h 5695405"/>
              <a:gd name="connsiteX21" fmla="*/ 10604123 w 10604123"/>
              <a:gd name="connsiteY21" fmla="*/ 1082127 h 5695405"/>
              <a:gd name="connsiteX22" fmla="*/ 10604123 w 10604123"/>
              <a:gd name="connsiteY22" fmla="*/ 1651667 h 5695405"/>
              <a:gd name="connsiteX23" fmla="*/ 10604123 w 10604123"/>
              <a:gd name="connsiteY23" fmla="*/ 2164254 h 5695405"/>
              <a:gd name="connsiteX24" fmla="*/ 10604123 w 10604123"/>
              <a:gd name="connsiteY24" fmla="*/ 2733794 h 5695405"/>
              <a:gd name="connsiteX25" fmla="*/ 10604123 w 10604123"/>
              <a:gd name="connsiteY25" fmla="*/ 3360289 h 5695405"/>
              <a:gd name="connsiteX26" fmla="*/ 10604123 w 10604123"/>
              <a:gd name="connsiteY26" fmla="*/ 3986784 h 5695405"/>
              <a:gd name="connsiteX27" fmla="*/ 10604123 w 10604123"/>
              <a:gd name="connsiteY27" fmla="*/ 4556324 h 5695405"/>
              <a:gd name="connsiteX28" fmla="*/ 10604123 w 10604123"/>
              <a:gd name="connsiteY28" fmla="*/ 5011956 h 5695405"/>
              <a:gd name="connsiteX29" fmla="*/ 10604123 w 10604123"/>
              <a:gd name="connsiteY29" fmla="*/ 5695405 h 5695405"/>
              <a:gd name="connsiteX30" fmla="*/ 10227088 w 10604123"/>
              <a:gd name="connsiteY30" fmla="*/ 5695405 h 5695405"/>
              <a:gd name="connsiteX31" fmla="*/ 9850052 w 10604123"/>
              <a:gd name="connsiteY31" fmla="*/ 5695405 h 5695405"/>
              <a:gd name="connsiteX32" fmla="*/ 9154893 w 10604123"/>
              <a:gd name="connsiteY32" fmla="*/ 5695405 h 5695405"/>
              <a:gd name="connsiteX33" fmla="*/ 8883899 w 10604123"/>
              <a:gd name="connsiteY33" fmla="*/ 5695405 h 5695405"/>
              <a:gd name="connsiteX34" fmla="*/ 8400822 w 10604123"/>
              <a:gd name="connsiteY34" fmla="*/ 5695405 h 5695405"/>
              <a:gd name="connsiteX35" fmla="*/ 7705663 w 10604123"/>
              <a:gd name="connsiteY35" fmla="*/ 5695405 h 5695405"/>
              <a:gd name="connsiteX36" fmla="*/ 7010504 w 10604123"/>
              <a:gd name="connsiteY36" fmla="*/ 5695405 h 5695405"/>
              <a:gd name="connsiteX37" fmla="*/ 6527427 w 10604123"/>
              <a:gd name="connsiteY37" fmla="*/ 5695405 h 5695405"/>
              <a:gd name="connsiteX38" fmla="*/ 6044350 w 10604123"/>
              <a:gd name="connsiteY38" fmla="*/ 5695405 h 5695405"/>
              <a:gd name="connsiteX39" fmla="*/ 5773356 w 10604123"/>
              <a:gd name="connsiteY39" fmla="*/ 5695405 h 5695405"/>
              <a:gd name="connsiteX40" fmla="*/ 5290279 w 10604123"/>
              <a:gd name="connsiteY40" fmla="*/ 5695405 h 5695405"/>
              <a:gd name="connsiteX41" fmla="*/ 4701161 w 10604123"/>
              <a:gd name="connsiteY41" fmla="*/ 5695405 h 5695405"/>
              <a:gd name="connsiteX42" fmla="*/ 3899961 w 10604123"/>
              <a:gd name="connsiteY42" fmla="*/ 5695405 h 5695405"/>
              <a:gd name="connsiteX43" fmla="*/ 3522925 w 10604123"/>
              <a:gd name="connsiteY43" fmla="*/ 5695405 h 5695405"/>
              <a:gd name="connsiteX44" fmla="*/ 3145890 w 10604123"/>
              <a:gd name="connsiteY44" fmla="*/ 5695405 h 5695405"/>
              <a:gd name="connsiteX45" fmla="*/ 2768854 w 10604123"/>
              <a:gd name="connsiteY45" fmla="*/ 5695405 h 5695405"/>
              <a:gd name="connsiteX46" fmla="*/ 2073695 w 10604123"/>
              <a:gd name="connsiteY46" fmla="*/ 5695405 h 5695405"/>
              <a:gd name="connsiteX47" fmla="*/ 1378536 w 10604123"/>
              <a:gd name="connsiteY47" fmla="*/ 5695405 h 5695405"/>
              <a:gd name="connsiteX48" fmla="*/ 577336 w 10604123"/>
              <a:gd name="connsiteY48" fmla="*/ 5695405 h 5695405"/>
              <a:gd name="connsiteX49" fmla="*/ 0 w 10604123"/>
              <a:gd name="connsiteY49" fmla="*/ 5695405 h 5695405"/>
              <a:gd name="connsiteX50" fmla="*/ 0 w 10604123"/>
              <a:gd name="connsiteY50" fmla="*/ 5011956 h 5695405"/>
              <a:gd name="connsiteX51" fmla="*/ 0 w 10604123"/>
              <a:gd name="connsiteY51" fmla="*/ 4499370 h 5695405"/>
              <a:gd name="connsiteX52" fmla="*/ 0 w 10604123"/>
              <a:gd name="connsiteY52" fmla="*/ 3929829 h 5695405"/>
              <a:gd name="connsiteX53" fmla="*/ 0 w 10604123"/>
              <a:gd name="connsiteY53" fmla="*/ 3417243 h 5695405"/>
              <a:gd name="connsiteX54" fmla="*/ 0 w 10604123"/>
              <a:gd name="connsiteY54" fmla="*/ 2904657 h 5695405"/>
              <a:gd name="connsiteX55" fmla="*/ 0 w 10604123"/>
              <a:gd name="connsiteY55" fmla="*/ 2221208 h 5695405"/>
              <a:gd name="connsiteX56" fmla="*/ 0 w 10604123"/>
              <a:gd name="connsiteY56" fmla="*/ 1651667 h 5695405"/>
              <a:gd name="connsiteX57" fmla="*/ 0 w 10604123"/>
              <a:gd name="connsiteY57" fmla="*/ 1025173 h 5695405"/>
              <a:gd name="connsiteX58" fmla="*/ 0 w 10604123"/>
              <a:gd name="connsiteY58" fmla="*/ 569540 h 5695405"/>
              <a:gd name="connsiteX59" fmla="*/ 0 w 10604123"/>
              <a:gd name="connsiteY59" fmla="*/ 0 h 569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04123" h="5695405" fill="none" extrusionOk="0">
                <a:moveTo>
                  <a:pt x="0" y="0"/>
                </a:moveTo>
                <a:cubicBezTo>
                  <a:pt x="173891" y="-67285"/>
                  <a:pt x="469794" y="65090"/>
                  <a:pt x="695159" y="0"/>
                </a:cubicBezTo>
                <a:cubicBezTo>
                  <a:pt x="920524" y="-65090"/>
                  <a:pt x="1060107" y="32936"/>
                  <a:pt x="1284277" y="0"/>
                </a:cubicBezTo>
                <a:cubicBezTo>
                  <a:pt x="1508447" y="-32936"/>
                  <a:pt x="1536804" y="334"/>
                  <a:pt x="1661313" y="0"/>
                </a:cubicBezTo>
                <a:cubicBezTo>
                  <a:pt x="1785822" y="-334"/>
                  <a:pt x="2126605" y="83231"/>
                  <a:pt x="2356472" y="0"/>
                </a:cubicBezTo>
                <a:cubicBezTo>
                  <a:pt x="2586339" y="-83231"/>
                  <a:pt x="2549991" y="42175"/>
                  <a:pt x="2733507" y="0"/>
                </a:cubicBezTo>
                <a:cubicBezTo>
                  <a:pt x="2917024" y="-42175"/>
                  <a:pt x="3110340" y="42271"/>
                  <a:pt x="3216584" y="0"/>
                </a:cubicBezTo>
                <a:cubicBezTo>
                  <a:pt x="3322828" y="-42271"/>
                  <a:pt x="3352772" y="10104"/>
                  <a:pt x="3487578" y="0"/>
                </a:cubicBezTo>
                <a:cubicBezTo>
                  <a:pt x="3622384" y="-10104"/>
                  <a:pt x="4091601" y="7537"/>
                  <a:pt x="4288779" y="0"/>
                </a:cubicBezTo>
                <a:cubicBezTo>
                  <a:pt x="4485957" y="-7537"/>
                  <a:pt x="4428075" y="2010"/>
                  <a:pt x="4559773" y="0"/>
                </a:cubicBezTo>
                <a:cubicBezTo>
                  <a:pt x="4691471" y="-2010"/>
                  <a:pt x="4920911" y="25780"/>
                  <a:pt x="5042850" y="0"/>
                </a:cubicBezTo>
                <a:cubicBezTo>
                  <a:pt x="5164789" y="-25780"/>
                  <a:pt x="5191937" y="9187"/>
                  <a:pt x="5313844" y="0"/>
                </a:cubicBezTo>
                <a:cubicBezTo>
                  <a:pt x="5435751" y="-9187"/>
                  <a:pt x="5699816" y="13799"/>
                  <a:pt x="6009003" y="0"/>
                </a:cubicBezTo>
                <a:cubicBezTo>
                  <a:pt x="6318190" y="-13799"/>
                  <a:pt x="6479763" y="26187"/>
                  <a:pt x="6598121" y="0"/>
                </a:cubicBezTo>
                <a:cubicBezTo>
                  <a:pt x="6716479" y="-26187"/>
                  <a:pt x="6985813" y="8641"/>
                  <a:pt x="7187239" y="0"/>
                </a:cubicBezTo>
                <a:cubicBezTo>
                  <a:pt x="7388665" y="-8641"/>
                  <a:pt x="7784056" y="23176"/>
                  <a:pt x="7988439" y="0"/>
                </a:cubicBezTo>
                <a:cubicBezTo>
                  <a:pt x="8192822" y="-23176"/>
                  <a:pt x="8433228" y="53531"/>
                  <a:pt x="8577557" y="0"/>
                </a:cubicBezTo>
                <a:cubicBezTo>
                  <a:pt x="8721886" y="-53531"/>
                  <a:pt x="9034720" y="2423"/>
                  <a:pt x="9166675" y="0"/>
                </a:cubicBezTo>
                <a:cubicBezTo>
                  <a:pt x="9298630" y="-2423"/>
                  <a:pt x="9572384" y="69503"/>
                  <a:pt x="9861834" y="0"/>
                </a:cubicBezTo>
                <a:cubicBezTo>
                  <a:pt x="10151284" y="-69503"/>
                  <a:pt x="10448800" y="48182"/>
                  <a:pt x="10604123" y="0"/>
                </a:cubicBezTo>
                <a:cubicBezTo>
                  <a:pt x="10668805" y="242047"/>
                  <a:pt x="10602182" y="477790"/>
                  <a:pt x="10604123" y="626495"/>
                </a:cubicBezTo>
                <a:cubicBezTo>
                  <a:pt x="10606064" y="775200"/>
                  <a:pt x="10565115" y="900431"/>
                  <a:pt x="10604123" y="1082127"/>
                </a:cubicBezTo>
                <a:cubicBezTo>
                  <a:pt x="10643131" y="1263823"/>
                  <a:pt x="10582721" y="1536489"/>
                  <a:pt x="10604123" y="1651667"/>
                </a:cubicBezTo>
                <a:cubicBezTo>
                  <a:pt x="10625525" y="1766845"/>
                  <a:pt x="10566073" y="1981490"/>
                  <a:pt x="10604123" y="2164254"/>
                </a:cubicBezTo>
                <a:cubicBezTo>
                  <a:pt x="10642173" y="2347018"/>
                  <a:pt x="10586350" y="2486657"/>
                  <a:pt x="10604123" y="2733794"/>
                </a:cubicBezTo>
                <a:cubicBezTo>
                  <a:pt x="10621896" y="2980931"/>
                  <a:pt x="10574572" y="3062257"/>
                  <a:pt x="10604123" y="3360289"/>
                </a:cubicBezTo>
                <a:cubicBezTo>
                  <a:pt x="10633674" y="3658321"/>
                  <a:pt x="10600843" y="3828802"/>
                  <a:pt x="10604123" y="3986784"/>
                </a:cubicBezTo>
                <a:cubicBezTo>
                  <a:pt x="10607403" y="4144767"/>
                  <a:pt x="10572582" y="4340008"/>
                  <a:pt x="10604123" y="4556324"/>
                </a:cubicBezTo>
                <a:cubicBezTo>
                  <a:pt x="10635664" y="4772640"/>
                  <a:pt x="10584399" y="4832727"/>
                  <a:pt x="10604123" y="5011956"/>
                </a:cubicBezTo>
                <a:cubicBezTo>
                  <a:pt x="10623847" y="5191185"/>
                  <a:pt x="10553527" y="5469188"/>
                  <a:pt x="10604123" y="5695405"/>
                </a:cubicBezTo>
                <a:cubicBezTo>
                  <a:pt x="10493864" y="5707699"/>
                  <a:pt x="10331873" y="5665189"/>
                  <a:pt x="10227088" y="5695405"/>
                </a:cubicBezTo>
                <a:cubicBezTo>
                  <a:pt x="10122303" y="5725621"/>
                  <a:pt x="9949027" y="5660110"/>
                  <a:pt x="9850052" y="5695405"/>
                </a:cubicBezTo>
                <a:cubicBezTo>
                  <a:pt x="9751077" y="5730700"/>
                  <a:pt x="9393657" y="5637951"/>
                  <a:pt x="9154893" y="5695405"/>
                </a:cubicBezTo>
                <a:cubicBezTo>
                  <a:pt x="8916129" y="5752859"/>
                  <a:pt x="9009892" y="5675404"/>
                  <a:pt x="8883899" y="5695405"/>
                </a:cubicBezTo>
                <a:cubicBezTo>
                  <a:pt x="8757906" y="5715406"/>
                  <a:pt x="8558259" y="5670650"/>
                  <a:pt x="8400822" y="5695405"/>
                </a:cubicBezTo>
                <a:cubicBezTo>
                  <a:pt x="8243385" y="5720160"/>
                  <a:pt x="7894437" y="5674049"/>
                  <a:pt x="7705663" y="5695405"/>
                </a:cubicBezTo>
                <a:cubicBezTo>
                  <a:pt x="7516889" y="5716761"/>
                  <a:pt x="7247292" y="5651723"/>
                  <a:pt x="7010504" y="5695405"/>
                </a:cubicBezTo>
                <a:cubicBezTo>
                  <a:pt x="6773716" y="5739087"/>
                  <a:pt x="6711809" y="5646242"/>
                  <a:pt x="6527427" y="5695405"/>
                </a:cubicBezTo>
                <a:cubicBezTo>
                  <a:pt x="6343045" y="5744568"/>
                  <a:pt x="6214849" y="5685234"/>
                  <a:pt x="6044350" y="5695405"/>
                </a:cubicBezTo>
                <a:cubicBezTo>
                  <a:pt x="5873851" y="5705576"/>
                  <a:pt x="5888574" y="5677842"/>
                  <a:pt x="5773356" y="5695405"/>
                </a:cubicBezTo>
                <a:cubicBezTo>
                  <a:pt x="5658138" y="5712968"/>
                  <a:pt x="5475426" y="5661537"/>
                  <a:pt x="5290279" y="5695405"/>
                </a:cubicBezTo>
                <a:cubicBezTo>
                  <a:pt x="5105132" y="5729273"/>
                  <a:pt x="4995703" y="5666341"/>
                  <a:pt x="4701161" y="5695405"/>
                </a:cubicBezTo>
                <a:cubicBezTo>
                  <a:pt x="4406619" y="5724469"/>
                  <a:pt x="4245561" y="5632340"/>
                  <a:pt x="3899961" y="5695405"/>
                </a:cubicBezTo>
                <a:cubicBezTo>
                  <a:pt x="3554361" y="5758470"/>
                  <a:pt x="3624152" y="5693224"/>
                  <a:pt x="3522925" y="5695405"/>
                </a:cubicBezTo>
                <a:cubicBezTo>
                  <a:pt x="3421698" y="5697586"/>
                  <a:pt x="3255908" y="5657709"/>
                  <a:pt x="3145890" y="5695405"/>
                </a:cubicBezTo>
                <a:cubicBezTo>
                  <a:pt x="3035873" y="5733101"/>
                  <a:pt x="2847354" y="5686567"/>
                  <a:pt x="2768854" y="5695405"/>
                </a:cubicBezTo>
                <a:cubicBezTo>
                  <a:pt x="2690354" y="5704243"/>
                  <a:pt x="2395975" y="5690776"/>
                  <a:pt x="2073695" y="5695405"/>
                </a:cubicBezTo>
                <a:cubicBezTo>
                  <a:pt x="1751415" y="5700034"/>
                  <a:pt x="1666640" y="5648179"/>
                  <a:pt x="1378536" y="5695405"/>
                </a:cubicBezTo>
                <a:cubicBezTo>
                  <a:pt x="1090432" y="5742631"/>
                  <a:pt x="794101" y="5641594"/>
                  <a:pt x="577336" y="5695405"/>
                </a:cubicBezTo>
                <a:cubicBezTo>
                  <a:pt x="360571" y="5749216"/>
                  <a:pt x="213526" y="5664588"/>
                  <a:pt x="0" y="5695405"/>
                </a:cubicBezTo>
                <a:cubicBezTo>
                  <a:pt x="-38236" y="5386924"/>
                  <a:pt x="43954" y="5268249"/>
                  <a:pt x="0" y="5011956"/>
                </a:cubicBezTo>
                <a:cubicBezTo>
                  <a:pt x="-43954" y="4755663"/>
                  <a:pt x="51661" y="4754289"/>
                  <a:pt x="0" y="4499370"/>
                </a:cubicBezTo>
                <a:cubicBezTo>
                  <a:pt x="-51661" y="4244451"/>
                  <a:pt x="49732" y="4045327"/>
                  <a:pt x="0" y="3929829"/>
                </a:cubicBezTo>
                <a:cubicBezTo>
                  <a:pt x="-49732" y="3814331"/>
                  <a:pt x="54888" y="3593411"/>
                  <a:pt x="0" y="3417243"/>
                </a:cubicBezTo>
                <a:cubicBezTo>
                  <a:pt x="-54888" y="3241075"/>
                  <a:pt x="9361" y="3118399"/>
                  <a:pt x="0" y="2904657"/>
                </a:cubicBezTo>
                <a:cubicBezTo>
                  <a:pt x="-9361" y="2690915"/>
                  <a:pt x="26917" y="2405553"/>
                  <a:pt x="0" y="2221208"/>
                </a:cubicBezTo>
                <a:cubicBezTo>
                  <a:pt x="-26917" y="2036863"/>
                  <a:pt x="46765" y="1887342"/>
                  <a:pt x="0" y="1651667"/>
                </a:cubicBezTo>
                <a:cubicBezTo>
                  <a:pt x="-46765" y="1415992"/>
                  <a:pt x="45697" y="1193155"/>
                  <a:pt x="0" y="1025173"/>
                </a:cubicBezTo>
                <a:cubicBezTo>
                  <a:pt x="-45697" y="857191"/>
                  <a:pt x="29038" y="759768"/>
                  <a:pt x="0" y="569540"/>
                </a:cubicBezTo>
                <a:cubicBezTo>
                  <a:pt x="-29038" y="379312"/>
                  <a:pt x="52948" y="195238"/>
                  <a:pt x="0" y="0"/>
                </a:cubicBezTo>
                <a:close/>
              </a:path>
              <a:path w="10604123" h="5695405" stroke="0" extrusionOk="0">
                <a:moveTo>
                  <a:pt x="0" y="0"/>
                </a:moveTo>
                <a:cubicBezTo>
                  <a:pt x="204833" y="-43323"/>
                  <a:pt x="453553" y="41537"/>
                  <a:pt x="589118" y="0"/>
                </a:cubicBezTo>
                <a:cubicBezTo>
                  <a:pt x="724683" y="-41537"/>
                  <a:pt x="1128062" y="4372"/>
                  <a:pt x="1390318" y="0"/>
                </a:cubicBezTo>
                <a:cubicBezTo>
                  <a:pt x="1652574" y="-4372"/>
                  <a:pt x="1589408" y="15205"/>
                  <a:pt x="1661313" y="0"/>
                </a:cubicBezTo>
                <a:cubicBezTo>
                  <a:pt x="1733219" y="-15205"/>
                  <a:pt x="1981671" y="1120"/>
                  <a:pt x="2250431" y="0"/>
                </a:cubicBezTo>
                <a:cubicBezTo>
                  <a:pt x="2519191" y="-1120"/>
                  <a:pt x="2620071" y="59434"/>
                  <a:pt x="2839548" y="0"/>
                </a:cubicBezTo>
                <a:cubicBezTo>
                  <a:pt x="3059025" y="-59434"/>
                  <a:pt x="3127099" y="19987"/>
                  <a:pt x="3322625" y="0"/>
                </a:cubicBezTo>
                <a:cubicBezTo>
                  <a:pt x="3518151" y="-19987"/>
                  <a:pt x="3801039" y="21492"/>
                  <a:pt x="4123826" y="0"/>
                </a:cubicBezTo>
                <a:cubicBezTo>
                  <a:pt x="4446613" y="-21492"/>
                  <a:pt x="4410616" y="18357"/>
                  <a:pt x="4606902" y="0"/>
                </a:cubicBezTo>
                <a:cubicBezTo>
                  <a:pt x="4803188" y="-18357"/>
                  <a:pt x="5006605" y="81710"/>
                  <a:pt x="5302062" y="0"/>
                </a:cubicBezTo>
                <a:cubicBezTo>
                  <a:pt x="5597519" y="-81710"/>
                  <a:pt x="5713134" y="19511"/>
                  <a:pt x="5891179" y="0"/>
                </a:cubicBezTo>
                <a:cubicBezTo>
                  <a:pt x="6069224" y="-19511"/>
                  <a:pt x="6173299" y="18070"/>
                  <a:pt x="6268215" y="0"/>
                </a:cubicBezTo>
                <a:cubicBezTo>
                  <a:pt x="6363131" y="-18070"/>
                  <a:pt x="6647827" y="67682"/>
                  <a:pt x="6857333" y="0"/>
                </a:cubicBezTo>
                <a:cubicBezTo>
                  <a:pt x="7066839" y="-67682"/>
                  <a:pt x="7214419" y="42517"/>
                  <a:pt x="7552492" y="0"/>
                </a:cubicBezTo>
                <a:cubicBezTo>
                  <a:pt x="7890565" y="-42517"/>
                  <a:pt x="7814236" y="47842"/>
                  <a:pt x="8035569" y="0"/>
                </a:cubicBezTo>
                <a:cubicBezTo>
                  <a:pt x="8256902" y="-47842"/>
                  <a:pt x="8204888" y="17569"/>
                  <a:pt x="8306563" y="0"/>
                </a:cubicBezTo>
                <a:cubicBezTo>
                  <a:pt x="8408238" y="-17569"/>
                  <a:pt x="8513796" y="4619"/>
                  <a:pt x="8577557" y="0"/>
                </a:cubicBezTo>
                <a:cubicBezTo>
                  <a:pt x="8641318" y="-4619"/>
                  <a:pt x="8813722" y="22243"/>
                  <a:pt x="8954593" y="0"/>
                </a:cubicBezTo>
                <a:cubicBezTo>
                  <a:pt x="9095464" y="-22243"/>
                  <a:pt x="9152426" y="6374"/>
                  <a:pt x="9225587" y="0"/>
                </a:cubicBezTo>
                <a:cubicBezTo>
                  <a:pt x="9298748" y="-6374"/>
                  <a:pt x="9532076" y="16183"/>
                  <a:pt x="9708664" y="0"/>
                </a:cubicBezTo>
                <a:cubicBezTo>
                  <a:pt x="9885252" y="-16183"/>
                  <a:pt x="10256434" y="2401"/>
                  <a:pt x="10604123" y="0"/>
                </a:cubicBezTo>
                <a:cubicBezTo>
                  <a:pt x="10680894" y="297309"/>
                  <a:pt x="10544352" y="451179"/>
                  <a:pt x="10604123" y="683449"/>
                </a:cubicBezTo>
                <a:cubicBezTo>
                  <a:pt x="10663894" y="915719"/>
                  <a:pt x="10578873" y="1124041"/>
                  <a:pt x="10604123" y="1252989"/>
                </a:cubicBezTo>
                <a:cubicBezTo>
                  <a:pt x="10629373" y="1381937"/>
                  <a:pt x="10599587" y="1769925"/>
                  <a:pt x="10604123" y="1936438"/>
                </a:cubicBezTo>
                <a:cubicBezTo>
                  <a:pt x="10608659" y="2102951"/>
                  <a:pt x="10580759" y="2424225"/>
                  <a:pt x="10604123" y="2562932"/>
                </a:cubicBezTo>
                <a:cubicBezTo>
                  <a:pt x="10627487" y="2701639"/>
                  <a:pt x="10551268" y="3094460"/>
                  <a:pt x="10604123" y="3246381"/>
                </a:cubicBezTo>
                <a:cubicBezTo>
                  <a:pt x="10656978" y="3398302"/>
                  <a:pt x="10560471" y="3480284"/>
                  <a:pt x="10604123" y="3645059"/>
                </a:cubicBezTo>
                <a:cubicBezTo>
                  <a:pt x="10647775" y="3809834"/>
                  <a:pt x="10556782" y="3951109"/>
                  <a:pt x="10604123" y="4214600"/>
                </a:cubicBezTo>
                <a:cubicBezTo>
                  <a:pt x="10651464" y="4478091"/>
                  <a:pt x="10586135" y="4578669"/>
                  <a:pt x="10604123" y="4670232"/>
                </a:cubicBezTo>
                <a:cubicBezTo>
                  <a:pt x="10622111" y="4761795"/>
                  <a:pt x="10513788" y="5425866"/>
                  <a:pt x="10604123" y="5695405"/>
                </a:cubicBezTo>
                <a:cubicBezTo>
                  <a:pt x="10426263" y="5723126"/>
                  <a:pt x="10072828" y="5680528"/>
                  <a:pt x="9908964" y="5695405"/>
                </a:cubicBezTo>
                <a:cubicBezTo>
                  <a:pt x="9745100" y="5710282"/>
                  <a:pt x="9547831" y="5679174"/>
                  <a:pt x="9425887" y="5695405"/>
                </a:cubicBezTo>
                <a:cubicBezTo>
                  <a:pt x="9303943" y="5711636"/>
                  <a:pt x="9158505" y="5674494"/>
                  <a:pt x="9048852" y="5695405"/>
                </a:cubicBezTo>
                <a:cubicBezTo>
                  <a:pt x="8939199" y="5716316"/>
                  <a:pt x="8912594" y="5688731"/>
                  <a:pt x="8777857" y="5695405"/>
                </a:cubicBezTo>
                <a:cubicBezTo>
                  <a:pt x="8643120" y="5702079"/>
                  <a:pt x="8230895" y="5692155"/>
                  <a:pt x="7976657" y="5695405"/>
                </a:cubicBezTo>
                <a:cubicBezTo>
                  <a:pt x="7722419" y="5698655"/>
                  <a:pt x="7477952" y="5624220"/>
                  <a:pt x="7175457" y="5695405"/>
                </a:cubicBezTo>
                <a:cubicBezTo>
                  <a:pt x="6872962" y="5766590"/>
                  <a:pt x="6982783" y="5675362"/>
                  <a:pt x="6904462" y="5695405"/>
                </a:cubicBezTo>
                <a:cubicBezTo>
                  <a:pt x="6826142" y="5715448"/>
                  <a:pt x="6549318" y="5656287"/>
                  <a:pt x="6315344" y="5695405"/>
                </a:cubicBezTo>
                <a:cubicBezTo>
                  <a:pt x="6081370" y="5734523"/>
                  <a:pt x="5733633" y="5677702"/>
                  <a:pt x="5514144" y="5695405"/>
                </a:cubicBezTo>
                <a:cubicBezTo>
                  <a:pt x="5294655" y="5713108"/>
                  <a:pt x="5042857" y="5643136"/>
                  <a:pt x="4818985" y="5695405"/>
                </a:cubicBezTo>
                <a:cubicBezTo>
                  <a:pt x="4595113" y="5747674"/>
                  <a:pt x="4510147" y="5695262"/>
                  <a:pt x="4335908" y="5695405"/>
                </a:cubicBezTo>
                <a:cubicBezTo>
                  <a:pt x="4161669" y="5695548"/>
                  <a:pt x="4184361" y="5664779"/>
                  <a:pt x="4064914" y="5695405"/>
                </a:cubicBezTo>
                <a:cubicBezTo>
                  <a:pt x="3945467" y="5726031"/>
                  <a:pt x="3704010" y="5657836"/>
                  <a:pt x="3475796" y="5695405"/>
                </a:cubicBezTo>
                <a:cubicBezTo>
                  <a:pt x="3247582" y="5732974"/>
                  <a:pt x="3180534" y="5656848"/>
                  <a:pt x="3098760" y="5695405"/>
                </a:cubicBezTo>
                <a:cubicBezTo>
                  <a:pt x="3016986" y="5733962"/>
                  <a:pt x="2768806" y="5650086"/>
                  <a:pt x="2615684" y="5695405"/>
                </a:cubicBezTo>
                <a:cubicBezTo>
                  <a:pt x="2462562" y="5740724"/>
                  <a:pt x="2338239" y="5678727"/>
                  <a:pt x="2238648" y="5695405"/>
                </a:cubicBezTo>
                <a:cubicBezTo>
                  <a:pt x="2139057" y="5712083"/>
                  <a:pt x="2081516" y="5690833"/>
                  <a:pt x="1967654" y="5695405"/>
                </a:cubicBezTo>
                <a:cubicBezTo>
                  <a:pt x="1853792" y="5699977"/>
                  <a:pt x="1400506" y="5601760"/>
                  <a:pt x="1166454" y="5695405"/>
                </a:cubicBezTo>
                <a:cubicBezTo>
                  <a:pt x="932402" y="5789050"/>
                  <a:pt x="950721" y="5670644"/>
                  <a:pt x="895459" y="5695405"/>
                </a:cubicBezTo>
                <a:cubicBezTo>
                  <a:pt x="840198" y="5720166"/>
                  <a:pt x="699356" y="5674371"/>
                  <a:pt x="518424" y="5695405"/>
                </a:cubicBezTo>
                <a:cubicBezTo>
                  <a:pt x="337492" y="5716439"/>
                  <a:pt x="255576" y="5639019"/>
                  <a:pt x="0" y="5695405"/>
                </a:cubicBezTo>
                <a:cubicBezTo>
                  <a:pt x="-47487" y="5554357"/>
                  <a:pt x="48134" y="5247104"/>
                  <a:pt x="0" y="5125865"/>
                </a:cubicBezTo>
                <a:cubicBezTo>
                  <a:pt x="-48134" y="5004626"/>
                  <a:pt x="71351" y="4754162"/>
                  <a:pt x="0" y="4499370"/>
                </a:cubicBezTo>
                <a:cubicBezTo>
                  <a:pt x="-71351" y="4244578"/>
                  <a:pt x="19859" y="4240697"/>
                  <a:pt x="0" y="3986783"/>
                </a:cubicBezTo>
                <a:cubicBezTo>
                  <a:pt x="-19859" y="3732869"/>
                  <a:pt x="44344" y="3521275"/>
                  <a:pt x="0" y="3303335"/>
                </a:cubicBezTo>
                <a:cubicBezTo>
                  <a:pt x="-44344" y="3085395"/>
                  <a:pt x="69417" y="2894444"/>
                  <a:pt x="0" y="2619886"/>
                </a:cubicBezTo>
                <a:cubicBezTo>
                  <a:pt x="-69417" y="2345328"/>
                  <a:pt x="47025" y="2281230"/>
                  <a:pt x="0" y="1993392"/>
                </a:cubicBezTo>
                <a:cubicBezTo>
                  <a:pt x="-47025" y="1705554"/>
                  <a:pt x="29644" y="1448998"/>
                  <a:pt x="0" y="1309943"/>
                </a:cubicBezTo>
                <a:cubicBezTo>
                  <a:pt x="-29644" y="1170888"/>
                  <a:pt x="40432" y="1001978"/>
                  <a:pt x="0" y="854311"/>
                </a:cubicBezTo>
                <a:cubicBezTo>
                  <a:pt x="-40432" y="706644"/>
                  <a:pt x="12839" y="30525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05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Je suis </a:t>
            </a:r>
            <a:r>
              <a:rPr lang="fr-FR" b="1" i="1" dirty="0" err="1">
                <a:latin typeface="Calibri" panose="020F0502020204030204" pitchFamily="34" charset="0"/>
                <a:ea typeface="Calibri" panose="020F0502020204030204" pitchFamily="34" charset="0"/>
                <a:cs typeface="Times New Roman" panose="02020603050405020304" pitchFamily="18" charset="0"/>
              </a:rPr>
              <a:t>Lambros</a:t>
            </a:r>
            <a:r>
              <a:rPr lang="fr-FR" b="1" i="1" dirty="0">
                <a:latin typeface="Calibri" panose="020F0502020204030204" pitchFamily="34" charset="0"/>
                <a:ea typeface="Calibri" panose="020F0502020204030204" pitchFamily="34" charset="0"/>
                <a:cs typeface="Times New Roman" panose="02020603050405020304" pitchFamily="18" charset="0"/>
              </a:rPr>
              <a:t> , porteur d’eau. </a:t>
            </a:r>
            <a:r>
              <a:rPr lang="fr-FR" i="1" dirty="0">
                <a:latin typeface="Calibri" panose="020F0502020204030204" pitchFamily="34" charset="0"/>
                <a:ea typeface="Calibri" panose="020F0502020204030204" pitchFamily="34" charset="0"/>
                <a:cs typeface="Times New Roman" panose="02020603050405020304" pitchFamily="18" charset="0"/>
              </a:rPr>
              <a:t>J’ai commencé à travailler très jeune pour aider mon père. Je ne suis pas allé à l’école: l’éducation c’est pour les riches comme dit mon père.  </a:t>
            </a:r>
          </a:p>
          <a:p>
            <a:pPr algn="just">
              <a:lnSpc>
                <a:spcPct val="105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Nous nous sommes levés à l'aube aujourd'hui, comme nous le faisons tous les jours. Nous avons rempli notre tonneau à la source, l'avons chargé sur notre âne et sommes partis de </a:t>
            </a:r>
            <a:r>
              <a:rPr lang="fr-FR" i="1" dirty="0" err="1">
                <a:latin typeface="Calibri" panose="020F0502020204030204" pitchFamily="34" charset="0"/>
                <a:ea typeface="Calibri" panose="020F0502020204030204" pitchFamily="34" charset="0"/>
                <a:cs typeface="Times New Roman" panose="02020603050405020304" pitchFamily="18" charset="0"/>
              </a:rPr>
              <a:t>Maroussi</a:t>
            </a:r>
            <a:r>
              <a:rPr lang="fr-FR" i="1" dirty="0">
                <a:latin typeface="Calibri" panose="020F0502020204030204" pitchFamily="34" charset="0"/>
                <a:ea typeface="Calibri" panose="020F0502020204030204" pitchFamily="34" charset="0"/>
                <a:cs typeface="Times New Roman" panose="02020603050405020304" pitchFamily="18" charset="0"/>
              </a:rPr>
              <a:t>, où nous habitons, pour aller à Athènes. Deux heures de route, mais aujourd'hui ça ne m'a pas paru long du tout. Je retournais sans cesse dans ma tête ce que j'avais entendu chuchoter hier dans la caserne par la cavalerie des officiers bavarois. Pendant que mon père remplissait leur réservoir, je donnais à manger à </a:t>
            </a:r>
            <a:r>
              <a:rPr lang="fr-FR" i="1" dirty="0" err="1">
                <a:latin typeface="Calibri" panose="020F0502020204030204" pitchFamily="34" charset="0"/>
                <a:ea typeface="Calibri" panose="020F0502020204030204" pitchFamily="34" charset="0"/>
                <a:cs typeface="Times New Roman" panose="02020603050405020304" pitchFamily="18" charset="0"/>
              </a:rPr>
              <a:t>Spyros</a:t>
            </a:r>
            <a:r>
              <a:rPr lang="fr-FR" i="1" dirty="0">
                <a:latin typeface="Calibri" panose="020F0502020204030204" pitchFamily="34" charset="0"/>
                <a:ea typeface="Calibri" panose="020F0502020204030204" pitchFamily="34" charset="0"/>
                <a:cs typeface="Times New Roman" panose="02020603050405020304" pitchFamily="18" charset="0"/>
              </a:rPr>
              <a:t>, notre âne. Sans le vouloir, je les ai entendus chuchoter les "grands événements" qui allaient se produire. Je n'ai entendu que des mots épars, mais j'ai compris qu'ils étaient inquiets car une grande émeute se préparait. Les militaires grecs étaient furieux contre le roi et les étrangers qui l'accompagnaient. J'ai aussi entendu des gens parler de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que mon père admirait tant, qu'il était avec eux, mais aussi de quelques autres "grands" qui avaient secrètement promis de les aider. Lorsque j'ai demandé à mon père ce que tout cela signifiait, il m'a dit de me taire et de ne pas m'en mêler, car je me retrouverais dans de beaux draps. Je n'ai plus rien dit, mais à partir de ce moment-là, je n'ai plus pu m'en détacher. </a:t>
            </a:r>
          </a:p>
          <a:p>
            <a:pPr algn="just">
              <a:lnSpc>
                <a:spcPct val="105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Je me réjouissais de notre itinéraire d'aujourd'hui ; je savais que nous allions livrer de l'eau aux cafés, où j'ai longtemps entendu toutes les discussions sur la politique. J'ai vu et entendu beaucoup de choses au fil des ans, après tout, personne ne fait attention à ses paroles lorsqu'il se trouve devant un petit vendeur d'eau. Ces derniers temps, les conversations s'échauffent et les querelles se terminent en querelles. Récemment, deux jeunes en désaccord sur la situation politique se sont disputés et les gendarmes sont venus les séparer. …</a:t>
            </a:r>
          </a:p>
        </p:txBody>
      </p:sp>
      <p:sp>
        <p:nvSpPr>
          <p:cNvPr id="10" name="TextBox 9">
            <a:extLst>
              <a:ext uri="{FF2B5EF4-FFF2-40B4-BE49-F238E27FC236}">
                <a16:creationId xmlns:a16="http://schemas.microsoft.com/office/drawing/2014/main" id="{756DA422-ACDA-4E4C-8A48-D7D14D8B1DF0}"/>
              </a:ext>
            </a:extLst>
          </p:cNvPr>
          <p:cNvSpPr txBox="1"/>
          <p:nvPr/>
        </p:nvSpPr>
        <p:spPr>
          <a:xfrm>
            <a:off x="225779" y="1167345"/>
            <a:ext cx="10483661" cy="5561651"/>
          </a:xfrm>
          <a:custGeom>
            <a:avLst/>
            <a:gdLst>
              <a:gd name="connsiteX0" fmla="*/ 0 w 10483661"/>
              <a:gd name="connsiteY0" fmla="*/ 0 h 5561651"/>
              <a:gd name="connsiteX1" fmla="*/ 687262 w 10483661"/>
              <a:gd name="connsiteY1" fmla="*/ 0 h 5561651"/>
              <a:gd name="connsiteX2" fmla="*/ 1269688 w 10483661"/>
              <a:gd name="connsiteY2" fmla="*/ 0 h 5561651"/>
              <a:gd name="connsiteX3" fmla="*/ 1537604 w 10483661"/>
              <a:gd name="connsiteY3" fmla="*/ 0 h 5561651"/>
              <a:gd name="connsiteX4" fmla="*/ 2329702 w 10483661"/>
              <a:gd name="connsiteY4" fmla="*/ 0 h 5561651"/>
              <a:gd name="connsiteX5" fmla="*/ 2912128 w 10483661"/>
              <a:gd name="connsiteY5" fmla="*/ 0 h 5561651"/>
              <a:gd name="connsiteX6" fmla="*/ 3494554 w 10483661"/>
              <a:gd name="connsiteY6" fmla="*/ 0 h 5561651"/>
              <a:gd name="connsiteX7" fmla="*/ 3972143 w 10483661"/>
              <a:gd name="connsiteY7" fmla="*/ 0 h 5561651"/>
              <a:gd name="connsiteX8" fmla="*/ 4554568 w 10483661"/>
              <a:gd name="connsiteY8" fmla="*/ 0 h 5561651"/>
              <a:gd name="connsiteX9" fmla="*/ 5136994 w 10483661"/>
              <a:gd name="connsiteY9" fmla="*/ 0 h 5561651"/>
              <a:gd name="connsiteX10" fmla="*/ 5509746 w 10483661"/>
              <a:gd name="connsiteY10" fmla="*/ 0 h 5561651"/>
              <a:gd name="connsiteX11" fmla="*/ 5987335 w 10483661"/>
              <a:gd name="connsiteY11" fmla="*/ 0 h 5561651"/>
              <a:gd name="connsiteX12" fmla="*/ 6360088 w 10483661"/>
              <a:gd name="connsiteY12" fmla="*/ 0 h 5561651"/>
              <a:gd name="connsiteX13" fmla="*/ 7152187 w 10483661"/>
              <a:gd name="connsiteY13" fmla="*/ 0 h 5561651"/>
              <a:gd name="connsiteX14" fmla="*/ 7524939 w 10483661"/>
              <a:gd name="connsiteY14" fmla="*/ 0 h 5561651"/>
              <a:gd name="connsiteX15" fmla="*/ 7897691 w 10483661"/>
              <a:gd name="connsiteY15" fmla="*/ 0 h 5561651"/>
              <a:gd name="connsiteX16" fmla="*/ 8375280 w 10483661"/>
              <a:gd name="connsiteY16" fmla="*/ 0 h 5561651"/>
              <a:gd name="connsiteX17" fmla="*/ 8957706 w 10483661"/>
              <a:gd name="connsiteY17" fmla="*/ 0 h 5561651"/>
              <a:gd name="connsiteX18" fmla="*/ 9225622 w 10483661"/>
              <a:gd name="connsiteY18" fmla="*/ 0 h 5561651"/>
              <a:gd name="connsiteX19" fmla="*/ 9598374 w 10483661"/>
              <a:gd name="connsiteY19" fmla="*/ 0 h 5561651"/>
              <a:gd name="connsiteX20" fmla="*/ 10483661 w 10483661"/>
              <a:gd name="connsiteY20" fmla="*/ 0 h 5561651"/>
              <a:gd name="connsiteX21" fmla="*/ 10483661 w 10483661"/>
              <a:gd name="connsiteY21" fmla="*/ 444932 h 5561651"/>
              <a:gd name="connsiteX22" fmla="*/ 10483661 w 10483661"/>
              <a:gd name="connsiteY22" fmla="*/ 1001097 h 5561651"/>
              <a:gd name="connsiteX23" fmla="*/ 10483661 w 10483661"/>
              <a:gd name="connsiteY23" fmla="*/ 1612879 h 5561651"/>
              <a:gd name="connsiteX24" fmla="*/ 10483661 w 10483661"/>
              <a:gd name="connsiteY24" fmla="*/ 2280277 h 5561651"/>
              <a:gd name="connsiteX25" fmla="*/ 10483661 w 10483661"/>
              <a:gd name="connsiteY25" fmla="*/ 2669592 h 5561651"/>
              <a:gd name="connsiteX26" fmla="*/ 10483661 w 10483661"/>
              <a:gd name="connsiteY26" fmla="*/ 3170141 h 5561651"/>
              <a:gd name="connsiteX27" fmla="*/ 10483661 w 10483661"/>
              <a:gd name="connsiteY27" fmla="*/ 3615073 h 5561651"/>
              <a:gd name="connsiteX28" fmla="*/ 10483661 w 10483661"/>
              <a:gd name="connsiteY28" fmla="*/ 4115622 h 5561651"/>
              <a:gd name="connsiteX29" fmla="*/ 10483661 w 10483661"/>
              <a:gd name="connsiteY29" fmla="*/ 4671787 h 5561651"/>
              <a:gd name="connsiteX30" fmla="*/ 10483661 w 10483661"/>
              <a:gd name="connsiteY30" fmla="*/ 5561651 h 5561651"/>
              <a:gd name="connsiteX31" fmla="*/ 10006072 w 10483661"/>
              <a:gd name="connsiteY31" fmla="*/ 5561651 h 5561651"/>
              <a:gd name="connsiteX32" fmla="*/ 9213973 w 10483661"/>
              <a:gd name="connsiteY32" fmla="*/ 5561651 h 5561651"/>
              <a:gd name="connsiteX33" fmla="*/ 8841221 w 10483661"/>
              <a:gd name="connsiteY33" fmla="*/ 5561651 h 5561651"/>
              <a:gd name="connsiteX34" fmla="*/ 8049122 w 10483661"/>
              <a:gd name="connsiteY34" fmla="*/ 5561651 h 5561651"/>
              <a:gd name="connsiteX35" fmla="*/ 7781206 w 10483661"/>
              <a:gd name="connsiteY35" fmla="*/ 5561651 h 5561651"/>
              <a:gd name="connsiteX36" fmla="*/ 6989107 w 10483661"/>
              <a:gd name="connsiteY36" fmla="*/ 5561651 h 5561651"/>
              <a:gd name="connsiteX37" fmla="*/ 6301845 w 10483661"/>
              <a:gd name="connsiteY37" fmla="*/ 5561651 h 5561651"/>
              <a:gd name="connsiteX38" fmla="*/ 5824256 w 10483661"/>
              <a:gd name="connsiteY38" fmla="*/ 5561651 h 5561651"/>
              <a:gd name="connsiteX39" fmla="*/ 5346667 w 10483661"/>
              <a:gd name="connsiteY39" fmla="*/ 5561651 h 5561651"/>
              <a:gd name="connsiteX40" fmla="*/ 5078751 w 10483661"/>
              <a:gd name="connsiteY40" fmla="*/ 5561651 h 5561651"/>
              <a:gd name="connsiteX41" fmla="*/ 4286652 w 10483661"/>
              <a:gd name="connsiteY41" fmla="*/ 5561651 h 5561651"/>
              <a:gd name="connsiteX42" fmla="*/ 3809063 w 10483661"/>
              <a:gd name="connsiteY42" fmla="*/ 5561651 h 5561651"/>
              <a:gd name="connsiteX43" fmla="*/ 3016965 w 10483661"/>
              <a:gd name="connsiteY43" fmla="*/ 5561651 h 5561651"/>
              <a:gd name="connsiteX44" fmla="*/ 2749049 w 10483661"/>
              <a:gd name="connsiteY44" fmla="*/ 5561651 h 5561651"/>
              <a:gd name="connsiteX45" fmla="*/ 2166623 w 10483661"/>
              <a:gd name="connsiteY45" fmla="*/ 5561651 h 5561651"/>
              <a:gd name="connsiteX46" fmla="*/ 1898707 w 10483661"/>
              <a:gd name="connsiteY46" fmla="*/ 5561651 h 5561651"/>
              <a:gd name="connsiteX47" fmla="*/ 1421118 w 10483661"/>
              <a:gd name="connsiteY47" fmla="*/ 5561651 h 5561651"/>
              <a:gd name="connsiteX48" fmla="*/ 733856 w 10483661"/>
              <a:gd name="connsiteY48" fmla="*/ 5561651 h 5561651"/>
              <a:gd name="connsiteX49" fmla="*/ 0 w 10483661"/>
              <a:gd name="connsiteY49" fmla="*/ 5561651 h 5561651"/>
              <a:gd name="connsiteX50" fmla="*/ 0 w 10483661"/>
              <a:gd name="connsiteY50" fmla="*/ 5005486 h 5561651"/>
              <a:gd name="connsiteX51" fmla="*/ 0 w 10483661"/>
              <a:gd name="connsiteY51" fmla="*/ 4338088 h 5561651"/>
              <a:gd name="connsiteX52" fmla="*/ 0 w 10483661"/>
              <a:gd name="connsiteY52" fmla="*/ 3781923 h 5561651"/>
              <a:gd name="connsiteX53" fmla="*/ 0 w 10483661"/>
              <a:gd name="connsiteY53" fmla="*/ 3281374 h 5561651"/>
              <a:gd name="connsiteX54" fmla="*/ 0 w 10483661"/>
              <a:gd name="connsiteY54" fmla="*/ 2836442 h 5561651"/>
              <a:gd name="connsiteX55" fmla="*/ 0 w 10483661"/>
              <a:gd name="connsiteY55" fmla="*/ 2447126 h 5561651"/>
              <a:gd name="connsiteX56" fmla="*/ 0 w 10483661"/>
              <a:gd name="connsiteY56" fmla="*/ 1946578 h 5561651"/>
              <a:gd name="connsiteX57" fmla="*/ 0 w 10483661"/>
              <a:gd name="connsiteY57" fmla="*/ 1446029 h 5561651"/>
              <a:gd name="connsiteX58" fmla="*/ 0 w 10483661"/>
              <a:gd name="connsiteY58" fmla="*/ 1056714 h 5561651"/>
              <a:gd name="connsiteX59" fmla="*/ 0 w 10483661"/>
              <a:gd name="connsiteY59" fmla="*/ 611782 h 5561651"/>
              <a:gd name="connsiteX60" fmla="*/ 0 w 10483661"/>
              <a:gd name="connsiteY60" fmla="*/ 0 h 55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483661" h="5561651" fill="none" extrusionOk="0">
                <a:moveTo>
                  <a:pt x="0" y="0"/>
                </a:moveTo>
                <a:cubicBezTo>
                  <a:pt x="320225" y="-58277"/>
                  <a:pt x="434036" y="35261"/>
                  <a:pt x="687262" y="0"/>
                </a:cubicBezTo>
                <a:cubicBezTo>
                  <a:pt x="940488" y="-35261"/>
                  <a:pt x="1020711" y="65354"/>
                  <a:pt x="1269688" y="0"/>
                </a:cubicBezTo>
                <a:cubicBezTo>
                  <a:pt x="1518665" y="-65354"/>
                  <a:pt x="1460339" y="23122"/>
                  <a:pt x="1537604" y="0"/>
                </a:cubicBezTo>
                <a:cubicBezTo>
                  <a:pt x="1614869" y="-23122"/>
                  <a:pt x="2143915" y="25649"/>
                  <a:pt x="2329702" y="0"/>
                </a:cubicBezTo>
                <a:cubicBezTo>
                  <a:pt x="2515489" y="-25649"/>
                  <a:pt x="2641981" y="32114"/>
                  <a:pt x="2912128" y="0"/>
                </a:cubicBezTo>
                <a:cubicBezTo>
                  <a:pt x="3182275" y="-32114"/>
                  <a:pt x="3311542" y="16532"/>
                  <a:pt x="3494554" y="0"/>
                </a:cubicBezTo>
                <a:cubicBezTo>
                  <a:pt x="3677566" y="-16532"/>
                  <a:pt x="3756405" y="48954"/>
                  <a:pt x="3972143" y="0"/>
                </a:cubicBezTo>
                <a:cubicBezTo>
                  <a:pt x="4187881" y="-48954"/>
                  <a:pt x="4376836" y="57884"/>
                  <a:pt x="4554568" y="0"/>
                </a:cubicBezTo>
                <a:cubicBezTo>
                  <a:pt x="4732301" y="-57884"/>
                  <a:pt x="4959037" y="1775"/>
                  <a:pt x="5136994" y="0"/>
                </a:cubicBezTo>
                <a:cubicBezTo>
                  <a:pt x="5314951" y="-1775"/>
                  <a:pt x="5423094" y="31850"/>
                  <a:pt x="5509746" y="0"/>
                </a:cubicBezTo>
                <a:cubicBezTo>
                  <a:pt x="5596398" y="-31850"/>
                  <a:pt x="5784557" y="1907"/>
                  <a:pt x="5987335" y="0"/>
                </a:cubicBezTo>
                <a:cubicBezTo>
                  <a:pt x="6190113" y="-1907"/>
                  <a:pt x="6246608" y="2858"/>
                  <a:pt x="6360088" y="0"/>
                </a:cubicBezTo>
                <a:cubicBezTo>
                  <a:pt x="6473568" y="-2858"/>
                  <a:pt x="6937451" y="58940"/>
                  <a:pt x="7152187" y="0"/>
                </a:cubicBezTo>
                <a:cubicBezTo>
                  <a:pt x="7366923" y="-58940"/>
                  <a:pt x="7397830" y="4846"/>
                  <a:pt x="7524939" y="0"/>
                </a:cubicBezTo>
                <a:cubicBezTo>
                  <a:pt x="7652048" y="-4846"/>
                  <a:pt x="7733831" y="30127"/>
                  <a:pt x="7897691" y="0"/>
                </a:cubicBezTo>
                <a:cubicBezTo>
                  <a:pt x="8061551" y="-30127"/>
                  <a:pt x="8214608" y="15422"/>
                  <a:pt x="8375280" y="0"/>
                </a:cubicBezTo>
                <a:cubicBezTo>
                  <a:pt x="8535952" y="-15422"/>
                  <a:pt x="8745818" y="46425"/>
                  <a:pt x="8957706" y="0"/>
                </a:cubicBezTo>
                <a:cubicBezTo>
                  <a:pt x="9169594" y="-46425"/>
                  <a:pt x="9139782" y="12141"/>
                  <a:pt x="9225622" y="0"/>
                </a:cubicBezTo>
                <a:cubicBezTo>
                  <a:pt x="9311462" y="-12141"/>
                  <a:pt x="9512001" y="9278"/>
                  <a:pt x="9598374" y="0"/>
                </a:cubicBezTo>
                <a:cubicBezTo>
                  <a:pt x="9684747" y="-9278"/>
                  <a:pt x="10207576" y="82605"/>
                  <a:pt x="10483661" y="0"/>
                </a:cubicBezTo>
                <a:cubicBezTo>
                  <a:pt x="10511865" y="112203"/>
                  <a:pt x="10471792" y="301843"/>
                  <a:pt x="10483661" y="444932"/>
                </a:cubicBezTo>
                <a:cubicBezTo>
                  <a:pt x="10495530" y="588021"/>
                  <a:pt x="10451689" y="810397"/>
                  <a:pt x="10483661" y="1001097"/>
                </a:cubicBezTo>
                <a:cubicBezTo>
                  <a:pt x="10515633" y="1191798"/>
                  <a:pt x="10461635" y="1388228"/>
                  <a:pt x="10483661" y="1612879"/>
                </a:cubicBezTo>
                <a:cubicBezTo>
                  <a:pt x="10505687" y="1837530"/>
                  <a:pt x="10446147" y="2135761"/>
                  <a:pt x="10483661" y="2280277"/>
                </a:cubicBezTo>
                <a:cubicBezTo>
                  <a:pt x="10521175" y="2424793"/>
                  <a:pt x="10460853" y="2564806"/>
                  <a:pt x="10483661" y="2669592"/>
                </a:cubicBezTo>
                <a:cubicBezTo>
                  <a:pt x="10506469" y="2774379"/>
                  <a:pt x="10464572" y="3049273"/>
                  <a:pt x="10483661" y="3170141"/>
                </a:cubicBezTo>
                <a:cubicBezTo>
                  <a:pt x="10502750" y="3291009"/>
                  <a:pt x="10463919" y="3478675"/>
                  <a:pt x="10483661" y="3615073"/>
                </a:cubicBezTo>
                <a:cubicBezTo>
                  <a:pt x="10503403" y="3751471"/>
                  <a:pt x="10480446" y="3877934"/>
                  <a:pt x="10483661" y="4115622"/>
                </a:cubicBezTo>
                <a:cubicBezTo>
                  <a:pt x="10486876" y="4353310"/>
                  <a:pt x="10466102" y="4397353"/>
                  <a:pt x="10483661" y="4671787"/>
                </a:cubicBezTo>
                <a:cubicBezTo>
                  <a:pt x="10501220" y="4946222"/>
                  <a:pt x="10392602" y="5254516"/>
                  <a:pt x="10483661" y="5561651"/>
                </a:cubicBezTo>
                <a:cubicBezTo>
                  <a:pt x="10379042" y="5608212"/>
                  <a:pt x="10119371" y="5558498"/>
                  <a:pt x="10006072" y="5561651"/>
                </a:cubicBezTo>
                <a:cubicBezTo>
                  <a:pt x="9892773" y="5564804"/>
                  <a:pt x="9508794" y="5501546"/>
                  <a:pt x="9213973" y="5561651"/>
                </a:cubicBezTo>
                <a:cubicBezTo>
                  <a:pt x="8919152" y="5621756"/>
                  <a:pt x="8981785" y="5517508"/>
                  <a:pt x="8841221" y="5561651"/>
                </a:cubicBezTo>
                <a:cubicBezTo>
                  <a:pt x="8700657" y="5605794"/>
                  <a:pt x="8305996" y="5539493"/>
                  <a:pt x="8049122" y="5561651"/>
                </a:cubicBezTo>
                <a:cubicBezTo>
                  <a:pt x="7792248" y="5583809"/>
                  <a:pt x="7850830" y="5534303"/>
                  <a:pt x="7781206" y="5561651"/>
                </a:cubicBezTo>
                <a:cubicBezTo>
                  <a:pt x="7711582" y="5588999"/>
                  <a:pt x="7184682" y="5502300"/>
                  <a:pt x="6989107" y="5561651"/>
                </a:cubicBezTo>
                <a:cubicBezTo>
                  <a:pt x="6793532" y="5621002"/>
                  <a:pt x="6465571" y="5550733"/>
                  <a:pt x="6301845" y="5561651"/>
                </a:cubicBezTo>
                <a:cubicBezTo>
                  <a:pt x="6138119" y="5572569"/>
                  <a:pt x="5956513" y="5549896"/>
                  <a:pt x="5824256" y="5561651"/>
                </a:cubicBezTo>
                <a:cubicBezTo>
                  <a:pt x="5691999" y="5573406"/>
                  <a:pt x="5479987" y="5553129"/>
                  <a:pt x="5346667" y="5561651"/>
                </a:cubicBezTo>
                <a:cubicBezTo>
                  <a:pt x="5213347" y="5570173"/>
                  <a:pt x="5191163" y="5550743"/>
                  <a:pt x="5078751" y="5561651"/>
                </a:cubicBezTo>
                <a:cubicBezTo>
                  <a:pt x="4966339" y="5572559"/>
                  <a:pt x="4673824" y="5489358"/>
                  <a:pt x="4286652" y="5561651"/>
                </a:cubicBezTo>
                <a:cubicBezTo>
                  <a:pt x="3899480" y="5633944"/>
                  <a:pt x="3936414" y="5536726"/>
                  <a:pt x="3809063" y="5561651"/>
                </a:cubicBezTo>
                <a:cubicBezTo>
                  <a:pt x="3681712" y="5586576"/>
                  <a:pt x="3394806" y="5501598"/>
                  <a:pt x="3016965" y="5561651"/>
                </a:cubicBezTo>
                <a:cubicBezTo>
                  <a:pt x="2639124" y="5621704"/>
                  <a:pt x="2850084" y="5538431"/>
                  <a:pt x="2749049" y="5561651"/>
                </a:cubicBezTo>
                <a:cubicBezTo>
                  <a:pt x="2648014" y="5584871"/>
                  <a:pt x="2373439" y="5533597"/>
                  <a:pt x="2166623" y="5561651"/>
                </a:cubicBezTo>
                <a:cubicBezTo>
                  <a:pt x="1959807" y="5589705"/>
                  <a:pt x="1963989" y="5551687"/>
                  <a:pt x="1898707" y="5561651"/>
                </a:cubicBezTo>
                <a:cubicBezTo>
                  <a:pt x="1833425" y="5571615"/>
                  <a:pt x="1564469" y="5541262"/>
                  <a:pt x="1421118" y="5561651"/>
                </a:cubicBezTo>
                <a:cubicBezTo>
                  <a:pt x="1277767" y="5582040"/>
                  <a:pt x="1005600" y="5499392"/>
                  <a:pt x="733856" y="5561651"/>
                </a:cubicBezTo>
                <a:cubicBezTo>
                  <a:pt x="462112" y="5623910"/>
                  <a:pt x="220992" y="5491364"/>
                  <a:pt x="0" y="5561651"/>
                </a:cubicBezTo>
                <a:cubicBezTo>
                  <a:pt x="-63551" y="5285826"/>
                  <a:pt x="44161" y="5277542"/>
                  <a:pt x="0" y="5005486"/>
                </a:cubicBezTo>
                <a:cubicBezTo>
                  <a:pt x="-44161" y="4733431"/>
                  <a:pt x="78535" y="4499600"/>
                  <a:pt x="0" y="4338088"/>
                </a:cubicBezTo>
                <a:cubicBezTo>
                  <a:pt x="-78535" y="4176576"/>
                  <a:pt x="51397" y="4010672"/>
                  <a:pt x="0" y="3781923"/>
                </a:cubicBezTo>
                <a:cubicBezTo>
                  <a:pt x="-51397" y="3553174"/>
                  <a:pt x="50771" y="3458462"/>
                  <a:pt x="0" y="3281374"/>
                </a:cubicBezTo>
                <a:cubicBezTo>
                  <a:pt x="-50771" y="3104286"/>
                  <a:pt x="34882" y="3048545"/>
                  <a:pt x="0" y="2836442"/>
                </a:cubicBezTo>
                <a:cubicBezTo>
                  <a:pt x="-34882" y="2624339"/>
                  <a:pt x="31541" y="2629338"/>
                  <a:pt x="0" y="2447126"/>
                </a:cubicBezTo>
                <a:cubicBezTo>
                  <a:pt x="-31541" y="2264914"/>
                  <a:pt x="2966" y="2108719"/>
                  <a:pt x="0" y="1946578"/>
                </a:cubicBezTo>
                <a:cubicBezTo>
                  <a:pt x="-2966" y="1784437"/>
                  <a:pt x="50251" y="1578988"/>
                  <a:pt x="0" y="1446029"/>
                </a:cubicBezTo>
                <a:cubicBezTo>
                  <a:pt x="-50251" y="1313070"/>
                  <a:pt x="16815" y="1194408"/>
                  <a:pt x="0" y="1056714"/>
                </a:cubicBezTo>
                <a:cubicBezTo>
                  <a:pt x="-16815" y="919021"/>
                  <a:pt x="1086" y="823195"/>
                  <a:pt x="0" y="611782"/>
                </a:cubicBezTo>
                <a:cubicBezTo>
                  <a:pt x="-1086" y="400369"/>
                  <a:pt x="48648" y="216654"/>
                  <a:pt x="0" y="0"/>
                </a:cubicBezTo>
                <a:close/>
              </a:path>
              <a:path w="10483661" h="5561651" stroke="0" extrusionOk="0">
                <a:moveTo>
                  <a:pt x="0" y="0"/>
                </a:moveTo>
                <a:cubicBezTo>
                  <a:pt x="148601" y="-42667"/>
                  <a:pt x="254302" y="7888"/>
                  <a:pt x="372752" y="0"/>
                </a:cubicBezTo>
                <a:cubicBezTo>
                  <a:pt x="491202" y="-7888"/>
                  <a:pt x="754293" y="47932"/>
                  <a:pt x="955178" y="0"/>
                </a:cubicBezTo>
                <a:cubicBezTo>
                  <a:pt x="1156063" y="-47932"/>
                  <a:pt x="1190083" y="40417"/>
                  <a:pt x="1327930" y="0"/>
                </a:cubicBezTo>
                <a:cubicBezTo>
                  <a:pt x="1465777" y="-40417"/>
                  <a:pt x="1543710" y="34479"/>
                  <a:pt x="1700683" y="0"/>
                </a:cubicBezTo>
                <a:cubicBezTo>
                  <a:pt x="1857656" y="-34479"/>
                  <a:pt x="2057107" y="57057"/>
                  <a:pt x="2387945" y="0"/>
                </a:cubicBezTo>
                <a:cubicBezTo>
                  <a:pt x="2718783" y="-57057"/>
                  <a:pt x="2628757" y="30788"/>
                  <a:pt x="2865534" y="0"/>
                </a:cubicBezTo>
                <a:cubicBezTo>
                  <a:pt x="3102311" y="-30788"/>
                  <a:pt x="3234061" y="32554"/>
                  <a:pt x="3343123" y="0"/>
                </a:cubicBezTo>
                <a:cubicBezTo>
                  <a:pt x="3452185" y="-32554"/>
                  <a:pt x="3786257" y="20073"/>
                  <a:pt x="4135222" y="0"/>
                </a:cubicBezTo>
                <a:cubicBezTo>
                  <a:pt x="4484187" y="-20073"/>
                  <a:pt x="4603684" y="41018"/>
                  <a:pt x="4822484" y="0"/>
                </a:cubicBezTo>
                <a:cubicBezTo>
                  <a:pt x="5041284" y="-41018"/>
                  <a:pt x="5038285" y="38170"/>
                  <a:pt x="5195236" y="0"/>
                </a:cubicBezTo>
                <a:cubicBezTo>
                  <a:pt x="5352187" y="-38170"/>
                  <a:pt x="5688317" y="83165"/>
                  <a:pt x="5987335" y="0"/>
                </a:cubicBezTo>
                <a:cubicBezTo>
                  <a:pt x="6286353" y="-83165"/>
                  <a:pt x="6302754" y="49446"/>
                  <a:pt x="6569761" y="0"/>
                </a:cubicBezTo>
                <a:cubicBezTo>
                  <a:pt x="6836768" y="-49446"/>
                  <a:pt x="6744360" y="19284"/>
                  <a:pt x="6837677" y="0"/>
                </a:cubicBezTo>
                <a:cubicBezTo>
                  <a:pt x="6930994" y="-19284"/>
                  <a:pt x="7055933" y="25740"/>
                  <a:pt x="7210429" y="0"/>
                </a:cubicBezTo>
                <a:cubicBezTo>
                  <a:pt x="7364925" y="-25740"/>
                  <a:pt x="7561790" y="4602"/>
                  <a:pt x="7688018" y="0"/>
                </a:cubicBezTo>
                <a:cubicBezTo>
                  <a:pt x="7814246" y="-4602"/>
                  <a:pt x="8014978" y="16577"/>
                  <a:pt x="8270444" y="0"/>
                </a:cubicBezTo>
                <a:cubicBezTo>
                  <a:pt x="8525910" y="-16577"/>
                  <a:pt x="8591194" y="49722"/>
                  <a:pt x="8852869" y="0"/>
                </a:cubicBezTo>
                <a:cubicBezTo>
                  <a:pt x="9114544" y="-49722"/>
                  <a:pt x="9099613" y="11438"/>
                  <a:pt x="9225622" y="0"/>
                </a:cubicBezTo>
                <a:cubicBezTo>
                  <a:pt x="9351631" y="-11438"/>
                  <a:pt x="9423469" y="2756"/>
                  <a:pt x="9598374" y="0"/>
                </a:cubicBezTo>
                <a:cubicBezTo>
                  <a:pt x="9773279" y="-2756"/>
                  <a:pt x="10124265" y="41605"/>
                  <a:pt x="10483661" y="0"/>
                </a:cubicBezTo>
                <a:cubicBezTo>
                  <a:pt x="10491743" y="181607"/>
                  <a:pt x="10432267" y="386726"/>
                  <a:pt x="10483661" y="556165"/>
                </a:cubicBezTo>
                <a:cubicBezTo>
                  <a:pt x="10535055" y="725605"/>
                  <a:pt x="10431575" y="851706"/>
                  <a:pt x="10483661" y="1056714"/>
                </a:cubicBezTo>
                <a:cubicBezTo>
                  <a:pt x="10535747" y="1261722"/>
                  <a:pt x="10463891" y="1363317"/>
                  <a:pt x="10483661" y="1668495"/>
                </a:cubicBezTo>
                <a:cubicBezTo>
                  <a:pt x="10503431" y="1973673"/>
                  <a:pt x="10422312" y="2060748"/>
                  <a:pt x="10483661" y="2224660"/>
                </a:cubicBezTo>
                <a:cubicBezTo>
                  <a:pt x="10545010" y="2388572"/>
                  <a:pt x="10445052" y="2508632"/>
                  <a:pt x="10483661" y="2613976"/>
                </a:cubicBezTo>
                <a:cubicBezTo>
                  <a:pt x="10522270" y="2719320"/>
                  <a:pt x="10443033" y="3052212"/>
                  <a:pt x="10483661" y="3281374"/>
                </a:cubicBezTo>
                <a:cubicBezTo>
                  <a:pt x="10524289" y="3510536"/>
                  <a:pt x="10438277" y="3591012"/>
                  <a:pt x="10483661" y="3670690"/>
                </a:cubicBezTo>
                <a:cubicBezTo>
                  <a:pt x="10529045" y="3750368"/>
                  <a:pt x="10467326" y="4198142"/>
                  <a:pt x="10483661" y="4338088"/>
                </a:cubicBezTo>
                <a:cubicBezTo>
                  <a:pt x="10499996" y="4478034"/>
                  <a:pt x="10444159" y="4579287"/>
                  <a:pt x="10483661" y="4783020"/>
                </a:cubicBezTo>
                <a:cubicBezTo>
                  <a:pt x="10523163" y="4986753"/>
                  <a:pt x="10478285" y="5337625"/>
                  <a:pt x="10483661" y="5561651"/>
                </a:cubicBezTo>
                <a:cubicBezTo>
                  <a:pt x="10288148" y="5615786"/>
                  <a:pt x="10148454" y="5531113"/>
                  <a:pt x="9901235" y="5561651"/>
                </a:cubicBezTo>
                <a:cubicBezTo>
                  <a:pt x="9654016" y="5592189"/>
                  <a:pt x="9723506" y="5555496"/>
                  <a:pt x="9633320" y="5561651"/>
                </a:cubicBezTo>
                <a:cubicBezTo>
                  <a:pt x="9543134" y="5567806"/>
                  <a:pt x="9197825" y="5514349"/>
                  <a:pt x="8946057" y="5561651"/>
                </a:cubicBezTo>
                <a:cubicBezTo>
                  <a:pt x="8694289" y="5608953"/>
                  <a:pt x="8422412" y="5525129"/>
                  <a:pt x="8153959" y="5561651"/>
                </a:cubicBezTo>
                <a:cubicBezTo>
                  <a:pt x="7885506" y="5598173"/>
                  <a:pt x="7569612" y="5538112"/>
                  <a:pt x="7361860" y="5561651"/>
                </a:cubicBezTo>
                <a:cubicBezTo>
                  <a:pt x="7154108" y="5585190"/>
                  <a:pt x="6902653" y="5521750"/>
                  <a:pt x="6674598" y="5561651"/>
                </a:cubicBezTo>
                <a:cubicBezTo>
                  <a:pt x="6446543" y="5601552"/>
                  <a:pt x="6134777" y="5487469"/>
                  <a:pt x="5882499" y="5561651"/>
                </a:cubicBezTo>
                <a:cubicBezTo>
                  <a:pt x="5630221" y="5635833"/>
                  <a:pt x="5566367" y="5511419"/>
                  <a:pt x="5404910" y="5561651"/>
                </a:cubicBezTo>
                <a:cubicBezTo>
                  <a:pt x="5243453" y="5611883"/>
                  <a:pt x="4817301" y="5467826"/>
                  <a:pt x="4612811" y="5561651"/>
                </a:cubicBezTo>
                <a:cubicBezTo>
                  <a:pt x="4408321" y="5655476"/>
                  <a:pt x="4128528" y="5510554"/>
                  <a:pt x="3925549" y="5561651"/>
                </a:cubicBezTo>
                <a:cubicBezTo>
                  <a:pt x="3722570" y="5612748"/>
                  <a:pt x="3746228" y="5554669"/>
                  <a:pt x="3657633" y="5561651"/>
                </a:cubicBezTo>
                <a:cubicBezTo>
                  <a:pt x="3569038" y="5568633"/>
                  <a:pt x="3389813" y="5517036"/>
                  <a:pt x="3284880" y="5561651"/>
                </a:cubicBezTo>
                <a:cubicBezTo>
                  <a:pt x="3179947" y="5606266"/>
                  <a:pt x="3006526" y="5533394"/>
                  <a:pt x="2912128" y="5561651"/>
                </a:cubicBezTo>
                <a:cubicBezTo>
                  <a:pt x="2817730" y="5589908"/>
                  <a:pt x="2670066" y="5520388"/>
                  <a:pt x="2434539" y="5561651"/>
                </a:cubicBezTo>
                <a:cubicBezTo>
                  <a:pt x="2199012" y="5602914"/>
                  <a:pt x="2160318" y="5555529"/>
                  <a:pt x="2061787" y="5561651"/>
                </a:cubicBezTo>
                <a:cubicBezTo>
                  <a:pt x="1963256" y="5567773"/>
                  <a:pt x="1552464" y="5489840"/>
                  <a:pt x="1374524" y="5561651"/>
                </a:cubicBezTo>
                <a:cubicBezTo>
                  <a:pt x="1196584" y="5633462"/>
                  <a:pt x="1079289" y="5508689"/>
                  <a:pt x="792099" y="5561651"/>
                </a:cubicBezTo>
                <a:cubicBezTo>
                  <a:pt x="504910" y="5614613"/>
                  <a:pt x="237842" y="5481664"/>
                  <a:pt x="0" y="5561651"/>
                </a:cubicBezTo>
                <a:cubicBezTo>
                  <a:pt x="-44955" y="5298536"/>
                  <a:pt x="10035" y="5169396"/>
                  <a:pt x="0" y="4949869"/>
                </a:cubicBezTo>
                <a:cubicBezTo>
                  <a:pt x="-10035" y="4730342"/>
                  <a:pt x="69046" y="4465718"/>
                  <a:pt x="0" y="4282471"/>
                </a:cubicBezTo>
                <a:cubicBezTo>
                  <a:pt x="-69046" y="4099224"/>
                  <a:pt x="48741" y="4019835"/>
                  <a:pt x="0" y="3837539"/>
                </a:cubicBezTo>
                <a:cubicBezTo>
                  <a:pt x="-48741" y="3655243"/>
                  <a:pt x="27496" y="3468666"/>
                  <a:pt x="0" y="3170141"/>
                </a:cubicBezTo>
                <a:cubicBezTo>
                  <a:pt x="-27496" y="2871616"/>
                  <a:pt x="78959" y="2667007"/>
                  <a:pt x="0" y="2502743"/>
                </a:cubicBezTo>
                <a:cubicBezTo>
                  <a:pt x="-78959" y="2338479"/>
                  <a:pt x="29426" y="2299096"/>
                  <a:pt x="0" y="2113427"/>
                </a:cubicBezTo>
                <a:cubicBezTo>
                  <a:pt x="-29426" y="1927758"/>
                  <a:pt x="8282" y="1877874"/>
                  <a:pt x="0" y="1724112"/>
                </a:cubicBezTo>
                <a:cubicBezTo>
                  <a:pt x="-8282" y="1570350"/>
                  <a:pt x="37234" y="1461508"/>
                  <a:pt x="0" y="1334796"/>
                </a:cubicBezTo>
                <a:cubicBezTo>
                  <a:pt x="-37234" y="1208084"/>
                  <a:pt x="39785" y="979983"/>
                  <a:pt x="0" y="889864"/>
                </a:cubicBezTo>
                <a:cubicBezTo>
                  <a:pt x="-39785" y="799745"/>
                  <a:pt x="11299" y="649259"/>
                  <a:pt x="0" y="500549"/>
                </a:cubicBezTo>
                <a:cubicBezTo>
                  <a:pt x="-11299" y="351840"/>
                  <a:pt x="11444" y="17092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Les routes aujourd'hui, après la pluie d'hier, étaient boueuses. Il nous a fallu un peu plus de temps pour y arriver, mais nous avons finalement atteint </a:t>
            </a:r>
            <a:r>
              <a:rPr lang="fr-FR" i="1" dirty="0" err="1">
                <a:latin typeface="Calibri" panose="020F0502020204030204" pitchFamily="34" charset="0"/>
                <a:ea typeface="Calibri" panose="020F0502020204030204" pitchFamily="34" charset="0"/>
                <a:cs typeface="Times New Roman" panose="02020603050405020304" pitchFamily="18" charset="0"/>
              </a:rPr>
              <a:t>Katsikadika</a:t>
            </a:r>
            <a:r>
              <a:rPr lang="fr-FR" i="1" dirty="0">
                <a:latin typeface="Calibri" panose="020F0502020204030204" pitchFamily="34" charset="0"/>
                <a:ea typeface="Calibri" panose="020F0502020204030204" pitchFamily="34" charset="0"/>
                <a:cs typeface="Times New Roman" panose="02020603050405020304" pitchFamily="18" charset="0"/>
              </a:rPr>
              <a:t>, le quartier proche du palais. C'est nous qui apportons l'eau dans ce quartier, car les vendeurs d'eau ont divisé les quartiers. Les hommes des maisons ne sont pas là à cette heure, ils sont tous bergers et vont avec leurs chèvres dans d'autres quartiers pour distribuer le lait. J'ai sonné la cloche à vache et les femmes sont sorties par les portes en portant leurs bidons. Le père remplissait leurs bidons avec l'eau de notre tonneau - un penny le bidon - et je jetais notre recette dans ma pochette que j'avais attachée autour de ma taille. Ces derniers jours, de moins en moins de ménagères se présentent à la porte lorsque la cloche de la vache sonne. Des gens pauvres vivent dans ce quartier, se forçant à gagner leur vie en vendant le lait de leur bétail. Ils ont même réduit leurs réserves d'eau. Beaucoup ne remplissent leurs bidons et leurs seaux métalliques que le samedi. Je n'aime pas du tout cela. Je n'ai peut-être pas appris à lire et à écrire, mais j'ai des yeux et je peux voir. Avec notre âne, nous faisons le tour de tous les quartiers ; je connais Athènes comme ma poche ! L'autre jour, nous avons traversé le jardin de la reine et je suis restée bouche bée à le regarder ! Quel jardin ! On dirait une forêt, avec de très grands arbres qui atteignent presque le ciel ! On ne les trouve nulle part ailleurs dans notre pays, on les fait venir de l'étranger, dit-on, pour rappeler à la reine les palais de sa patrie. Mais surtout, je me suis demandé où ils trouvent toute cette eau nécessaire pour les arroser. Comme c'est mon travail, je sais combien de boîtes de conserve ces pauvres gens de </a:t>
            </a:r>
            <a:r>
              <a:rPr lang="fr-FR" i="1" dirty="0" err="1">
                <a:latin typeface="Calibri" panose="020F0502020204030204" pitchFamily="34" charset="0"/>
                <a:ea typeface="Calibri" panose="020F0502020204030204" pitchFamily="34" charset="0"/>
                <a:cs typeface="Times New Roman" panose="02020603050405020304" pitchFamily="18" charset="0"/>
              </a:rPr>
              <a:t>Katsikadika</a:t>
            </a:r>
            <a:r>
              <a:rPr lang="fr-FR" i="1" dirty="0">
                <a:latin typeface="Calibri" panose="020F0502020204030204" pitchFamily="34" charset="0"/>
                <a:ea typeface="Calibri" panose="020F0502020204030204" pitchFamily="34" charset="0"/>
                <a:cs typeface="Times New Roman" panose="02020603050405020304" pitchFamily="18" charset="0"/>
              </a:rPr>
              <a:t> pourraient vraiment remplir avec toute cette eau ! Mais le père me dit de ne pas me préoccuper de ces choses, de m'occuper de mes affaires….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34702" y="3589072"/>
            <a:ext cx="105729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1166640" y="4042983"/>
            <a:ext cx="102535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1172729" y="4505788"/>
            <a:ext cx="101927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C</a:t>
            </a:r>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1134702" y="5005288"/>
            <a:ext cx="105729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D</a:t>
            </a:r>
          </a:p>
        </p:txBody>
      </p:sp>
      <p:sp>
        <p:nvSpPr>
          <p:cNvPr id="17" name="pop-up" descr="Click here for pop up information.">
            <a:extLst>
              <a:ext uri="{FF2B5EF4-FFF2-40B4-BE49-F238E27FC236}">
                <a16:creationId xmlns:a16="http://schemas.microsoft.com/office/drawing/2014/main" id="{B62BAFA5-2745-45F6-90F7-152E9A7B89E4}"/>
              </a:ext>
            </a:extLst>
          </p:cNvPr>
          <p:cNvSpPr/>
          <p:nvPr/>
        </p:nvSpPr>
        <p:spPr>
          <a:xfrm>
            <a:off x="11134702" y="5538255"/>
            <a:ext cx="105729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E</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6" grpId="0" animBg="1"/>
      <p:bldP spid="16" grpId="1" animBg="1"/>
      <p:bldP spid="12" grpId="0" animBg="1"/>
      <p:bldP spid="12" grpId="1" animBg="1"/>
      <p:bldP spid="7" grpId="0" animBg="1"/>
      <p:bldP spid="7"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639653" y="160453"/>
            <a:ext cx="4840287" cy="1806575"/>
          </a:xfrm>
        </p:spPr>
        <p:txBody>
          <a:bodyPr>
            <a:normAutofit/>
          </a:bodyPr>
          <a:lstStyle/>
          <a:p>
            <a:r>
              <a:rPr lang="en-US" sz="3600" dirty="0">
                <a:solidFill>
                  <a:srgbClr val="F68122"/>
                </a:solidFill>
              </a:rPr>
              <a:t>Droits </a:t>
            </a:r>
            <a:r>
              <a:rPr lang="en-US" sz="3600" dirty="0" err="1">
                <a:solidFill>
                  <a:srgbClr val="F68122"/>
                </a:solidFill>
              </a:rPr>
              <a:t>d'auteur</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729414" y="1019503"/>
            <a:ext cx="5367336" cy="5171090"/>
          </a:xfrm>
        </p:spPr>
        <p:txBody>
          <a:bodyPr>
            <a:noAutofit/>
          </a:bodyPr>
          <a:lstStyle/>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Ce travail est concédé sous une licence </a:t>
            </a:r>
            <a:r>
              <a:rPr lang="fr-FR" sz="1200" b="1" dirty="0">
                <a:effectLst/>
                <a:latin typeface="Calibri" panose="020F0502020204030204" pitchFamily="34" charset="0"/>
                <a:ea typeface="MyriadPro-Regular"/>
                <a:cs typeface="Arial" panose="020B0604020202020204" pitchFamily="34" charset="0"/>
              </a:rPr>
              <a:t>Creative Commons Attribution - Pas d’Utilisation Commerciale - Partage dans les Mêmes Conditions 4.0 International License</a:t>
            </a:r>
            <a:r>
              <a:rPr lang="fr-FR" sz="1200" dirty="0">
                <a:effectLst/>
                <a:latin typeface="Calibri" panose="020F0502020204030204" pitchFamily="34" charset="0"/>
                <a:ea typeface="MyriadPro-Regular"/>
                <a:cs typeface="Arial" panose="020B0604020202020204" pitchFamily="34" charset="0"/>
              </a:rPr>
              <a:t>. Vous êtes autorisé à:</a:t>
            </a:r>
            <a:endParaRPr lang="en-GB" sz="1200" dirty="0">
              <a:effectLst/>
              <a:latin typeface="Calibri" panose="020F0502020204030204" pitchFamily="34" charset="0"/>
              <a:ea typeface="MyriadPro-Regular"/>
              <a:cs typeface="Arial" panose="020B0604020202020204" pitchFamily="34" charset="0"/>
            </a:endParaRPr>
          </a:p>
          <a:p>
            <a:pPr lvl="0">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Partager </a:t>
            </a:r>
            <a:r>
              <a:rPr lang="fr-FR" sz="1200" dirty="0">
                <a:effectLst/>
                <a:latin typeface="Calibri" panose="020F0502020204030204" pitchFamily="34" charset="0"/>
                <a:ea typeface="Calibri" panose="020F0502020204030204" pitchFamily="34" charset="0"/>
                <a:cs typeface="Arial" panose="020B0604020202020204" pitchFamily="34" charset="0"/>
              </a:rPr>
              <a:t>— copier, distribuer et communiquer le matériel par tous moyens et sous tous formats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Adapter</a:t>
            </a:r>
            <a:r>
              <a:rPr lang="fr-FR" sz="1200" dirty="0">
                <a:effectLst/>
                <a:latin typeface="Calibri" panose="020F0502020204030204" pitchFamily="34" charset="0"/>
                <a:ea typeface="Calibri" panose="020F0502020204030204" pitchFamily="34" charset="0"/>
                <a:cs typeface="Arial" panose="020B0604020202020204" pitchFamily="34" charset="0"/>
              </a:rPr>
              <a:t> — remixer, transformer et créer à partir du matériel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selon les conditions suivantes:</a:t>
            </a:r>
            <a:endParaRPr lang="en-GB" sz="1200" dirty="0">
              <a:effectLst/>
              <a:latin typeface="Calibri" panose="020F0502020204030204" pitchFamily="34" charset="0"/>
              <a:ea typeface="MyriadPro-Regular"/>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Attribution</a:t>
            </a:r>
            <a:r>
              <a:rPr lang="fr-FR" sz="1200" dirty="0">
                <a:effectLst/>
                <a:latin typeface="Calibri" panose="020F0502020204030204" pitchFamily="34" charset="0"/>
                <a:ea typeface="Calibri" panose="020F0502020204030204" pitchFamily="34" charset="0"/>
                <a:cs typeface="Arial" panose="020B0604020202020204" pitchFamily="34" charset="0"/>
              </a:rPr>
              <a:t> — Vous devez créditer l'Œuvre, intégrer un lien vers la licence et indiquer si des modifications ont été effectuées à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Vous devez indiquer ces informations par tous les moyens raisonnables, sans toutefois suggérer que l'Offrant vous soutient ou soutient la façon dont vous avez utilisé son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Pas d’Utilisation Commerciale </a:t>
            </a:r>
            <a:r>
              <a:rPr lang="fr-FR" sz="1200" dirty="0">
                <a:effectLst/>
                <a:latin typeface="Calibri" panose="020F0502020204030204" pitchFamily="34" charset="0"/>
                <a:ea typeface="Calibri" panose="020F0502020204030204" pitchFamily="34" charset="0"/>
                <a:cs typeface="Arial" panose="020B0604020202020204" pitchFamily="34" charset="0"/>
              </a:rPr>
              <a:t>— Vous n'êtes pas autorisé à faire un usage commercial de cette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tout ou partie du matériel la composant.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 dans les Mêmes Conditions </a:t>
            </a:r>
            <a:r>
              <a:rPr lang="fr-FR" sz="1200" dirty="0">
                <a:effectLst/>
                <a:latin typeface="Calibri" panose="020F0502020204030204" pitchFamily="34" charset="0"/>
                <a:ea typeface="Calibri" panose="020F0502020204030204" pitchFamily="34" charset="0"/>
                <a:cs typeface="Arial" panose="020B0604020202020204" pitchFamily="34" charset="0"/>
              </a:rPr>
              <a:t>— Dans le cas où vous effectuez un remix, que vous transformez, ou créez à partir du matériel composant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vous devez diffuser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modifiée dans les même conditions, c'est à dire avec la même licence avec laquelle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a été diffusée.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buClr>
                <a:srgbClr val="80C141"/>
              </a:buClr>
              <a:buFont typeface="Wingdings" panose="05000000000000000000" pitchFamily="2" charset="2"/>
              <a:buChar char="§"/>
            </a:pPr>
            <a:endParaRPr lang="en-US" sz="1200" dirty="0"/>
          </a:p>
          <a:p>
            <a:pPr marL="0" indent="0">
              <a:buNone/>
            </a:pPr>
            <a:endParaRPr lang="en-GB" sz="12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09953" y="6657945"/>
            <a:ext cx="2930610" cy="200055"/>
          </a:xfrm>
          <a:prstGeom prst="rect">
            <a:avLst/>
          </a:prstGeom>
          <a:noFill/>
        </p:spPr>
        <p:txBody>
          <a:bodyPr wrap="none" rtlCol="0">
            <a:spAutoFit/>
          </a:bodyPr>
          <a:lstStyle/>
          <a:p>
            <a:r>
              <a:rPr lang="fr-FR" sz="700" dirty="0">
                <a:solidFill>
                  <a:schemeClr val="bg1">
                    <a:lumMod val="50000"/>
                  </a:schemeClr>
                </a:solidFill>
              </a:rPr>
              <a:t>Photo prise par Pantelis Balaouras, CC-BY-NC-SA. Graffiti de </a:t>
            </a:r>
            <a:r>
              <a:rPr lang="fr-FR" sz="700" dirty="0" err="1">
                <a:solidFill>
                  <a:schemeClr val="bg1">
                    <a:lumMod val="50000"/>
                  </a:schemeClr>
                </a:solidFill>
              </a:rPr>
              <a:t>Dream</a:t>
            </a:r>
            <a:r>
              <a:rPr lang="fr-FR" sz="700" dirty="0">
                <a:solidFill>
                  <a:schemeClr val="bg1">
                    <a:lumMod val="50000"/>
                  </a:schemeClr>
                </a:solidFill>
              </a:rPr>
              <a:t> </a:t>
            </a:r>
            <a:r>
              <a:rPr lang="fr-FR" sz="700" dirty="0" err="1">
                <a:solidFill>
                  <a:schemeClr val="bg1">
                    <a:lumMod val="50000"/>
                  </a:schemeClr>
                </a:solidFill>
              </a:rPr>
              <a:t>Victim</a:t>
            </a:r>
            <a:r>
              <a:rPr lang="fr-F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Rosa-FR ">
            <a:hlinkClick r:id="" action="ppaction://media"/>
            <a:extLst>
              <a:ext uri="{FF2B5EF4-FFF2-40B4-BE49-F238E27FC236}">
                <a16:creationId xmlns:a16="http://schemas.microsoft.com/office/drawing/2014/main" id="{1217A9F0-8EBA-253A-5D28-1F07C2B65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8890" y="4438643"/>
            <a:ext cx="1610164" cy="1610164"/>
          </a:xfrm>
          <a:prstGeom prst="rect">
            <a:avLst/>
          </a:prstGeom>
        </p:spPr>
      </p:pic>
      <p:sp>
        <p:nvSpPr>
          <p:cNvPr id="9" name="Ορθογώνιο 8">
            <a:extLst>
              <a:ext uri="{FF2B5EF4-FFF2-40B4-BE49-F238E27FC236}">
                <a16:creationId xmlns:a16="http://schemas.microsoft.com/office/drawing/2014/main" id="{BA13FE92-F609-44F3-A98C-B86D8617894A}"/>
              </a:ext>
            </a:extLst>
          </p:cNvPr>
          <p:cNvSpPr/>
          <p:nvPr/>
        </p:nvSpPr>
        <p:spPr>
          <a:xfrm flipH="1">
            <a:off x="87763" y="1825624"/>
            <a:ext cx="1119505" cy="1678940"/>
          </a:xfrm>
          <a:prstGeom prst="rect">
            <a:avLst/>
          </a:prstGeom>
          <a:blipFill>
            <a:blip r:embed="rId5">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fr-FR" dirty="0"/>
              <a:t>Personne 2: Rosa </a:t>
            </a:r>
            <a:r>
              <a:rPr lang="fr-FR" dirty="0" err="1"/>
              <a:t>Botsari</a:t>
            </a:r>
            <a:r>
              <a:rPr lang="fr-FR" dirty="0"/>
              <a:t>, </a:t>
            </a:r>
            <a:br>
              <a:rPr lang="fr-FR" dirty="0"/>
            </a:br>
            <a:r>
              <a:rPr lang="fr-FR" sz="3600" b="0" dirty="0"/>
              <a:t>Dame d'honneur de la Reine Amalia</a:t>
            </a:r>
            <a:endParaRPr lang="fr-FR" b="0"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12140" y="1832759"/>
            <a:ext cx="9434771"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Je suis Katerina. </a:t>
            </a:r>
            <a:r>
              <a:rPr lang="fr-FR" sz="2400" i="1" dirty="0">
                <a:latin typeface="Calibri" panose="020F0502020204030204" pitchFamily="34" charset="0"/>
                <a:ea typeface="Calibri" panose="020F0502020204030204" pitchFamily="34" charset="0"/>
                <a:cs typeface="Times New Roman" panose="02020603050405020304" pitchFamily="18" charset="0"/>
              </a:rPr>
              <a:t>C'est mon vrai nom. Mais ils m'appellent Rosa. La couleur - comme ils disent - de mes lèvres leur rappelle une rose rouge. Cela fait maintenant trois ans que je vis au palais. La reine Amalia m'a choisie comme l'une de ses demoiselles d'honneur. On m'a proposé, comme on dit, à cause de ma beauté, mais je sais que ce n'est pas ma beauté qui a ému la reine. C'était mon nom de famille. Oui, mon nom complet est Katerina </a:t>
            </a:r>
            <a:r>
              <a:rPr lang="fr-FR" sz="2400" i="1" dirty="0" err="1">
                <a:latin typeface="Calibri" panose="020F0502020204030204" pitchFamily="34" charset="0"/>
                <a:ea typeface="Calibri" panose="020F0502020204030204" pitchFamily="34" charset="0"/>
                <a:cs typeface="Times New Roman" panose="02020603050405020304" pitchFamily="18" charset="0"/>
              </a:rPr>
              <a:t>Botsari</a:t>
            </a:r>
            <a:r>
              <a:rPr lang="fr-FR" sz="2400" i="1" dirty="0">
                <a:latin typeface="Calibri" panose="020F0502020204030204" pitchFamily="34" charset="0"/>
                <a:ea typeface="Calibri" panose="020F0502020204030204" pitchFamily="34" charset="0"/>
                <a:cs typeface="Times New Roman" panose="02020603050405020304" pitchFamily="18" charset="0"/>
              </a:rPr>
              <a:t> et je suis la fille d'un héros : Marko </a:t>
            </a:r>
            <a:r>
              <a:rPr lang="fr-FR" sz="2400" i="1" dirty="0" err="1">
                <a:latin typeface="Calibri" panose="020F0502020204030204" pitchFamily="34" charset="0"/>
                <a:ea typeface="Calibri" panose="020F0502020204030204" pitchFamily="34" charset="0"/>
                <a:cs typeface="Times New Roman" panose="02020603050405020304" pitchFamily="18" charset="0"/>
              </a:rPr>
              <a:t>Botsaris</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132478" y="292683"/>
            <a:ext cx="10747382" cy="6463308"/>
          </a:xfrm>
          <a:custGeom>
            <a:avLst/>
            <a:gdLst>
              <a:gd name="connsiteX0" fmla="*/ 0 w 10747382"/>
              <a:gd name="connsiteY0" fmla="*/ 0 h 6463308"/>
              <a:gd name="connsiteX1" fmla="*/ 382129 w 10747382"/>
              <a:gd name="connsiteY1" fmla="*/ 0 h 6463308"/>
              <a:gd name="connsiteX2" fmla="*/ 979206 w 10747382"/>
              <a:gd name="connsiteY2" fmla="*/ 0 h 6463308"/>
              <a:gd name="connsiteX3" fmla="*/ 1683757 w 10747382"/>
              <a:gd name="connsiteY3" fmla="*/ 0 h 6463308"/>
              <a:gd name="connsiteX4" fmla="*/ 2495781 w 10747382"/>
              <a:gd name="connsiteY4" fmla="*/ 0 h 6463308"/>
              <a:gd name="connsiteX5" fmla="*/ 3307805 w 10747382"/>
              <a:gd name="connsiteY5" fmla="*/ 0 h 6463308"/>
              <a:gd name="connsiteX6" fmla="*/ 3582461 w 10747382"/>
              <a:gd name="connsiteY6" fmla="*/ 0 h 6463308"/>
              <a:gd name="connsiteX7" fmla="*/ 3857116 w 10747382"/>
              <a:gd name="connsiteY7" fmla="*/ 0 h 6463308"/>
              <a:gd name="connsiteX8" fmla="*/ 4669140 w 10747382"/>
              <a:gd name="connsiteY8" fmla="*/ 0 h 6463308"/>
              <a:gd name="connsiteX9" fmla="*/ 5158743 w 10747382"/>
              <a:gd name="connsiteY9" fmla="*/ 0 h 6463308"/>
              <a:gd name="connsiteX10" fmla="*/ 5863294 w 10747382"/>
              <a:gd name="connsiteY10" fmla="*/ 0 h 6463308"/>
              <a:gd name="connsiteX11" fmla="*/ 6460371 w 10747382"/>
              <a:gd name="connsiteY11" fmla="*/ 0 h 6463308"/>
              <a:gd name="connsiteX12" fmla="*/ 7272395 w 10747382"/>
              <a:gd name="connsiteY12" fmla="*/ 0 h 6463308"/>
              <a:gd name="connsiteX13" fmla="*/ 7654524 w 10747382"/>
              <a:gd name="connsiteY13" fmla="*/ 0 h 6463308"/>
              <a:gd name="connsiteX14" fmla="*/ 8251601 w 10747382"/>
              <a:gd name="connsiteY14" fmla="*/ 0 h 6463308"/>
              <a:gd name="connsiteX15" fmla="*/ 8956152 w 10747382"/>
              <a:gd name="connsiteY15" fmla="*/ 0 h 6463308"/>
              <a:gd name="connsiteX16" fmla="*/ 9768176 w 10747382"/>
              <a:gd name="connsiteY16" fmla="*/ 0 h 6463308"/>
              <a:gd name="connsiteX17" fmla="*/ 10150305 w 10747382"/>
              <a:gd name="connsiteY17" fmla="*/ 0 h 6463308"/>
              <a:gd name="connsiteX18" fmla="*/ 10747382 w 10747382"/>
              <a:gd name="connsiteY18" fmla="*/ 0 h 6463308"/>
              <a:gd name="connsiteX19" fmla="*/ 10747382 w 10747382"/>
              <a:gd name="connsiteY19" fmla="*/ 587573 h 6463308"/>
              <a:gd name="connsiteX20" fmla="*/ 10747382 w 10747382"/>
              <a:gd name="connsiteY20" fmla="*/ 1110514 h 6463308"/>
              <a:gd name="connsiteX21" fmla="*/ 10747382 w 10747382"/>
              <a:gd name="connsiteY21" fmla="*/ 1698087 h 6463308"/>
              <a:gd name="connsiteX22" fmla="*/ 10747382 w 10747382"/>
              <a:gd name="connsiteY22" fmla="*/ 2285661 h 6463308"/>
              <a:gd name="connsiteX23" fmla="*/ 10747382 w 10747382"/>
              <a:gd name="connsiteY23" fmla="*/ 2743968 h 6463308"/>
              <a:gd name="connsiteX24" fmla="*/ 10747382 w 10747382"/>
              <a:gd name="connsiteY24" fmla="*/ 3460808 h 6463308"/>
              <a:gd name="connsiteX25" fmla="*/ 10747382 w 10747382"/>
              <a:gd name="connsiteY25" fmla="*/ 3983748 h 6463308"/>
              <a:gd name="connsiteX26" fmla="*/ 10747382 w 10747382"/>
              <a:gd name="connsiteY26" fmla="*/ 4571321 h 6463308"/>
              <a:gd name="connsiteX27" fmla="*/ 10747382 w 10747382"/>
              <a:gd name="connsiteY27" fmla="*/ 5158895 h 6463308"/>
              <a:gd name="connsiteX28" fmla="*/ 10747382 w 10747382"/>
              <a:gd name="connsiteY28" fmla="*/ 5811101 h 6463308"/>
              <a:gd name="connsiteX29" fmla="*/ 10747382 w 10747382"/>
              <a:gd name="connsiteY29" fmla="*/ 6463308 h 6463308"/>
              <a:gd name="connsiteX30" fmla="*/ 10257779 w 10747382"/>
              <a:gd name="connsiteY30" fmla="*/ 6463308 h 6463308"/>
              <a:gd name="connsiteX31" fmla="*/ 9660702 w 10747382"/>
              <a:gd name="connsiteY31" fmla="*/ 6463308 h 6463308"/>
              <a:gd name="connsiteX32" fmla="*/ 8956152 w 10747382"/>
              <a:gd name="connsiteY32" fmla="*/ 6463308 h 6463308"/>
              <a:gd name="connsiteX33" fmla="*/ 8574023 w 10747382"/>
              <a:gd name="connsiteY33" fmla="*/ 6463308 h 6463308"/>
              <a:gd name="connsiteX34" fmla="*/ 7976946 w 10747382"/>
              <a:gd name="connsiteY34" fmla="*/ 6463308 h 6463308"/>
              <a:gd name="connsiteX35" fmla="*/ 7272395 w 10747382"/>
              <a:gd name="connsiteY35" fmla="*/ 6463308 h 6463308"/>
              <a:gd name="connsiteX36" fmla="*/ 6782792 w 10747382"/>
              <a:gd name="connsiteY36" fmla="*/ 6463308 h 6463308"/>
              <a:gd name="connsiteX37" fmla="*/ 6078242 w 10747382"/>
              <a:gd name="connsiteY37" fmla="*/ 6463308 h 6463308"/>
              <a:gd name="connsiteX38" fmla="*/ 5803586 w 10747382"/>
              <a:gd name="connsiteY38" fmla="*/ 6463308 h 6463308"/>
              <a:gd name="connsiteX39" fmla="*/ 5313983 w 10747382"/>
              <a:gd name="connsiteY39" fmla="*/ 6463308 h 6463308"/>
              <a:gd name="connsiteX40" fmla="*/ 4931854 w 10747382"/>
              <a:gd name="connsiteY40" fmla="*/ 6463308 h 6463308"/>
              <a:gd name="connsiteX41" fmla="*/ 4334777 w 10747382"/>
              <a:gd name="connsiteY41" fmla="*/ 6463308 h 6463308"/>
              <a:gd name="connsiteX42" fmla="*/ 3737701 w 10747382"/>
              <a:gd name="connsiteY42" fmla="*/ 6463308 h 6463308"/>
              <a:gd name="connsiteX43" fmla="*/ 3033150 w 10747382"/>
              <a:gd name="connsiteY43" fmla="*/ 6463308 h 6463308"/>
              <a:gd name="connsiteX44" fmla="*/ 2221126 w 10747382"/>
              <a:gd name="connsiteY44" fmla="*/ 6463308 h 6463308"/>
              <a:gd name="connsiteX45" fmla="*/ 1409101 w 10747382"/>
              <a:gd name="connsiteY45" fmla="*/ 6463308 h 6463308"/>
              <a:gd name="connsiteX46" fmla="*/ 1134446 w 10747382"/>
              <a:gd name="connsiteY46" fmla="*/ 6463308 h 6463308"/>
              <a:gd name="connsiteX47" fmla="*/ 859791 w 10747382"/>
              <a:gd name="connsiteY47" fmla="*/ 6463308 h 6463308"/>
              <a:gd name="connsiteX48" fmla="*/ 0 w 10747382"/>
              <a:gd name="connsiteY48" fmla="*/ 6463308 h 6463308"/>
              <a:gd name="connsiteX49" fmla="*/ 0 w 10747382"/>
              <a:gd name="connsiteY49" fmla="*/ 5875735 h 6463308"/>
              <a:gd name="connsiteX50" fmla="*/ 0 w 10747382"/>
              <a:gd name="connsiteY50" fmla="*/ 5158895 h 6463308"/>
              <a:gd name="connsiteX51" fmla="*/ 0 w 10747382"/>
              <a:gd name="connsiteY51" fmla="*/ 4571321 h 6463308"/>
              <a:gd name="connsiteX52" fmla="*/ 0 w 10747382"/>
              <a:gd name="connsiteY52" fmla="*/ 3854482 h 6463308"/>
              <a:gd name="connsiteX53" fmla="*/ 0 w 10747382"/>
              <a:gd name="connsiteY53" fmla="*/ 3460808 h 6463308"/>
              <a:gd name="connsiteX54" fmla="*/ 0 w 10747382"/>
              <a:gd name="connsiteY54" fmla="*/ 3067133 h 6463308"/>
              <a:gd name="connsiteX55" fmla="*/ 0 w 10747382"/>
              <a:gd name="connsiteY55" fmla="*/ 2544193 h 6463308"/>
              <a:gd name="connsiteX56" fmla="*/ 0 w 10747382"/>
              <a:gd name="connsiteY56" fmla="*/ 1827353 h 6463308"/>
              <a:gd name="connsiteX57" fmla="*/ 0 w 10747382"/>
              <a:gd name="connsiteY57" fmla="*/ 1304413 h 6463308"/>
              <a:gd name="connsiteX58" fmla="*/ 0 w 10747382"/>
              <a:gd name="connsiteY58" fmla="*/ 587573 h 6463308"/>
              <a:gd name="connsiteX59" fmla="*/ 0 w 10747382"/>
              <a:gd name="connsiteY59" fmla="*/ 0 h 646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747382" h="6463308" fill="none" extrusionOk="0">
                <a:moveTo>
                  <a:pt x="0" y="0"/>
                </a:moveTo>
                <a:cubicBezTo>
                  <a:pt x="171696" y="-43137"/>
                  <a:pt x="281730" y="44384"/>
                  <a:pt x="382129" y="0"/>
                </a:cubicBezTo>
                <a:cubicBezTo>
                  <a:pt x="482528" y="-44384"/>
                  <a:pt x="710952" y="27016"/>
                  <a:pt x="979206" y="0"/>
                </a:cubicBezTo>
                <a:cubicBezTo>
                  <a:pt x="1247460" y="-27016"/>
                  <a:pt x="1373384" y="62991"/>
                  <a:pt x="1683757" y="0"/>
                </a:cubicBezTo>
                <a:cubicBezTo>
                  <a:pt x="1994130" y="-62991"/>
                  <a:pt x="2241623" y="11064"/>
                  <a:pt x="2495781" y="0"/>
                </a:cubicBezTo>
                <a:cubicBezTo>
                  <a:pt x="2749939" y="-11064"/>
                  <a:pt x="2946090" y="20353"/>
                  <a:pt x="3307805" y="0"/>
                </a:cubicBezTo>
                <a:cubicBezTo>
                  <a:pt x="3669520" y="-20353"/>
                  <a:pt x="3520324" y="22875"/>
                  <a:pt x="3582461" y="0"/>
                </a:cubicBezTo>
                <a:cubicBezTo>
                  <a:pt x="3644598" y="-22875"/>
                  <a:pt x="3773154" y="6332"/>
                  <a:pt x="3857116" y="0"/>
                </a:cubicBezTo>
                <a:cubicBezTo>
                  <a:pt x="3941079" y="-6332"/>
                  <a:pt x="4416919" y="69251"/>
                  <a:pt x="4669140" y="0"/>
                </a:cubicBezTo>
                <a:cubicBezTo>
                  <a:pt x="4921361" y="-69251"/>
                  <a:pt x="4925391" y="30363"/>
                  <a:pt x="5158743" y="0"/>
                </a:cubicBezTo>
                <a:cubicBezTo>
                  <a:pt x="5392095" y="-30363"/>
                  <a:pt x="5623355" y="14866"/>
                  <a:pt x="5863294" y="0"/>
                </a:cubicBezTo>
                <a:cubicBezTo>
                  <a:pt x="6103233" y="-14866"/>
                  <a:pt x="6251811" y="38549"/>
                  <a:pt x="6460371" y="0"/>
                </a:cubicBezTo>
                <a:cubicBezTo>
                  <a:pt x="6668931" y="-38549"/>
                  <a:pt x="7034998" y="67778"/>
                  <a:pt x="7272395" y="0"/>
                </a:cubicBezTo>
                <a:cubicBezTo>
                  <a:pt x="7509792" y="-67778"/>
                  <a:pt x="7570025" y="32565"/>
                  <a:pt x="7654524" y="0"/>
                </a:cubicBezTo>
                <a:cubicBezTo>
                  <a:pt x="7739023" y="-32565"/>
                  <a:pt x="8002110" y="27021"/>
                  <a:pt x="8251601" y="0"/>
                </a:cubicBezTo>
                <a:cubicBezTo>
                  <a:pt x="8501092" y="-27021"/>
                  <a:pt x="8768763" y="41822"/>
                  <a:pt x="8956152" y="0"/>
                </a:cubicBezTo>
                <a:cubicBezTo>
                  <a:pt x="9143541" y="-41822"/>
                  <a:pt x="9514024" y="57880"/>
                  <a:pt x="9768176" y="0"/>
                </a:cubicBezTo>
                <a:cubicBezTo>
                  <a:pt x="10022328" y="-57880"/>
                  <a:pt x="9976608" y="32508"/>
                  <a:pt x="10150305" y="0"/>
                </a:cubicBezTo>
                <a:cubicBezTo>
                  <a:pt x="10324002" y="-32508"/>
                  <a:pt x="10510660" y="60676"/>
                  <a:pt x="10747382" y="0"/>
                </a:cubicBezTo>
                <a:cubicBezTo>
                  <a:pt x="10803618" y="159049"/>
                  <a:pt x="10735231" y="443657"/>
                  <a:pt x="10747382" y="587573"/>
                </a:cubicBezTo>
                <a:cubicBezTo>
                  <a:pt x="10759533" y="731489"/>
                  <a:pt x="10690117" y="900370"/>
                  <a:pt x="10747382" y="1110514"/>
                </a:cubicBezTo>
                <a:cubicBezTo>
                  <a:pt x="10804647" y="1320658"/>
                  <a:pt x="10726959" y="1525449"/>
                  <a:pt x="10747382" y="1698087"/>
                </a:cubicBezTo>
                <a:cubicBezTo>
                  <a:pt x="10767805" y="1870725"/>
                  <a:pt x="10747294" y="1996375"/>
                  <a:pt x="10747382" y="2285661"/>
                </a:cubicBezTo>
                <a:cubicBezTo>
                  <a:pt x="10747470" y="2574947"/>
                  <a:pt x="10738984" y="2556644"/>
                  <a:pt x="10747382" y="2743968"/>
                </a:cubicBezTo>
                <a:cubicBezTo>
                  <a:pt x="10755780" y="2931292"/>
                  <a:pt x="10702330" y="3118358"/>
                  <a:pt x="10747382" y="3460808"/>
                </a:cubicBezTo>
                <a:cubicBezTo>
                  <a:pt x="10792434" y="3803258"/>
                  <a:pt x="10721436" y="3748926"/>
                  <a:pt x="10747382" y="3983748"/>
                </a:cubicBezTo>
                <a:cubicBezTo>
                  <a:pt x="10773328" y="4218570"/>
                  <a:pt x="10690344" y="4412962"/>
                  <a:pt x="10747382" y="4571321"/>
                </a:cubicBezTo>
                <a:cubicBezTo>
                  <a:pt x="10804420" y="4729680"/>
                  <a:pt x="10713398" y="5003680"/>
                  <a:pt x="10747382" y="5158895"/>
                </a:cubicBezTo>
                <a:cubicBezTo>
                  <a:pt x="10781366" y="5314110"/>
                  <a:pt x="10682113" y="5648487"/>
                  <a:pt x="10747382" y="5811101"/>
                </a:cubicBezTo>
                <a:cubicBezTo>
                  <a:pt x="10812651" y="5973715"/>
                  <a:pt x="10711441" y="6167277"/>
                  <a:pt x="10747382" y="6463308"/>
                </a:cubicBezTo>
                <a:cubicBezTo>
                  <a:pt x="10630665" y="6479316"/>
                  <a:pt x="10370170" y="6447962"/>
                  <a:pt x="10257779" y="6463308"/>
                </a:cubicBezTo>
                <a:cubicBezTo>
                  <a:pt x="10145388" y="6478654"/>
                  <a:pt x="9942805" y="6411758"/>
                  <a:pt x="9660702" y="6463308"/>
                </a:cubicBezTo>
                <a:cubicBezTo>
                  <a:pt x="9378599" y="6514858"/>
                  <a:pt x="9246838" y="6416317"/>
                  <a:pt x="8956152" y="6463308"/>
                </a:cubicBezTo>
                <a:cubicBezTo>
                  <a:pt x="8665466" y="6510299"/>
                  <a:pt x="8753212" y="6432416"/>
                  <a:pt x="8574023" y="6463308"/>
                </a:cubicBezTo>
                <a:cubicBezTo>
                  <a:pt x="8394834" y="6494200"/>
                  <a:pt x="8109073" y="6401519"/>
                  <a:pt x="7976946" y="6463308"/>
                </a:cubicBezTo>
                <a:cubicBezTo>
                  <a:pt x="7844819" y="6525097"/>
                  <a:pt x="7545424" y="6423149"/>
                  <a:pt x="7272395" y="6463308"/>
                </a:cubicBezTo>
                <a:cubicBezTo>
                  <a:pt x="6999366" y="6503467"/>
                  <a:pt x="6918811" y="6458769"/>
                  <a:pt x="6782792" y="6463308"/>
                </a:cubicBezTo>
                <a:cubicBezTo>
                  <a:pt x="6646773" y="6467847"/>
                  <a:pt x="6349966" y="6460501"/>
                  <a:pt x="6078242" y="6463308"/>
                </a:cubicBezTo>
                <a:cubicBezTo>
                  <a:pt x="5806518" y="6466115"/>
                  <a:pt x="5940263" y="6444693"/>
                  <a:pt x="5803586" y="6463308"/>
                </a:cubicBezTo>
                <a:cubicBezTo>
                  <a:pt x="5666909" y="6481923"/>
                  <a:pt x="5428355" y="6404609"/>
                  <a:pt x="5313983" y="6463308"/>
                </a:cubicBezTo>
                <a:cubicBezTo>
                  <a:pt x="5199611" y="6522007"/>
                  <a:pt x="5106866" y="6441201"/>
                  <a:pt x="4931854" y="6463308"/>
                </a:cubicBezTo>
                <a:cubicBezTo>
                  <a:pt x="4756842" y="6485415"/>
                  <a:pt x="4523896" y="6418404"/>
                  <a:pt x="4334777" y="6463308"/>
                </a:cubicBezTo>
                <a:cubicBezTo>
                  <a:pt x="4145658" y="6508212"/>
                  <a:pt x="3983526" y="6420710"/>
                  <a:pt x="3737701" y="6463308"/>
                </a:cubicBezTo>
                <a:cubicBezTo>
                  <a:pt x="3491876" y="6505906"/>
                  <a:pt x="3198605" y="6436106"/>
                  <a:pt x="3033150" y="6463308"/>
                </a:cubicBezTo>
                <a:cubicBezTo>
                  <a:pt x="2867695" y="6490510"/>
                  <a:pt x="2620990" y="6435149"/>
                  <a:pt x="2221126" y="6463308"/>
                </a:cubicBezTo>
                <a:cubicBezTo>
                  <a:pt x="1821262" y="6491467"/>
                  <a:pt x="1709915" y="6393333"/>
                  <a:pt x="1409101" y="6463308"/>
                </a:cubicBezTo>
                <a:cubicBezTo>
                  <a:pt x="1108287" y="6533283"/>
                  <a:pt x="1260629" y="6443381"/>
                  <a:pt x="1134446" y="6463308"/>
                </a:cubicBezTo>
                <a:cubicBezTo>
                  <a:pt x="1008264" y="6483235"/>
                  <a:pt x="992694" y="6454806"/>
                  <a:pt x="859791" y="6463308"/>
                </a:cubicBezTo>
                <a:cubicBezTo>
                  <a:pt x="726889" y="6471810"/>
                  <a:pt x="311720" y="6395936"/>
                  <a:pt x="0" y="6463308"/>
                </a:cubicBezTo>
                <a:cubicBezTo>
                  <a:pt x="-28518" y="6314177"/>
                  <a:pt x="2941" y="6113343"/>
                  <a:pt x="0" y="5875735"/>
                </a:cubicBezTo>
                <a:cubicBezTo>
                  <a:pt x="-2941" y="5638127"/>
                  <a:pt x="75652" y="5303491"/>
                  <a:pt x="0" y="5158895"/>
                </a:cubicBezTo>
                <a:cubicBezTo>
                  <a:pt x="-75652" y="5014299"/>
                  <a:pt x="69842" y="4802380"/>
                  <a:pt x="0" y="4571321"/>
                </a:cubicBezTo>
                <a:cubicBezTo>
                  <a:pt x="-69842" y="4340262"/>
                  <a:pt x="68260" y="4187885"/>
                  <a:pt x="0" y="3854482"/>
                </a:cubicBezTo>
                <a:cubicBezTo>
                  <a:pt x="-68260" y="3521079"/>
                  <a:pt x="39244" y="3572710"/>
                  <a:pt x="0" y="3460808"/>
                </a:cubicBezTo>
                <a:cubicBezTo>
                  <a:pt x="-39244" y="3348906"/>
                  <a:pt x="8466" y="3178972"/>
                  <a:pt x="0" y="3067133"/>
                </a:cubicBezTo>
                <a:cubicBezTo>
                  <a:pt x="-8466" y="2955295"/>
                  <a:pt x="57413" y="2656990"/>
                  <a:pt x="0" y="2544193"/>
                </a:cubicBezTo>
                <a:cubicBezTo>
                  <a:pt x="-57413" y="2431396"/>
                  <a:pt x="13844" y="1987997"/>
                  <a:pt x="0" y="1827353"/>
                </a:cubicBezTo>
                <a:cubicBezTo>
                  <a:pt x="-13844" y="1666709"/>
                  <a:pt x="24189" y="1505082"/>
                  <a:pt x="0" y="1304413"/>
                </a:cubicBezTo>
                <a:cubicBezTo>
                  <a:pt x="-24189" y="1103744"/>
                  <a:pt x="70133" y="847556"/>
                  <a:pt x="0" y="587573"/>
                </a:cubicBezTo>
                <a:cubicBezTo>
                  <a:pt x="-70133" y="327590"/>
                  <a:pt x="18199" y="184567"/>
                  <a:pt x="0" y="0"/>
                </a:cubicBezTo>
                <a:close/>
              </a:path>
              <a:path w="10747382" h="6463308" stroke="0" extrusionOk="0">
                <a:moveTo>
                  <a:pt x="0" y="0"/>
                </a:moveTo>
                <a:cubicBezTo>
                  <a:pt x="217506" y="-17308"/>
                  <a:pt x="465292" y="22630"/>
                  <a:pt x="704551" y="0"/>
                </a:cubicBezTo>
                <a:cubicBezTo>
                  <a:pt x="943810" y="-22630"/>
                  <a:pt x="983095" y="26254"/>
                  <a:pt x="1086680" y="0"/>
                </a:cubicBezTo>
                <a:cubicBezTo>
                  <a:pt x="1190265" y="-26254"/>
                  <a:pt x="1477055" y="45434"/>
                  <a:pt x="1576283" y="0"/>
                </a:cubicBezTo>
                <a:cubicBezTo>
                  <a:pt x="1675511" y="-45434"/>
                  <a:pt x="2019297" y="79092"/>
                  <a:pt x="2388307" y="0"/>
                </a:cubicBezTo>
                <a:cubicBezTo>
                  <a:pt x="2757317" y="-79092"/>
                  <a:pt x="2573344" y="17094"/>
                  <a:pt x="2662962" y="0"/>
                </a:cubicBezTo>
                <a:cubicBezTo>
                  <a:pt x="2752580" y="-17094"/>
                  <a:pt x="3020132" y="59551"/>
                  <a:pt x="3260039" y="0"/>
                </a:cubicBezTo>
                <a:cubicBezTo>
                  <a:pt x="3499946" y="-59551"/>
                  <a:pt x="3717366" y="13603"/>
                  <a:pt x="3857116" y="0"/>
                </a:cubicBezTo>
                <a:cubicBezTo>
                  <a:pt x="3996866" y="-13603"/>
                  <a:pt x="4047002" y="27085"/>
                  <a:pt x="4131771" y="0"/>
                </a:cubicBezTo>
                <a:cubicBezTo>
                  <a:pt x="4216541" y="-27085"/>
                  <a:pt x="4328157" y="16884"/>
                  <a:pt x="4406427" y="0"/>
                </a:cubicBezTo>
                <a:cubicBezTo>
                  <a:pt x="4484697" y="-16884"/>
                  <a:pt x="4588746" y="12906"/>
                  <a:pt x="4681082" y="0"/>
                </a:cubicBezTo>
                <a:cubicBezTo>
                  <a:pt x="4773418" y="-12906"/>
                  <a:pt x="4889115" y="45722"/>
                  <a:pt x="5063211" y="0"/>
                </a:cubicBezTo>
                <a:cubicBezTo>
                  <a:pt x="5237307" y="-45722"/>
                  <a:pt x="5491379" y="64321"/>
                  <a:pt x="5767762" y="0"/>
                </a:cubicBezTo>
                <a:cubicBezTo>
                  <a:pt x="6044145" y="-64321"/>
                  <a:pt x="6248859" y="35373"/>
                  <a:pt x="6579786" y="0"/>
                </a:cubicBezTo>
                <a:cubicBezTo>
                  <a:pt x="6910713" y="-35373"/>
                  <a:pt x="7204062" y="23026"/>
                  <a:pt x="7391811" y="0"/>
                </a:cubicBezTo>
                <a:cubicBezTo>
                  <a:pt x="7579561" y="-23026"/>
                  <a:pt x="7699270" y="15935"/>
                  <a:pt x="7988887" y="0"/>
                </a:cubicBezTo>
                <a:cubicBezTo>
                  <a:pt x="8278504" y="-15935"/>
                  <a:pt x="8400046" y="18000"/>
                  <a:pt x="8693438" y="0"/>
                </a:cubicBezTo>
                <a:cubicBezTo>
                  <a:pt x="8986830" y="-18000"/>
                  <a:pt x="8832240" y="3519"/>
                  <a:pt x="8968093" y="0"/>
                </a:cubicBezTo>
                <a:cubicBezTo>
                  <a:pt x="9103946" y="-3519"/>
                  <a:pt x="9185551" y="23962"/>
                  <a:pt x="9350222" y="0"/>
                </a:cubicBezTo>
                <a:cubicBezTo>
                  <a:pt x="9514893" y="-23962"/>
                  <a:pt x="9553323" y="2405"/>
                  <a:pt x="9624878" y="0"/>
                </a:cubicBezTo>
                <a:cubicBezTo>
                  <a:pt x="9696433" y="-2405"/>
                  <a:pt x="10352094" y="42420"/>
                  <a:pt x="10747382" y="0"/>
                </a:cubicBezTo>
                <a:cubicBezTo>
                  <a:pt x="10780562" y="189218"/>
                  <a:pt x="10741941" y="280824"/>
                  <a:pt x="10747382" y="393674"/>
                </a:cubicBezTo>
                <a:cubicBezTo>
                  <a:pt x="10752823" y="506524"/>
                  <a:pt x="10741549" y="635639"/>
                  <a:pt x="10747382" y="787348"/>
                </a:cubicBezTo>
                <a:cubicBezTo>
                  <a:pt x="10753215" y="939057"/>
                  <a:pt x="10678063" y="1176044"/>
                  <a:pt x="10747382" y="1504188"/>
                </a:cubicBezTo>
                <a:cubicBezTo>
                  <a:pt x="10816701" y="1832332"/>
                  <a:pt x="10719643" y="2004234"/>
                  <a:pt x="10747382" y="2221028"/>
                </a:cubicBezTo>
                <a:cubicBezTo>
                  <a:pt x="10775121" y="2437822"/>
                  <a:pt x="10731432" y="2631663"/>
                  <a:pt x="10747382" y="2743968"/>
                </a:cubicBezTo>
                <a:cubicBezTo>
                  <a:pt x="10763332" y="2856273"/>
                  <a:pt x="10700157" y="2950433"/>
                  <a:pt x="10747382" y="3137642"/>
                </a:cubicBezTo>
                <a:cubicBezTo>
                  <a:pt x="10794607" y="3324851"/>
                  <a:pt x="10700884" y="3367863"/>
                  <a:pt x="10747382" y="3531316"/>
                </a:cubicBezTo>
                <a:cubicBezTo>
                  <a:pt x="10793880" y="3694769"/>
                  <a:pt x="10738732" y="3875477"/>
                  <a:pt x="10747382" y="4054257"/>
                </a:cubicBezTo>
                <a:cubicBezTo>
                  <a:pt x="10756032" y="4233037"/>
                  <a:pt x="10674791" y="4415912"/>
                  <a:pt x="10747382" y="4771096"/>
                </a:cubicBezTo>
                <a:cubicBezTo>
                  <a:pt x="10819973" y="5126280"/>
                  <a:pt x="10721037" y="5260094"/>
                  <a:pt x="10747382" y="5487936"/>
                </a:cubicBezTo>
                <a:cubicBezTo>
                  <a:pt x="10773727" y="5715778"/>
                  <a:pt x="10659182" y="6153660"/>
                  <a:pt x="10747382" y="6463308"/>
                </a:cubicBezTo>
                <a:cubicBezTo>
                  <a:pt x="10506264" y="6475202"/>
                  <a:pt x="10482294" y="6423816"/>
                  <a:pt x="10257779" y="6463308"/>
                </a:cubicBezTo>
                <a:cubicBezTo>
                  <a:pt x="10033264" y="6502800"/>
                  <a:pt x="9818798" y="6447654"/>
                  <a:pt x="9553228" y="6463308"/>
                </a:cubicBezTo>
                <a:cubicBezTo>
                  <a:pt x="9287658" y="6478962"/>
                  <a:pt x="8995452" y="6368664"/>
                  <a:pt x="8741204" y="6463308"/>
                </a:cubicBezTo>
                <a:cubicBezTo>
                  <a:pt x="8486956" y="6557952"/>
                  <a:pt x="8592122" y="6461873"/>
                  <a:pt x="8466549" y="6463308"/>
                </a:cubicBezTo>
                <a:cubicBezTo>
                  <a:pt x="8340976" y="6464743"/>
                  <a:pt x="8087842" y="6427292"/>
                  <a:pt x="7976946" y="6463308"/>
                </a:cubicBezTo>
                <a:cubicBezTo>
                  <a:pt x="7866050" y="6499324"/>
                  <a:pt x="7834995" y="6434214"/>
                  <a:pt x="7702290" y="6463308"/>
                </a:cubicBezTo>
                <a:cubicBezTo>
                  <a:pt x="7569585" y="6492402"/>
                  <a:pt x="7230949" y="6402481"/>
                  <a:pt x="6890266" y="6463308"/>
                </a:cubicBezTo>
                <a:cubicBezTo>
                  <a:pt x="6549583" y="6524135"/>
                  <a:pt x="6359702" y="6406835"/>
                  <a:pt x="6185715" y="6463308"/>
                </a:cubicBezTo>
                <a:cubicBezTo>
                  <a:pt x="6011728" y="6519781"/>
                  <a:pt x="5649294" y="6413268"/>
                  <a:pt x="5481165" y="6463308"/>
                </a:cubicBezTo>
                <a:cubicBezTo>
                  <a:pt x="5313036" y="6513348"/>
                  <a:pt x="5273948" y="6459224"/>
                  <a:pt x="5206510" y="6463308"/>
                </a:cubicBezTo>
                <a:cubicBezTo>
                  <a:pt x="5139072" y="6467392"/>
                  <a:pt x="4763487" y="6397976"/>
                  <a:pt x="4609433" y="6463308"/>
                </a:cubicBezTo>
                <a:cubicBezTo>
                  <a:pt x="4455379" y="6528640"/>
                  <a:pt x="4397412" y="6453156"/>
                  <a:pt x="4227304" y="6463308"/>
                </a:cubicBezTo>
                <a:cubicBezTo>
                  <a:pt x="4057196" y="6473460"/>
                  <a:pt x="3982281" y="6452867"/>
                  <a:pt x="3845174" y="6463308"/>
                </a:cubicBezTo>
                <a:cubicBezTo>
                  <a:pt x="3708067" y="6473749"/>
                  <a:pt x="3324994" y="6452059"/>
                  <a:pt x="3140624" y="6463308"/>
                </a:cubicBezTo>
                <a:cubicBezTo>
                  <a:pt x="2956254" y="6474557"/>
                  <a:pt x="2868823" y="6419286"/>
                  <a:pt x="2758495" y="6463308"/>
                </a:cubicBezTo>
                <a:cubicBezTo>
                  <a:pt x="2648167" y="6507330"/>
                  <a:pt x="2323106" y="6393910"/>
                  <a:pt x="2053944" y="6463308"/>
                </a:cubicBezTo>
                <a:cubicBezTo>
                  <a:pt x="1784782" y="6532706"/>
                  <a:pt x="1886227" y="6448126"/>
                  <a:pt x="1779289" y="6463308"/>
                </a:cubicBezTo>
                <a:cubicBezTo>
                  <a:pt x="1672352" y="6478490"/>
                  <a:pt x="1553726" y="6426400"/>
                  <a:pt x="1397160" y="6463308"/>
                </a:cubicBezTo>
                <a:cubicBezTo>
                  <a:pt x="1240594" y="6500216"/>
                  <a:pt x="1196495" y="6419259"/>
                  <a:pt x="1015031" y="6463308"/>
                </a:cubicBezTo>
                <a:cubicBezTo>
                  <a:pt x="833567" y="6507357"/>
                  <a:pt x="798648" y="6439700"/>
                  <a:pt x="740375" y="6463308"/>
                </a:cubicBezTo>
                <a:cubicBezTo>
                  <a:pt x="682102" y="6486916"/>
                  <a:pt x="288690" y="6462993"/>
                  <a:pt x="0" y="6463308"/>
                </a:cubicBezTo>
                <a:cubicBezTo>
                  <a:pt x="-46094" y="6313767"/>
                  <a:pt x="47376" y="6180239"/>
                  <a:pt x="0" y="5940368"/>
                </a:cubicBezTo>
                <a:cubicBezTo>
                  <a:pt x="-47376" y="5700497"/>
                  <a:pt x="43744" y="5535521"/>
                  <a:pt x="0" y="5417427"/>
                </a:cubicBezTo>
                <a:cubicBezTo>
                  <a:pt x="-43744" y="5299333"/>
                  <a:pt x="23557" y="5039961"/>
                  <a:pt x="0" y="4829854"/>
                </a:cubicBezTo>
                <a:cubicBezTo>
                  <a:pt x="-23557" y="4619747"/>
                  <a:pt x="28849" y="4377728"/>
                  <a:pt x="0" y="4177647"/>
                </a:cubicBezTo>
                <a:cubicBezTo>
                  <a:pt x="-28849" y="3977566"/>
                  <a:pt x="15809" y="3824011"/>
                  <a:pt x="0" y="3525441"/>
                </a:cubicBezTo>
                <a:cubicBezTo>
                  <a:pt x="-15809" y="3226871"/>
                  <a:pt x="25436" y="3252669"/>
                  <a:pt x="0" y="3131767"/>
                </a:cubicBezTo>
                <a:cubicBezTo>
                  <a:pt x="-25436" y="3010865"/>
                  <a:pt x="11435" y="2772689"/>
                  <a:pt x="0" y="2673459"/>
                </a:cubicBezTo>
                <a:cubicBezTo>
                  <a:pt x="-11435" y="2574229"/>
                  <a:pt x="44848" y="2209697"/>
                  <a:pt x="0" y="1956620"/>
                </a:cubicBezTo>
                <a:cubicBezTo>
                  <a:pt x="-44848" y="1703543"/>
                  <a:pt x="15778" y="1476075"/>
                  <a:pt x="0" y="1304413"/>
                </a:cubicBezTo>
                <a:cubicBezTo>
                  <a:pt x="-15778" y="1132751"/>
                  <a:pt x="1175" y="912275"/>
                  <a:pt x="0" y="652207"/>
                </a:cubicBezTo>
                <a:cubicBezTo>
                  <a:pt x="-1175" y="392139"/>
                  <a:pt x="14620" y="25006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fr-FR" i="1" dirty="0"/>
              <a:t>Nous avons donc pris le chemin du retour. Les années qui ont suivi ont été difficiles pour mon pays et son peuple. Il y avait de la pauvreté et des troubles politiques. Entre autres, je me suis retrouvé à Athènes aussi, quand elle est devenue la capitale de la Grèce. Ce n'était alors qu'un village, avec des routes boueuses et des gens qui luttaient pour survivre dans des conditions difficiles. Pourtant, après un certain temps, Athènes a commencé à changer. Elle était remplie de constructeurs d'Anafi, de marbriers de Tinos, de fabricants de puits d'eau de Naxos qui ont tous travaillé pour changer le visage d'Athènes. Le nom de mon père a conduit les gens à m'aider et à me faire remarquer. En effet, on m'a offert une place à la Hill </a:t>
            </a:r>
            <a:r>
              <a:rPr lang="fr-FR" i="1" dirty="0" err="1"/>
              <a:t>School</a:t>
            </a:r>
            <a:r>
              <a:rPr lang="fr-FR" i="1" dirty="0"/>
              <a:t>, récemment fondée par un prêtre américain, où seules les filles de familles aisées étudiaient. C'est là que les gens du palais m'ont trouvée et m'ont présentée à la reine qui cherchait des demoiselles d'honneur.</a:t>
            </a:r>
          </a:p>
          <a:p>
            <a:r>
              <a:rPr lang="fr-FR" i="1" dirty="0"/>
              <a:t>Je n'oublierai jamais notre première rencontre. J'étais tellement impressionnée par la reine Amalia ! J'avais entendu dire que nous avions à peu près le même âge, mais je l'imaginais distante et froide. Elle avait grandi dans les salons d'Europe et était maintenant une reine ! Mais non, ce n'était pas du tout le cas. Dès qu'elle m'a vue, elle a semblé excitée. Elle a dit que c'était si important pour elle de rencontrer la fille de </a:t>
            </a:r>
            <a:r>
              <a:rPr lang="fr-FR" i="1" dirty="0" err="1"/>
              <a:t>Markos</a:t>
            </a:r>
            <a:r>
              <a:rPr lang="fr-FR" i="1" dirty="0"/>
              <a:t> </a:t>
            </a:r>
            <a:r>
              <a:rPr lang="fr-FR" i="1" dirty="0" err="1"/>
              <a:t>Botsaris</a:t>
            </a:r>
            <a:r>
              <a:rPr lang="fr-FR" i="1" dirty="0"/>
              <a:t> ! Elle n'a pas réfléchi un seul instant. Elle m'a dit de la suivre au palais, qui serait désormais ma nouvelle demeure.</a:t>
            </a:r>
          </a:p>
          <a:p>
            <a:r>
              <a:rPr lang="fr-FR" i="1" dirty="0"/>
              <a:t>Trois ans ont passé depuis ce jour. Ma vie a tellement changé ! La reine me garde toujours à ses côtés, m'apprécie et me fait confiance. Elle dit qu'en dehors de la lourde origine de mon nom de famille, elle m'a distinguée pour ma gentillesse et ma sociabilité. Je suis son compagnon indispensable dans tous ses déplacements en Europe. La vérité est que mes compétences linguistiques et l'éducation que j'ai reçue à l'école y ont contribué. Les expériences que j'ai vécues avec elle sont inoubliables. Partout où elle me présente, la femme grecque de </a:t>
            </a:r>
            <a:r>
              <a:rPr lang="fr-FR" i="1" dirty="0" err="1"/>
              <a:t>Messolonghi</a:t>
            </a:r>
            <a:r>
              <a:rPr lang="fr-FR" i="1" dirty="0"/>
              <a:t>, les aristocrates européens expriment leur admiration et leur enthousiasme. Je me réjouis de notre prochain voyage à Munich, qui aura lieu dans quelques mois. La reine m'a avoué qu'un grand peintre allemand voulait faire mon portrait et le placer dans la "Galerie de la beauté" avec ceux des plus belles femmes de notre temps et le roi Louis de Bavière, père du roi Otto, pense m'honorer de la croix d'or !</a:t>
            </a:r>
            <a:r>
              <a:rPr lang="fr-FR" dirty="0"/>
              <a:t> </a:t>
            </a:r>
            <a:r>
              <a:rPr lang="fr-FR" i="1" dirty="0"/>
              <a:t> </a:t>
            </a:r>
            <a:endParaRPr lang="fr-FR" dirty="0"/>
          </a:p>
        </p:txBody>
      </p:sp>
      <p:sp>
        <p:nvSpPr>
          <p:cNvPr id="13" name="TextBox 12">
            <a:extLst>
              <a:ext uri="{FF2B5EF4-FFF2-40B4-BE49-F238E27FC236}">
                <a16:creationId xmlns:a16="http://schemas.microsoft.com/office/drawing/2014/main" id="{A64F9606-4C1D-4C30-80F5-B7FA4C9E09E2}"/>
              </a:ext>
            </a:extLst>
          </p:cNvPr>
          <p:cNvSpPr txBox="1"/>
          <p:nvPr/>
        </p:nvSpPr>
        <p:spPr>
          <a:xfrm>
            <a:off x="87763" y="1582948"/>
            <a:ext cx="10747382" cy="4247317"/>
          </a:xfrm>
          <a:custGeom>
            <a:avLst/>
            <a:gdLst>
              <a:gd name="connsiteX0" fmla="*/ 0 w 10747382"/>
              <a:gd name="connsiteY0" fmla="*/ 0 h 4247317"/>
              <a:gd name="connsiteX1" fmla="*/ 597077 w 10747382"/>
              <a:gd name="connsiteY1" fmla="*/ 0 h 4247317"/>
              <a:gd name="connsiteX2" fmla="*/ 979206 w 10747382"/>
              <a:gd name="connsiteY2" fmla="*/ 0 h 4247317"/>
              <a:gd name="connsiteX3" fmla="*/ 1683757 w 10747382"/>
              <a:gd name="connsiteY3" fmla="*/ 0 h 4247317"/>
              <a:gd name="connsiteX4" fmla="*/ 2495781 w 10747382"/>
              <a:gd name="connsiteY4" fmla="*/ 0 h 4247317"/>
              <a:gd name="connsiteX5" fmla="*/ 3092858 w 10747382"/>
              <a:gd name="connsiteY5" fmla="*/ 0 h 4247317"/>
              <a:gd name="connsiteX6" fmla="*/ 3904882 w 10747382"/>
              <a:gd name="connsiteY6" fmla="*/ 0 h 4247317"/>
              <a:gd name="connsiteX7" fmla="*/ 4287011 w 10747382"/>
              <a:gd name="connsiteY7" fmla="*/ 0 h 4247317"/>
              <a:gd name="connsiteX8" fmla="*/ 4991562 w 10747382"/>
              <a:gd name="connsiteY8" fmla="*/ 0 h 4247317"/>
              <a:gd name="connsiteX9" fmla="*/ 5696112 w 10747382"/>
              <a:gd name="connsiteY9" fmla="*/ 0 h 4247317"/>
              <a:gd name="connsiteX10" fmla="*/ 6508137 w 10747382"/>
              <a:gd name="connsiteY10" fmla="*/ 0 h 4247317"/>
              <a:gd name="connsiteX11" fmla="*/ 7320161 w 10747382"/>
              <a:gd name="connsiteY11" fmla="*/ 0 h 4247317"/>
              <a:gd name="connsiteX12" fmla="*/ 7594817 w 10747382"/>
              <a:gd name="connsiteY12" fmla="*/ 0 h 4247317"/>
              <a:gd name="connsiteX13" fmla="*/ 8299367 w 10747382"/>
              <a:gd name="connsiteY13" fmla="*/ 0 h 4247317"/>
              <a:gd name="connsiteX14" fmla="*/ 8896444 w 10747382"/>
              <a:gd name="connsiteY14" fmla="*/ 0 h 4247317"/>
              <a:gd name="connsiteX15" fmla="*/ 9278573 w 10747382"/>
              <a:gd name="connsiteY15" fmla="*/ 0 h 4247317"/>
              <a:gd name="connsiteX16" fmla="*/ 9875650 w 10747382"/>
              <a:gd name="connsiteY16" fmla="*/ 0 h 4247317"/>
              <a:gd name="connsiteX17" fmla="*/ 10150305 w 10747382"/>
              <a:gd name="connsiteY17" fmla="*/ 0 h 4247317"/>
              <a:gd name="connsiteX18" fmla="*/ 10747382 w 10747382"/>
              <a:gd name="connsiteY18" fmla="*/ 0 h 4247317"/>
              <a:gd name="connsiteX19" fmla="*/ 10747382 w 10747382"/>
              <a:gd name="connsiteY19" fmla="*/ 488441 h 4247317"/>
              <a:gd name="connsiteX20" fmla="*/ 10747382 w 10747382"/>
              <a:gd name="connsiteY20" fmla="*/ 1104302 h 4247317"/>
              <a:gd name="connsiteX21" fmla="*/ 10747382 w 10747382"/>
              <a:gd name="connsiteY21" fmla="*/ 1677690 h 4247317"/>
              <a:gd name="connsiteX22" fmla="*/ 10747382 w 10747382"/>
              <a:gd name="connsiteY22" fmla="*/ 2251078 h 4247317"/>
              <a:gd name="connsiteX23" fmla="*/ 10747382 w 10747382"/>
              <a:gd name="connsiteY23" fmla="*/ 2781993 h 4247317"/>
              <a:gd name="connsiteX24" fmla="*/ 10747382 w 10747382"/>
              <a:gd name="connsiteY24" fmla="*/ 3185488 h 4247317"/>
              <a:gd name="connsiteX25" fmla="*/ 10747382 w 10747382"/>
              <a:gd name="connsiteY25" fmla="*/ 3673929 h 4247317"/>
              <a:gd name="connsiteX26" fmla="*/ 10747382 w 10747382"/>
              <a:gd name="connsiteY26" fmla="*/ 4247317 h 4247317"/>
              <a:gd name="connsiteX27" fmla="*/ 10150305 w 10747382"/>
              <a:gd name="connsiteY27" fmla="*/ 4247317 h 4247317"/>
              <a:gd name="connsiteX28" fmla="*/ 9875650 w 10747382"/>
              <a:gd name="connsiteY28" fmla="*/ 4247317 h 4247317"/>
              <a:gd name="connsiteX29" fmla="*/ 9600995 w 10747382"/>
              <a:gd name="connsiteY29" fmla="*/ 4247317 h 4247317"/>
              <a:gd name="connsiteX30" fmla="*/ 9326339 w 10747382"/>
              <a:gd name="connsiteY30" fmla="*/ 4247317 h 4247317"/>
              <a:gd name="connsiteX31" fmla="*/ 8944210 w 10747382"/>
              <a:gd name="connsiteY31" fmla="*/ 4247317 h 4247317"/>
              <a:gd name="connsiteX32" fmla="*/ 8669555 w 10747382"/>
              <a:gd name="connsiteY32" fmla="*/ 4247317 h 4247317"/>
              <a:gd name="connsiteX33" fmla="*/ 7857530 w 10747382"/>
              <a:gd name="connsiteY33" fmla="*/ 4247317 h 4247317"/>
              <a:gd name="connsiteX34" fmla="*/ 7367927 w 10747382"/>
              <a:gd name="connsiteY34" fmla="*/ 4247317 h 4247317"/>
              <a:gd name="connsiteX35" fmla="*/ 6555903 w 10747382"/>
              <a:gd name="connsiteY35" fmla="*/ 4247317 h 4247317"/>
              <a:gd name="connsiteX36" fmla="*/ 5958826 w 10747382"/>
              <a:gd name="connsiteY36" fmla="*/ 4247317 h 4247317"/>
              <a:gd name="connsiteX37" fmla="*/ 5254276 w 10747382"/>
              <a:gd name="connsiteY37" fmla="*/ 4247317 h 4247317"/>
              <a:gd name="connsiteX38" fmla="*/ 4979620 w 10747382"/>
              <a:gd name="connsiteY38" fmla="*/ 4247317 h 4247317"/>
              <a:gd name="connsiteX39" fmla="*/ 4490017 w 10747382"/>
              <a:gd name="connsiteY39" fmla="*/ 4247317 h 4247317"/>
              <a:gd name="connsiteX40" fmla="*/ 4000414 w 10747382"/>
              <a:gd name="connsiteY40" fmla="*/ 4247317 h 4247317"/>
              <a:gd name="connsiteX41" fmla="*/ 3188390 w 10747382"/>
              <a:gd name="connsiteY41" fmla="*/ 4247317 h 4247317"/>
              <a:gd name="connsiteX42" fmla="*/ 2591313 w 10747382"/>
              <a:gd name="connsiteY42" fmla="*/ 4247317 h 4247317"/>
              <a:gd name="connsiteX43" fmla="*/ 2209184 w 10747382"/>
              <a:gd name="connsiteY43" fmla="*/ 4247317 h 4247317"/>
              <a:gd name="connsiteX44" fmla="*/ 1397160 w 10747382"/>
              <a:gd name="connsiteY44" fmla="*/ 4247317 h 4247317"/>
              <a:gd name="connsiteX45" fmla="*/ 1015031 w 10747382"/>
              <a:gd name="connsiteY45" fmla="*/ 4247317 h 4247317"/>
              <a:gd name="connsiteX46" fmla="*/ 525428 w 10747382"/>
              <a:gd name="connsiteY46" fmla="*/ 4247317 h 4247317"/>
              <a:gd name="connsiteX47" fmla="*/ 0 w 10747382"/>
              <a:gd name="connsiteY47" fmla="*/ 4247317 h 4247317"/>
              <a:gd name="connsiteX48" fmla="*/ 0 w 10747382"/>
              <a:gd name="connsiteY48" fmla="*/ 3631456 h 4247317"/>
              <a:gd name="connsiteX49" fmla="*/ 0 w 10747382"/>
              <a:gd name="connsiteY49" fmla="*/ 3015595 h 4247317"/>
              <a:gd name="connsiteX50" fmla="*/ 0 w 10747382"/>
              <a:gd name="connsiteY50" fmla="*/ 2569627 h 4247317"/>
              <a:gd name="connsiteX51" fmla="*/ 0 w 10747382"/>
              <a:gd name="connsiteY51" fmla="*/ 2166132 h 4247317"/>
              <a:gd name="connsiteX52" fmla="*/ 0 w 10747382"/>
              <a:gd name="connsiteY52" fmla="*/ 1677690 h 4247317"/>
              <a:gd name="connsiteX53" fmla="*/ 0 w 10747382"/>
              <a:gd name="connsiteY53" fmla="*/ 1189249 h 4247317"/>
              <a:gd name="connsiteX54" fmla="*/ 0 w 10747382"/>
              <a:gd name="connsiteY54" fmla="*/ 785754 h 4247317"/>
              <a:gd name="connsiteX55" fmla="*/ 0 w 10747382"/>
              <a:gd name="connsiteY55"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47382" h="4247317" fill="none" extrusionOk="0">
                <a:moveTo>
                  <a:pt x="0" y="0"/>
                </a:moveTo>
                <a:cubicBezTo>
                  <a:pt x="215846" y="-32551"/>
                  <a:pt x="427558" y="61434"/>
                  <a:pt x="597077" y="0"/>
                </a:cubicBezTo>
                <a:cubicBezTo>
                  <a:pt x="766596" y="-61434"/>
                  <a:pt x="865141" y="18653"/>
                  <a:pt x="979206" y="0"/>
                </a:cubicBezTo>
                <a:cubicBezTo>
                  <a:pt x="1093271" y="-18653"/>
                  <a:pt x="1511463" y="67641"/>
                  <a:pt x="1683757" y="0"/>
                </a:cubicBezTo>
                <a:cubicBezTo>
                  <a:pt x="1856051" y="-67641"/>
                  <a:pt x="2220381" y="91175"/>
                  <a:pt x="2495781" y="0"/>
                </a:cubicBezTo>
                <a:cubicBezTo>
                  <a:pt x="2771181" y="-91175"/>
                  <a:pt x="2825226" y="59560"/>
                  <a:pt x="3092858" y="0"/>
                </a:cubicBezTo>
                <a:cubicBezTo>
                  <a:pt x="3360490" y="-59560"/>
                  <a:pt x="3526266" y="31902"/>
                  <a:pt x="3904882" y="0"/>
                </a:cubicBezTo>
                <a:cubicBezTo>
                  <a:pt x="4283498" y="-31902"/>
                  <a:pt x="4131555" y="23910"/>
                  <a:pt x="4287011" y="0"/>
                </a:cubicBezTo>
                <a:cubicBezTo>
                  <a:pt x="4442467" y="-23910"/>
                  <a:pt x="4825616" y="11688"/>
                  <a:pt x="4991562" y="0"/>
                </a:cubicBezTo>
                <a:cubicBezTo>
                  <a:pt x="5157508" y="-11688"/>
                  <a:pt x="5484213" y="1644"/>
                  <a:pt x="5696112" y="0"/>
                </a:cubicBezTo>
                <a:cubicBezTo>
                  <a:pt x="5908011" y="-1644"/>
                  <a:pt x="6301996" y="85767"/>
                  <a:pt x="6508137" y="0"/>
                </a:cubicBezTo>
                <a:cubicBezTo>
                  <a:pt x="6714279" y="-85767"/>
                  <a:pt x="7007907" y="32084"/>
                  <a:pt x="7320161" y="0"/>
                </a:cubicBezTo>
                <a:cubicBezTo>
                  <a:pt x="7632415" y="-32084"/>
                  <a:pt x="7494164" y="19950"/>
                  <a:pt x="7594817" y="0"/>
                </a:cubicBezTo>
                <a:cubicBezTo>
                  <a:pt x="7695470" y="-19950"/>
                  <a:pt x="7996544" y="19050"/>
                  <a:pt x="8299367" y="0"/>
                </a:cubicBezTo>
                <a:cubicBezTo>
                  <a:pt x="8602190" y="-19050"/>
                  <a:pt x="8740248" y="61850"/>
                  <a:pt x="8896444" y="0"/>
                </a:cubicBezTo>
                <a:cubicBezTo>
                  <a:pt x="9052640" y="-61850"/>
                  <a:pt x="9105973" y="24396"/>
                  <a:pt x="9278573" y="0"/>
                </a:cubicBezTo>
                <a:cubicBezTo>
                  <a:pt x="9451173" y="-24396"/>
                  <a:pt x="9723473" y="7230"/>
                  <a:pt x="9875650" y="0"/>
                </a:cubicBezTo>
                <a:cubicBezTo>
                  <a:pt x="10027827" y="-7230"/>
                  <a:pt x="10042799" y="20542"/>
                  <a:pt x="10150305" y="0"/>
                </a:cubicBezTo>
                <a:cubicBezTo>
                  <a:pt x="10257811" y="-20542"/>
                  <a:pt x="10451220" y="15180"/>
                  <a:pt x="10747382" y="0"/>
                </a:cubicBezTo>
                <a:cubicBezTo>
                  <a:pt x="10788767" y="208440"/>
                  <a:pt x="10737759" y="244779"/>
                  <a:pt x="10747382" y="488441"/>
                </a:cubicBezTo>
                <a:cubicBezTo>
                  <a:pt x="10757005" y="732103"/>
                  <a:pt x="10719799" y="950865"/>
                  <a:pt x="10747382" y="1104302"/>
                </a:cubicBezTo>
                <a:cubicBezTo>
                  <a:pt x="10774965" y="1257739"/>
                  <a:pt x="10688853" y="1554988"/>
                  <a:pt x="10747382" y="1677690"/>
                </a:cubicBezTo>
                <a:cubicBezTo>
                  <a:pt x="10805911" y="1800392"/>
                  <a:pt x="10720496" y="2098564"/>
                  <a:pt x="10747382" y="2251078"/>
                </a:cubicBezTo>
                <a:cubicBezTo>
                  <a:pt x="10774268" y="2403592"/>
                  <a:pt x="10701374" y="2577779"/>
                  <a:pt x="10747382" y="2781993"/>
                </a:cubicBezTo>
                <a:cubicBezTo>
                  <a:pt x="10793390" y="2986208"/>
                  <a:pt x="10716441" y="3068173"/>
                  <a:pt x="10747382" y="3185488"/>
                </a:cubicBezTo>
                <a:cubicBezTo>
                  <a:pt x="10778323" y="3302804"/>
                  <a:pt x="10689040" y="3459203"/>
                  <a:pt x="10747382" y="3673929"/>
                </a:cubicBezTo>
                <a:cubicBezTo>
                  <a:pt x="10805724" y="3888655"/>
                  <a:pt x="10701821" y="4119890"/>
                  <a:pt x="10747382" y="4247317"/>
                </a:cubicBezTo>
                <a:cubicBezTo>
                  <a:pt x="10533012" y="4292737"/>
                  <a:pt x="10421843" y="4219241"/>
                  <a:pt x="10150305" y="4247317"/>
                </a:cubicBezTo>
                <a:cubicBezTo>
                  <a:pt x="9878767" y="4275393"/>
                  <a:pt x="9946760" y="4244052"/>
                  <a:pt x="9875650" y="4247317"/>
                </a:cubicBezTo>
                <a:cubicBezTo>
                  <a:pt x="9804540" y="4250582"/>
                  <a:pt x="9696659" y="4238580"/>
                  <a:pt x="9600995" y="4247317"/>
                </a:cubicBezTo>
                <a:cubicBezTo>
                  <a:pt x="9505331" y="4256054"/>
                  <a:pt x="9440848" y="4230299"/>
                  <a:pt x="9326339" y="4247317"/>
                </a:cubicBezTo>
                <a:cubicBezTo>
                  <a:pt x="9211830" y="4264335"/>
                  <a:pt x="9073805" y="4225138"/>
                  <a:pt x="8944210" y="4247317"/>
                </a:cubicBezTo>
                <a:cubicBezTo>
                  <a:pt x="8814615" y="4269496"/>
                  <a:pt x="8765298" y="4245002"/>
                  <a:pt x="8669555" y="4247317"/>
                </a:cubicBezTo>
                <a:cubicBezTo>
                  <a:pt x="8573813" y="4249632"/>
                  <a:pt x="8164454" y="4200557"/>
                  <a:pt x="7857530" y="4247317"/>
                </a:cubicBezTo>
                <a:cubicBezTo>
                  <a:pt x="7550607" y="4294077"/>
                  <a:pt x="7598637" y="4216027"/>
                  <a:pt x="7367927" y="4247317"/>
                </a:cubicBezTo>
                <a:cubicBezTo>
                  <a:pt x="7137217" y="4278607"/>
                  <a:pt x="6858119" y="4216587"/>
                  <a:pt x="6555903" y="4247317"/>
                </a:cubicBezTo>
                <a:cubicBezTo>
                  <a:pt x="6253687" y="4278047"/>
                  <a:pt x="6231614" y="4185183"/>
                  <a:pt x="5958826" y="4247317"/>
                </a:cubicBezTo>
                <a:cubicBezTo>
                  <a:pt x="5686038" y="4309451"/>
                  <a:pt x="5426544" y="4190912"/>
                  <a:pt x="5254276" y="4247317"/>
                </a:cubicBezTo>
                <a:cubicBezTo>
                  <a:pt x="5082008" y="4303722"/>
                  <a:pt x="5106087" y="4225565"/>
                  <a:pt x="4979620" y="4247317"/>
                </a:cubicBezTo>
                <a:cubicBezTo>
                  <a:pt x="4853153" y="4269069"/>
                  <a:pt x="4614138" y="4222480"/>
                  <a:pt x="4490017" y="4247317"/>
                </a:cubicBezTo>
                <a:cubicBezTo>
                  <a:pt x="4365896" y="4272154"/>
                  <a:pt x="4191883" y="4192209"/>
                  <a:pt x="4000414" y="4247317"/>
                </a:cubicBezTo>
                <a:cubicBezTo>
                  <a:pt x="3808945" y="4302425"/>
                  <a:pt x="3491297" y="4183487"/>
                  <a:pt x="3188390" y="4247317"/>
                </a:cubicBezTo>
                <a:cubicBezTo>
                  <a:pt x="2885483" y="4311147"/>
                  <a:pt x="2795925" y="4199901"/>
                  <a:pt x="2591313" y="4247317"/>
                </a:cubicBezTo>
                <a:cubicBezTo>
                  <a:pt x="2386701" y="4294733"/>
                  <a:pt x="2318140" y="4235062"/>
                  <a:pt x="2209184" y="4247317"/>
                </a:cubicBezTo>
                <a:cubicBezTo>
                  <a:pt x="2100228" y="4259572"/>
                  <a:pt x="1605564" y="4244163"/>
                  <a:pt x="1397160" y="4247317"/>
                </a:cubicBezTo>
                <a:cubicBezTo>
                  <a:pt x="1188756" y="4250471"/>
                  <a:pt x="1102465" y="4243713"/>
                  <a:pt x="1015031" y="4247317"/>
                </a:cubicBezTo>
                <a:cubicBezTo>
                  <a:pt x="927597" y="4250921"/>
                  <a:pt x="701261" y="4218037"/>
                  <a:pt x="525428" y="4247317"/>
                </a:cubicBezTo>
                <a:cubicBezTo>
                  <a:pt x="349595" y="4276597"/>
                  <a:pt x="109528" y="4200233"/>
                  <a:pt x="0" y="4247317"/>
                </a:cubicBezTo>
                <a:cubicBezTo>
                  <a:pt x="-49371" y="4072819"/>
                  <a:pt x="2229" y="3930723"/>
                  <a:pt x="0" y="3631456"/>
                </a:cubicBezTo>
                <a:cubicBezTo>
                  <a:pt x="-2229" y="3332189"/>
                  <a:pt x="9780" y="3238611"/>
                  <a:pt x="0" y="3015595"/>
                </a:cubicBezTo>
                <a:cubicBezTo>
                  <a:pt x="-9780" y="2792579"/>
                  <a:pt x="39241" y="2726769"/>
                  <a:pt x="0" y="2569627"/>
                </a:cubicBezTo>
                <a:cubicBezTo>
                  <a:pt x="-39241" y="2412485"/>
                  <a:pt x="44207" y="2294418"/>
                  <a:pt x="0" y="2166132"/>
                </a:cubicBezTo>
                <a:cubicBezTo>
                  <a:pt x="-44207" y="2037846"/>
                  <a:pt x="6568" y="1806564"/>
                  <a:pt x="0" y="1677690"/>
                </a:cubicBezTo>
                <a:cubicBezTo>
                  <a:pt x="-6568" y="1548816"/>
                  <a:pt x="10126" y="1328041"/>
                  <a:pt x="0" y="1189249"/>
                </a:cubicBezTo>
                <a:cubicBezTo>
                  <a:pt x="-10126" y="1050457"/>
                  <a:pt x="41867" y="896471"/>
                  <a:pt x="0" y="785754"/>
                </a:cubicBezTo>
                <a:cubicBezTo>
                  <a:pt x="-41867" y="675037"/>
                  <a:pt x="40923" y="323815"/>
                  <a:pt x="0" y="0"/>
                </a:cubicBezTo>
                <a:close/>
              </a:path>
              <a:path w="10747382" h="4247317" stroke="0" extrusionOk="0">
                <a:moveTo>
                  <a:pt x="0" y="0"/>
                </a:moveTo>
                <a:cubicBezTo>
                  <a:pt x="249780" y="-25995"/>
                  <a:pt x="543679" y="5397"/>
                  <a:pt x="704551" y="0"/>
                </a:cubicBezTo>
                <a:cubicBezTo>
                  <a:pt x="865423" y="-5397"/>
                  <a:pt x="1177866" y="43876"/>
                  <a:pt x="1409101" y="0"/>
                </a:cubicBezTo>
                <a:cubicBezTo>
                  <a:pt x="1640336" y="-43876"/>
                  <a:pt x="1943350" y="51351"/>
                  <a:pt x="2221126" y="0"/>
                </a:cubicBezTo>
                <a:cubicBezTo>
                  <a:pt x="2498903" y="-51351"/>
                  <a:pt x="2450960" y="7400"/>
                  <a:pt x="2603255" y="0"/>
                </a:cubicBezTo>
                <a:cubicBezTo>
                  <a:pt x="2755550" y="-7400"/>
                  <a:pt x="2914419" y="40219"/>
                  <a:pt x="3092858" y="0"/>
                </a:cubicBezTo>
                <a:cubicBezTo>
                  <a:pt x="3271297" y="-40219"/>
                  <a:pt x="3500450" y="91374"/>
                  <a:pt x="3904882" y="0"/>
                </a:cubicBezTo>
                <a:cubicBezTo>
                  <a:pt x="4309314" y="-91374"/>
                  <a:pt x="4077951" y="12291"/>
                  <a:pt x="4179537" y="0"/>
                </a:cubicBezTo>
                <a:cubicBezTo>
                  <a:pt x="4281124" y="-12291"/>
                  <a:pt x="4616041" y="64230"/>
                  <a:pt x="4776614" y="0"/>
                </a:cubicBezTo>
                <a:cubicBezTo>
                  <a:pt x="4937187" y="-64230"/>
                  <a:pt x="5246271" y="21181"/>
                  <a:pt x="5588639" y="0"/>
                </a:cubicBezTo>
                <a:cubicBezTo>
                  <a:pt x="5931007" y="-21181"/>
                  <a:pt x="5788539" y="20247"/>
                  <a:pt x="5863294" y="0"/>
                </a:cubicBezTo>
                <a:cubicBezTo>
                  <a:pt x="5938050" y="-20247"/>
                  <a:pt x="6086153" y="3664"/>
                  <a:pt x="6245423" y="0"/>
                </a:cubicBezTo>
                <a:cubicBezTo>
                  <a:pt x="6404693" y="-3664"/>
                  <a:pt x="6858479" y="95035"/>
                  <a:pt x="7057448" y="0"/>
                </a:cubicBezTo>
                <a:cubicBezTo>
                  <a:pt x="7256418" y="-95035"/>
                  <a:pt x="7331479" y="48172"/>
                  <a:pt x="7547050" y="0"/>
                </a:cubicBezTo>
                <a:cubicBezTo>
                  <a:pt x="7762621" y="-48172"/>
                  <a:pt x="7871288" y="50892"/>
                  <a:pt x="8144127" y="0"/>
                </a:cubicBezTo>
                <a:cubicBezTo>
                  <a:pt x="8416966" y="-50892"/>
                  <a:pt x="8521058" y="13258"/>
                  <a:pt x="8633730" y="0"/>
                </a:cubicBezTo>
                <a:cubicBezTo>
                  <a:pt x="8746402" y="-13258"/>
                  <a:pt x="8841620" y="21976"/>
                  <a:pt x="9015859" y="0"/>
                </a:cubicBezTo>
                <a:cubicBezTo>
                  <a:pt x="9190098" y="-21976"/>
                  <a:pt x="9173300" y="27613"/>
                  <a:pt x="9290515" y="0"/>
                </a:cubicBezTo>
                <a:cubicBezTo>
                  <a:pt x="9407730" y="-27613"/>
                  <a:pt x="9932647" y="51091"/>
                  <a:pt x="10102539" y="0"/>
                </a:cubicBezTo>
                <a:cubicBezTo>
                  <a:pt x="10272431" y="-51091"/>
                  <a:pt x="10554333" y="14967"/>
                  <a:pt x="10747382" y="0"/>
                </a:cubicBezTo>
                <a:cubicBezTo>
                  <a:pt x="10791704" y="294395"/>
                  <a:pt x="10683991" y="356446"/>
                  <a:pt x="10747382" y="615861"/>
                </a:cubicBezTo>
                <a:cubicBezTo>
                  <a:pt x="10810773" y="875276"/>
                  <a:pt x="10744535" y="945822"/>
                  <a:pt x="10747382" y="1061829"/>
                </a:cubicBezTo>
                <a:cubicBezTo>
                  <a:pt x="10750229" y="1177836"/>
                  <a:pt x="10697101" y="1432805"/>
                  <a:pt x="10747382" y="1550271"/>
                </a:cubicBezTo>
                <a:cubicBezTo>
                  <a:pt x="10797663" y="1667737"/>
                  <a:pt x="10713758" y="1765171"/>
                  <a:pt x="10747382" y="1953766"/>
                </a:cubicBezTo>
                <a:cubicBezTo>
                  <a:pt x="10781006" y="2142362"/>
                  <a:pt x="10737702" y="2171912"/>
                  <a:pt x="10747382" y="2357261"/>
                </a:cubicBezTo>
                <a:cubicBezTo>
                  <a:pt x="10757062" y="2542611"/>
                  <a:pt x="10696106" y="2760026"/>
                  <a:pt x="10747382" y="2888176"/>
                </a:cubicBezTo>
                <a:cubicBezTo>
                  <a:pt x="10798658" y="3016327"/>
                  <a:pt x="10731851" y="3274960"/>
                  <a:pt x="10747382" y="3461563"/>
                </a:cubicBezTo>
                <a:cubicBezTo>
                  <a:pt x="10762913" y="3648166"/>
                  <a:pt x="10727583" y="4022918"/>
                  <a:pt x="10747382" y="4247317"/>
                </a:cubicBezTo>
                <a:cubicBezTo>
                  <a:pt x="10499530" y="4288921"/>
                  <a:pt x="10196159" y="4212726"/>
                  <a:pt x="10042831" y="4247317"/>
                </a:cubicBezTo>
                <a:cubicBezTo>
                  <a:pt x="9889503" y="4281908"/>
                  <a:pt x="9395676" y="4169727"/>
                  <a:pt x="9230807" y="4247317"/>
                </a:cubicBezTo>
                <a:cubicBezTo>
                  <a:pt x="9065938" y="4324907"/>
                  <a:pt x="8794729" y="4206410"/>
                  <a:pt x="8418783" y="4247317"/>
                </a:cubicBezTo>
                <a:cubicBezTo>
                  <a:pt x="8042837" y="4288224"/>
                  <a:pt x="7875942" y="4179293"/>
                  <a:pt x="7714232" y="4247317"/>
                </a:cubicBezTo>
                <a:cubicBezTo>
                  <a:pt x="7552522" y="4315341"/>
                  <a:pt x="7162934" y="4225148"/>
                  <a:pt x="7009681" y="4247317"/>
                </a:cubicBezTo>
                <a:cubicBezTo>
                  <a:pt x="6856428" y="4269486"/>
                  <a:pt x="6578543" y="4245870"/>
                  <a:pt x="6305131" y="4247317"/>
                </a:cubicBezTo>
                <a:cubicBezTo>
                  <a:pt x="6031719" y="4248764"/>
                  <a:pt x="5773271" y="4232305"/>
                  <a:pt x="5600580" y="4247317"/>
                </a:cubicBezTo>
                <a:cubicBezTo>
                  <a:pt x="5427889" y="4262329"/>
                  <a:pt x="5279510" y="4193895"/>
                  <a:pt x="5110977" y="4247317"/>
                </a:cubicBezTo>
                <a:cubicBezTo>
                  <a:pt x="4942444" y="4300739"/>
                  <a:pt x="4832289" y="4229421"/>
                  <a:pt x="4728848" y="4247317"/>
                </a:cubicBezTo>
                <a:cubicBezTo>
                  <a:pt x="4625407" y="4265213"/>
                  <a:pt x="4414483" y="4188846"/>
                  <a:pt x="4239245" y="4247317"/>
                </a:cubicBezTo>
                <a:cubicBezTo>
                  <a:pt x="4064007" y="4305788"/>
                  <a:pt x="3851933" y="4188999"/>
                  <a:pt x="3642168" y="4247317"/>
                </a:cubicBezTo>
                <a:cubicBezTo>
                  <a:pt x="3432403" y="4305635"/>
                  <a:pt x="3369511" y="4244632"/>
                  <a:pt x="3152565" y="4247317"/>
                </a:cubicBezTo>
                <a:cubicBezTo>
                  <a:pt x="2935619" y="4250002"/>
                  <a:pt x="2956739" y="4242685"/>
                  <a:pt x="2770436" y="4247317"/>
                </a:cubicBezTo>
                <a:cubicBezTo>
                  <a:pt x="2584133" y="4251949"/>
                  <a:pt x="2468616" y="4228097"/>
                  <a:pt x="2388307" y="4247317"/>
                </a:cubicBezTo>
                <a:cubicBezTo>
                  <a:pt x="2307998" y="4266537"/>
                  <a:pt x="2115076" y="4244522"/>
                  <a:pt x="1898704" y="4247317"/>
                </a:cubicBezTo>
                <a:cubicBezTo>
                  <a:pt x="1682332" y="4250112"/>
                  <a:pt x="1730387" y="4236942"/>
                  <a:pt x="1624049" y="4247317"/>
                </a:cubicBezTo>
                <a:cubicBezTo>
                  <a:pt x="1517712" y="4257692"/>
                  <a:pt x="1450488" y="4245010"/>
                  <a:pt x="1349394" y="4247317"/>
                </a:cubicBezTo>
                <a:cubicBezTo>
                  <a:pt x="1248300" y="4249624"/>
                  <a:pt x="1198525" y="4222616"/>
                  <a:pt x="1074738" y="4247317"/>
                </a:cubicBezTo>
                <a:cubicBezTo>
                  <a:pt x="950951" y="4272018"/>
                  <a:pt x="493644" y="4165419"/>
                  <a:pt x="0" y="4247317"/>
                </a:cubicBezTo>
                <a:cubicBezTo>
                  <a:pt x="-32175" y="4089415"/>
                  <a:pt x="46887" y="4037395"/>
                  <a:pt x="0" y="3843822"/>
                </a:cubicBezTo>
                <a:cubicBezTo>
                  <a:pt x="-46887" y="3650249"/>
                  <a:pt x="15900" y="3478845"/>
                  <a:pt x="0" y="3355380"/>
                </a:cubicBezTo>
                <a:cubicBezTo>
                  <a:pt x="-15900" y="3231915"/>
                  <a:pt x="67466" y="2923260"/>
                  <a:pt x="0" y="2739519"/>
                </a:cubicBezTo>
                <a:cubicBezTo>
                  <a:pt x="-67466" y="2555778"/>
                  <a:pt x="50513" y="2332607"/>
                  <a:pt x="0" y="2166132"/>
                </a:cubicBezTo>
                <a:cubicBezTo>
                  <a:pt x="-50513" y="1999657"/>
                  <a:pt x="50625" y="1835536"/>
                  <a:pt x="0" y="1550271"/>
                </a:cubicBezTo>
                <a:cubicBezTo>
                  <a:pt x="-50625" y="1265006"/>
                  <a:pt x="7667" y="1157735"/>
                  <a:pt x="0" y="1019356"/>
                </a:cubicBezTo>
                <a:cubicBezTo>
                  <a:pt x="-7667" y="880978"/>
                  <a:pt x="30879" y="741158"/>
                  <a:pt x="0" y="530915"/>
                </a:cubicBezTo>
                <a:cubicBezTo>
                  <a:pt x="-30879" y="320672"/>
                  <a:pt x="5289" y="24712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419623267">
                  <a:prstGeom prst="rect">
                    <a:avLst/>
                  </a:prstGeom>
                  <ask:type>
                    <ask:lineSketchScribble/>
                  </ask:type>
                </ask:lineSketchStyleProps>
              </a:ext>
            </a:extLst>
          </a:ln>
        </p:spPr>
        <p:txBody>
          <a:bodyPr wrap="square">
            <a:spAutoFit/>
          </a:bodyPr>
          <a:lstStyle/>
          <a:p>
            <a:r>
              <a:rPr lang="fr-FR" i="1" dirty="0"/>
              <a:t>Ma vie aux côtés du couple royal est passionnante mais cela ne m'a pas rendu complètement heureuse. J'ai eu de la chance, c'est vrai. Mais je ne peux pas oublier. Je vis peut-être au palais, mais mon cœur appartient au peuple. Mon père s'est battu et s'est sacrifié pour leur liberté. Les Grecs ont peut-être enfin gagné leur liberté, mais la situation est devenue de plus en plus difficile ces dernières années. Je ne me laisse pas tromper par le confort de la vie au palais. Je garde mes yeux et mes oreilles ouverts et je comprends ce qui se passe. Comme si leur pauvreté ou la division qui règne entre eux ne suffisait pas, ils doivent tolérer en plus tous les étrangers qui s'immiscent dans nos affaires, chacun poursuivant son propre intérêt. Ces derniers jours, la situation s'est aggravée. J'ai entendu dire que le roi a imposé de nouvelles mesures en raison de la faillite et l'armée s'est ajoutée aux mécontents. Ils préparent quelque chose de gros, c'est ce que j'ai entendu de ma famille, qui entretient des relations avec les anciens compagnons de combat de mon père. Je me demande ce qu'il dirait s'il était vivant et voyait ce qui se passe. Qui soutiendrait-il ?</a:t>
            </a:r>
          </a:p>
          <a:p>
            <a:r>
              <a:rPr lang="fr-FR" i="1" dirty="0"/>
              <a:t>Je n'ai pas rencontré la Reine depuis le début de la journée. Elle a été enfermée avec le roi et ses hommes dans son bureau. </a:t>
            </a:r>
          </a:p>
          <a:p>
            <a:r>
              <a:rPr lang="fr-FR" i="1" dirty="0"/>
              <a:t>Mais quelle est cette agitation ? On dirait le cliquetis de chevaux qui s'approchent. On entend aussi des cris de foule et des slogans. Je ne peux pas attendre plus longtemps, je me précipite pour voir ce qui se passe.</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096625" y="3778054"/>
            <a:ext cx="109537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96625" y="4235577"/>
            <a:ext cx="109537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
        <p:nvSpPr>
          <p:cNvPr id="14" name="pop-up" descr="Click here for pop up information.">
            <a:extLst>
              <a:ext uri="{FF2B5EF4-FFF2-40B4-BE49-F238E27FC236}">
                <a16:creationId xmlns:a16="http://schemas.microsoft.com/office/drawing/2014/main" id="{5AE537CB-0FE7-489B-8CA1-470364C152C1}"/>
              </a:ext>
            </a:extLst>
          </p:cNvPr>
          <p:cNvSpPr/>
          <p:nvPr/>
        </p:nvSpPr>
        <p:spPr>
          <a:xfrm>
            <a:off x="11096625" y="4680935"/>
            <a:ext cx="109537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C</a:t>
            </a:r>
          </a:p>
        </p:txBody>
      </p:sp>
      <p:sp>
        <p:nvSpPr>
          <p:cNvPr id="7" name="TextBox 6">
            <a:extLst>
              <a:ext uri="{FF2B5EF4-FFF2-40B4-BE49-F238E27FC236}">
                <a16:creationId xmlns:a16="http://schemas.microsoft.com/office/drawing/2014/main" id="{05EEBCD6-A48C-4A5F-87F0-D61331D5EEFF}"/>
              </a:ext>
            </a:extLst>
          </p:cNvPr>
          <p:cNvSpPr txBox="1"/>
          <p:nvPr/>
        </p:nvSpPr>
        <p:spPr>
          <a:xfrm>
            <a:off x="1069982" y="560788"/>
            <a:ext cx="10515600" cy="6301725"/>
          </a:xfrm>
          <a:custGeom>
            <a:avLst/>
            <a:gdLst>
              <a:gd name="connsiteX0" fmla="*/ 0 w 10515600"/>
              <a:gd name="connsiteY0" fmla="*/ 0 h 6301725"/>
              <a:gd name="connsiteX1" fmla="*/ 794512 w 10515600"/>
              <a:gd name="connsiteY1" fmla="*/ 0 h 6301725"/>
              <a:gd name="connsiteX2" fmla="*/ 1589024 w 10515600"/>
              <a:gd name="connsiteY2" fmla="*/ 0 h 6301725"/>
              <a:gd name="connsiteX3" fmla="*/ 2278380 w 10515600"/>
              <a:gd name="connsiteY3" fmla="*/ 0 h 6301725"/>
              <a:gd name="connsiteX4" fmla="*/ 2547112 w 10515600"/>
              <a:gd name="connsiteY4" fmla="*/ 0 h 6301725"/>
              <a:gd name="connsiteX5" fmla="*/ 2921000 w 10515600"/>
              <a:gd name="connsiteY5" fmla="*/ 0 h 6301725"/>
              <a:gd name="connsiteX6" fmla="*/ 3294888 w 10515600"/>
              <a:gd name="connsiteY6" fmla="*/ 0 h 6301725"/>
              <a:gd name="connsiteX7" fmla="*/ 3879088 w 10515600"/>
              <a:gd name="connsiteY7" fmla="*/ 0 h 6301725"/>
              <a:gd name="connsiteX8" fmla="*/ 4147820 w 10515600"/>
              <a:gd name="connsiteY8" fmla="*/ 0 h 6301725"/>
              <a:gd name="connsiteX9" fmla="*/ 4837176 w 10515600"/>
              <a:gd name="connsiteY9" fmla="*/ 0 h 6301725"/>
              <a:gd name="connsiteX10" fmla="*/ 5421376 w 10515600"/>
              <a:gd name="connsiteY10" fmla="*/ 0 h 6301725"/>
              <a:gd name="connsiteX11" fmla="*/ 6215888 w 10515600"/>
              <a:gd name="connsiteY11" fmla="*/ 0 h 6301725"/>
              <a:gd name="connsiteX12" fmla="*/ 6905244 w 10515600"/>
              <a:gd name="connsiteY12" fmla="*/ 0 h 6301725"/>
              <a:gd name="connsiteX13" fmla="*/ 7173976 w 10515600"/>
              <a:gd name="connsiteY13" fmla="*/ 0 h 6301725"/>
              <a:gd name="connsiteX14" fmla="*/ 7758176 w 10515600"/>
              <a:gd name="connsiteY14" fmla="*/ 0 h 6301725"/>
              <a:gd name="connsiteX15" fmla="*/ 8237220 w 10515600"/>
              <a:gd name="connsiteY15" fmla="*/ 0 h 6301725"/>
              <a:gd name="connsiteX16" fmla="*/ 8505952 w 10515600"/>
              <a:gd name="connsiteY16" fmla="*/ 0 h 6301725"/>
              <a:gd name="connsiteX17" fmla="*/ 8984996 w 10515600"/>
              <a:gd name="connsiteY17" fmla="*/ 0 h 6301725"/>
              <a:gd name="connsiteX18" fmla="*/ 9674352 w 10515600"/>
              <a:gd name="connsiteY18" fmla="*/ 0 h 6301725"/>
              <a:gd name="connsiteX19" fmla="*/ 10515600 w 10515600"/>
              <a:gd name="connsiteY19" fmla="*/ 0 h 6301725"/>
              <a:gd name="connsiteX20" fmla="*/ 10515600 w 10515600"/>
              <a:gd name="connsiteY20" fmla="*/ 509867 h 6301725"/>
              <a:gd name="connsiteX21" fmla="*/ 10515600 w 10515600"/>
              <a:gd name="connsiteY21" fmla="*/ 1019734 h 6301725"/>
              <a:gd name="connsiteX22" fmla="*/ 10515600 w 10515600"/>
              <a:gd name="connsiteY22" fmla="*/ 1655635 h 6301725"/>
              <a:gd name="connsiteX23" fmla="*/ 10515600 w 10515600"/>
              <a:gd name="connsiteY23" fmla="*/ 2165502 h 6301725"/>
              <a:gd name="connsiteX24" fmla="*/ 10515600 w 10515600"/>
              <a:gd name="connsiteY24" fmla="*/ 2801403 h 6301725"/>
              <a:gd name="connsiteX25" fmla="*/ 10515600 w 10515600"/>
              <a:gd name="connsiteY25" fmla="*/ 3437305 h 6301725"/>
              <a:gd name="connsiteX26" fmla="*/ 10515600 w 10515600"/>
              <a:gd name="connsiteY26" fmla="*/ 4136223 h 6301725"/>
              <a:gd name="connsiteX27" fmla="*/ 10515600 w 10515600"/>
              <a:gd name="connsiteY27" fmla="*/ 4709107 h 6301725"/>
              <a:gd name="connsiteX28" fmla="*/ 10515600 w 10515600"/>
              <a:gd name="connsiteY28" fmla="*/ 5218974 h 6301725"/>
              <a:gd name="connsiteX29" fmla="*/ 10515600 w 10515600"/>
              <a:gd name="connsiteY29" fmla="*/ 5602806 h 6301725"/>
              <a:gd name="connsiteX30" fmla="*/ 10515600 w 10515600"/>
              <a:gd name="connsiteY30" fmla="*/ 6301725 h 6301725"/>
              <a:gd name="connsiteX31" fmla="*/ 10246868 w 10515600"/>
              <a:gd name="connsiteY31" fmla="*/ 6301725 h 6301725"/>
              <a:gd name="connsiteX32" fmla="*/ 9662668 w 10515600"/>
              <a:gd name="connsiteY32" fmla="*/ 6301725 h 6301725"/>
              <a:gd name="connsiteX33" fmla="*/ 9078468 w 10515600"/>
              <a:gd name="connsiteY33" fmla="*/ 6301725 h 6301725"/>
              <a:gd name="connsiteX34" fmla="*/ 8599424 w 10515600"/>
              <a:gd name="connsiteY34" fmla="*/ 6301725 h 6301725"/>
              <a:gd name="connsiteX35" fmla="*/ 7910068 w 10515600"/>
              <a:gd name="connsiteY35" fmla="*/ 6301725 h 6301725"/>
              <a:gd name="connsiteX36" fmla="*/ 7641336 w 10515600"/>
              <a:gd name="connsiteY36" fmla="*/ 6301725 h 6301725"/>
              <a:gd name="connsiteX37" fmla="*/ 7372604 w 10515600"/>
              <a:gd name="connsiteY37" fmla="*/ 6301725 h 6301725"/>
              <a:gd name="connsiteX38" fmla="*/ 6683248 w 10515600"/>
              <a:gd name="connsiteY38" fmla="*/ 6301725 h 6301725"/>
              <a:gd name="connsiteX39" fmla="*/ 6204204 w 10515600"/>
              <a:gd name="connsiteY39" fmla="*/ 6301725 h 6301725"/>
              <a:gd name="connsiteX40" fmla="*/ 5620004 w 10515600"/>
              <a:gd name="connsiteY40" fmla="*/ 6301725 h 6301725"/>
              <a:gd name="connsiteX41" fmla="*/ 5246116 w 10515600"/>
              <a:gd name="connsiteY41" fmla="*/ 6301725 h 6301725"/>
              <a:gd name="connsiteX42" fmla="*/ 4872228 w 10515600"/>
              <a:gd name="connsiteY42" fmla="*/ 6301725 h 6301725"/>
              <a:gd name="connsiteX43" fmla="*/ 4603496 w 10515600"/>
              <a:gd name="connsiteY43" fmla="*/ 6301725 h 6301725"/>
              <a:gd name="connsiteX44" fmla="*/ 4229608 w 10515600"/>
              <a:gd name="connsiteY44" fmla="*/ 6301725 h 6301725"/>
              <a:gd name="connsiteX45" fmla="*/ 3750564 w 10515600"/>
              <a:gd name="connsiteY45" fmla="*/ 6301725 h 6301725"/>
              <a:gd name="connsiteX46" fmla="*/ 3166364 w 10515600"/>
              <a:gd name="connsiteY46" fmla="*/ 6301725 h 6301725"/>
              <a:gd name="connsiteX47" fmla="*/ 2477008 w 10515600"/>
              <a:gd name="connsiteY47" fmla="*/ 6301725 h 6301725"/>
              <a:gd name="connsiteX48" fmla="*/ 1997964 w 10515600"/>
              <a:gd name="connsiteY48" fmla="*/ 6301725 h 6301725"/>
              <a:gd name="connsiteX49" fmla="*/ 1203452 w 10515600"/>
              <a:gd name="connsiteY49" fmla="*/ 6301725 h 6301725"/>
              <a:gd name="connsiteX50" fmla="*/ 829564 w 10515600"/>
              <a:gd name="connsiteY50" fmla="*/ 6301725 h 6301725"/>
              <a:gd name="connsiteX51" fmla="*/ 560832 w 10515600"/>
              <a:gd name="connsiteY51" fmla="*/ 6301725 h 6301725"/>
              <a:gd name="connsiteX52" fmla="*/ 0 w 10515600"/>
              <a:gd name="connsiteY52" fmla="*/ 6301725 h 6301725"/>
              <a:gd name="connsiteX53" fmla="*/ 0 w 10515600"/>
              <a:gd name="connsiteY53" fmla="*/ 5917893 h 6301725"/>
              <a:gd name="connsiteX54" fmla="*/ 0 w 10515600"/>
              <a:gd name="connsiteY54" fmla="*/ 5345009 h 6301725"/>
              <a:gd name="connsiteX55" fmla="*/ 0 w 10515600"/>
              <a:gd name="connsiteY55" fmla="*/ 4709107 h 6301725"/>
              <a:gd name="connsiteX56" fmla="*/ 0 w 10515600"/>
              <a:gd name="connsiteY56" fmla="*/ 4262258 h 6301725"/>
              <a:gd name="connsiteX57" fmla="*/ 0 w 10515600"/>
              <a:gd name="connsiteY57" fmla="*/ 3563339 h 6301725"/>
              <a:gd name="connsiteX58" fmla="*/ 0 w 10515600"/>
              <a:gd name="connsiteY58" fmla="*/ 3116489 h 6301725"/>
              <a:gd name="connsiteX59" fmla="*/ 0 w 10515600"/>
              <a:gd name="connsiteY59" fmla="*/ 2606623 h 6301725"/>
              <a:gd name="connsiteX60" fmla="*/ 0 w 10515600"/>
              <a:gd name="connsiteY60" fmla="*/ 2159773 h 6301725"/>
              <a:gd name="connsiteX61" fmla="*/ 0 w 10515600"/>
              <a:gd name="connsiteY61" fmla="*/ 1649906 h 6301725"/>
              <a:gd name="connsiteX62" fmla="*/ 0 w 10515600"/>
              <a:gd name="connsiteY62" fmla="*/ 1077022 h 6301725"/>
              <a:gd name="connsiteX63" fmla="*/ 0 w 10515600"/>
              <a:gd name="connsiteY63" fmla="*/ 0 h 630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15600" h="6301725" fill="none" extrusionOk="0">
                <a:moveTo>
                  <a:pt x="0" y="0"/>
                </a:moveTo>
                <a:cubicBezTo>
                  <a:pt x="259445" y="-88457"/>
                  <a:pt x="534534" y="2282"/>
                  <a:pt x="794512" y="0"/>
                </a:cubicBezTo>
                <a:cubicBezTo>
                  <a:pt x="1054490" y="-2282"/>
                  <a:pt x="1342226" y="13006"/>
                  <a:pt x="1589024" y="0"/>
                </a:cubicBezTo>
                <a:cubicBezTo>
                  <a:pt x="1835822" y="-13006"/>
                  <a:pt x="1964553" y="19895"/>
                  <a:pt x="2278380" y="0"/>
                </a:cubicBezTo>
                <a:cubicBezTo>
                  <a:pt x="2592207" y="-19895"/>
                  <a:pt x="2424963" y="19457"/>
                  <a:pt x="2547112" y="0"/>
                </a:cubicBezTo>
                <a:cubicBezTo>
                  <a:pt x="2669261" y="-19457"/>
                  <a:pt x="2754108" y="17715"/>
                  <a:pt x="2921000" y="0"/>
                </a:cubicBezTo>
                <a:cubicBezTo>
                  <a:pt x="3087892" y="-17715"/>
                  <a:pt x="3122379" y="26328"/>
                  <a:pt x="3294888" y="0"/>
                </a:cubicBezTo>
                <a:cubicBezTo>
                  <a:pt x="3467397" y="-26328"/>
                  <a:pt x="3621673" y="68213"/>
                  <a:pt x="3879088" y="0"/>
                </a:cubicBezTo>
                <a:cubicBezTo>
                  <a:pt x="4136503" y="-68213"/>
                  <a:pt x="4033537" y="26273"/>
                  <a:pt x="4147820" y="0"/>
                </a:cubicBezTo>
                <a:cubicBezTo>
                  <a:pt x="4262103" y="-26273"/>
                  <a:pt x="4565433" y="79985"/>
                  <a:pt x="4837176" y="0"/>
                </a:cubicBezTo>
                <a:cubicBezTo>
                  <a:pt x="5108919" y="-79985"/>
                  <a:pt x="5149749" y="26150"/>
                  <a:pt x="5421376" y="0"/>
                </a:cubicBezTo>
                <a:cubicBezTo>
                  <a:pt x="5693003" y="-26150"/>
                  <a:pt x="5903908" y="83254"/>
                  <a:pt x="6215888" y="0"/>
                </a:cubicBezTo>
                <a:cubicBezTo>
                  <a:pt x="6527868" y="-83254"/>
                  <a:pt x="6619120" y="52131"/>
                  <a:pt x="6905244" y="0"/>
                </a:cubicBezTo>
                <a:cubicBezTo>
                  <a:pt x="7191368" y="-52131"/>
                  <a:pt x="7073602" y="23915"/>
                  <a:pt x="7173976" y="0"/>
                </a:cubicBezTo>
                <a:cubicBezTo>
                  <a:pt x="7274350" y="-23915"/>
                  <a:pt x="7551871" y="57087"/>
                  <a:pt x="7758176" y="0"/>
                </a:cubicBezTo>
                <a:cubicBezTo>
                  <a:pt x="7964481" y="-57087"/>
                  <a:pt x="8138393" y="26449"/>
                  <a:pt x="8237220" y="0"/>
                </a:cubicBezTo>
                <a:cubicBezTo>
                  <a:pt x="8336047" y="-26449"/>
                  <a:pt x="8409640" y="666"/>
                  <a:pt x="8505952" y="0"/>
                </a:cubicBezTo>
                <a:cubicBezTo>
                  <a:pt x="8602264" y="-666"/>
                  <a:pt x="8831206" y="3182"/>
                  <a:pt x="8984996" y="0"/>
                </a:cubicBezTo>
                <a:cubicBezTo>
                  <a:pt x="9138786" y="-3182"/>
                  <a:pt x="9446958" y="14268"/>
                  <a:pt x="9674352" y="0"/>
                </a:cubicBezTo>
                <a:cubicBezTo>
                  <a:pt x="9901746" y="-14268"/>
                  <a:pt x="10210689" y="100383"/>
                  <a:pt x="10515600" y="0"/>
                </a:cubicBezTo>
                <a:cubicBezTo>
                  <a:pt x="10535485" y="221742"/>
                  <a:pt x="10473363" y="260215"/>
                  <a:pt x="10515600" y="509867"/>
                </a:cubicBezTo>
                <a:cubicBezTo>
                  <a:pt x="10557837" y="759519"/>
                  <a:pt x="10454916" y="859309"/>
                  <a:pt x="10515600" y="1019734"/>
                </a:cubicBezTo>
                <a:cubicBezTo>
                  <a:pt x="10576284" y="1180159"/>
                  <a:pt x="10504863" y="1493246"/>
                  <a:pt x="10515600" y="1655635"/>
                </a:cubicBezTo>
                <a:cubicBezTo>
                  <a:pt x="10526337" y="1818024"/>
                  <a:pt x="10461107" y="2000348"/>
                  <a:pt x="10515600" y="2165502"/>
                </a:cubicBezTo>
                <a:cubicBezTo>
                  <a:pt x="10570093" y="2330656"/>
                  <a:pt x="10448205" y="2583493"/>
                  <a:pt x="10515600" y="2801403"/>
                </a:cubicBezTo>
                <a:cubicBezTo>
                  <a:pt x="10582995" y="3019313"/>
                  <a:pt x="10513658" y="3127076"/>
                  <a:pt x="10515600" y="3437305"/>
                </a:cubicBezTo>
                <a:cubicBezTo>
                  <a:pt x="10517542" y="3747534"/>
                  <a:pt x="10447269" y="3913891"/>
                  <a:pt x="10515600" y="4136223"/>
                </a:cubicBezTo>
                <a:cubicBezTo>
                  <a:pt x="10583931" y="4358555"/>
                  <a:pt x="10507907" y="4478986"/>
                  <a:pt x="10515600" y="4709107"/>
                </a:cubicBezTo>
                <a:cubicBezTo>
                  <a:pt x="10523293" y="4939228"/>
                  <a:pt x="10468911" y="5088523"/>
                  <a:pt x="10515600" y="5218974"/>
                </a:cubicBezTo>
                <a:cubicBezTo>
                  <a:pt x="10562289" y="5349425"/>
                  <a:pt x="10514937" y="5484740"/>
                  <a:pt x="10515600" y="5602806"/>
                </a:cubicBezTo>
                <a:cubicBezTo>
                  <a:pt x="10516263" y="5720872"/>
                  <a:pt x="10464419" y="6146173"/>
                  <a:pt x="10515600" y="6301725"/>
                </a:cubicBezTo>
                <a:cubicBezTo>
                  <a:pt x="10454306" y="6321745"/>
                  <a:pt x="10333520" y="6275950"/>
                  <a:pt x="10246868" y="6301725"/>
                </a:cubicBezTo>
                <a:cubicBezTo>
                  <a:pt x="10160216" y="6327500"/>
                  <a:pt x="9868737" y="6284968"/>
                  <a:pt x="9662668" y="6301725"/>
                </a:cubicBezTo>
                <a:cubicBezTo>
                  <a:pt x="9456599" y="6318482"/>
                  <a:pt x="9351394" y="6268757"/>
                  <a:pt x="9078468" y="6301725"/>
                </a:cubicBezTo>
                <a:cubicBezTo>
                  <a:pt x="8805542" y="6334693"/>
                  <a:pt x="8816661" y="6275405"/>
                  <a:pt x="8599424" y="6301725"/>
                </a:cubicBezTo>
                <a:cubicBezTo>
                  <a:pt x="8382187" y="6328045"/>
                  <a:pt x="8140833" y="6301203"/>
                  <a:pt x="7910068" y="6301725"/>
                </a:cubicBezTo>
                <a:cubicBezTo>
                  <a:pt x="7679303" y="6302247"/>
                  <a:pt x="7736574" y="6272952"/>
                  <a:pt x="7641336" y="6301725"/>
                </a:cubicBezTo>
                <a:cubicBezTo>
                  <a:pt x="7546098" y="6330498"/>
                  <a:pt x="7469298" y="6301536"/>
                  <a:pt x="7372604" y="6301725"/>
                </a:cubicBezTo>
                <a:cubicBezTo>
                  <a:pt x="7275910" y="6301914"/>
                  <a:pt x="6904662" y="6232115"/>
                  <a:pt x="6683248" y="6301725"/>
                </a:cubicBezTo>
                <a:cubicBezTo>
                  <a:pt x="6461834" y="6371335"/>
                  <a:pt x="6374104" y="6246268"/>
                  <a:pt x="6204204" y="6301725"/>
                </a:cubicBezTo>
                <a:cubicBezTo>
                  <a:pt x="6034304" y="6357182"/>
                  <a:pt x="5780321" y="6293038"/>
                  <a:pt x="5620004" y="6301725"/>
                </a:cubicBezTo>
                <a:cubicBezTo>
                  <a:pt x="5459687" y="6310412"/>
                  <a:pt x="5431919" y="6296006"/>
                  <a:pt x="5246116" y="6301725"/>
                </a:cubicBezTo>
                <a:cubicBezTo>
                  <a:pt x="5060313" y="6307444"/>
                  <a:pt x="4948646" y="6298292"/>
                  <a:pt x="4872228" y="6301725"/>
                </a:cubicBezTo>
                <a:cubicBezTo>
                  <a:pt x="4795810" y="6305158"/>
                  <a:pt x="4684632" y="6283287"/>
                  <a:pt x="4603496" y="6301725"/>
                </a:cubicBezTo>
                <a:cubicBezTo>
                  <a:pt x="4522360" y="6320163"/>
                  <a:pt x="4395018" y="6297062"/>
                  <a:pt x="4229608" y="6301725"/>
                </a:cubicBezTo>
                <a:cubicBezTo>
                  <a:pt x="4064198" y="6306388"/>
                  <a:pt x="3980406" y="6259185"/>
                  <a:pt x="3750564" y="6301725"/>
                </a:cubicBezTo>
                <a:cubicBezTo>
                  <a:pt x="3520722" y="6344265"/>
                  <a:pt x="3338394" y="6253294"/>
                  <a:pt x="3166364" y="6301725"/>
                </a:cubicBezTo>
                <a:cubicBezTo>
                  <a:pt x="2994334" y="6350156"/>
                  <a:pt x="2753280" y="6295852"/>
                  <a:pt x="2477008" y="6301725"/>
                </a:cubicBezTo>
                <a:cubicBezTo>
                  <a:pt x="2200736" y="6307598"/>
                  <a:pt x="2176942" y="6299614"/>
                  <a:pt x="1997964" y="6301725"/>
                </a:cubicBezTo>
                <a:cubicBezTo>
                  <a:pt x="1818986" y="6303836"/>
                  <a:pt x="1567276" y="6209774"/>
                  <a:pt x="1203452" y="6301725"/>
                </a:cubicBezTo>
                <a:cubicBezTo>
                  <a:pt x="839628" y="6393676"/>
                  <a:pt x="957891" y="6265124"/>
                  <a:pt x="829564" y="6301725"/>
                </a:cubicBezTo>
                <a:cubicBezTo>
                  <a:pt x="701237" y="6338326"/>
                  <a:pt x="635101" y="6283059"/>
                  <a:pt x="560832" y="6301725"/>
                </a:cubicBezTo>
                <a:cubicBezTo>
                  <a:pt x="486563" y="6320391"/>
                  <a:pt x="245140" y="6296213"/>
                  <a:pt x="0" y="6301725"/>
                </a:cubicBezTo>
                <a:cubicBezTo>
                  <a:pt x="-17873" y="6207665"/>
                  <a:pt x="22726" y="5999246"/>
                  <a:pt x="0" y="5917893"/>
                </a:cubicBezTo>
                <a:cubicBezTo>
                  <a:pt x="-22726" y="5836540"/>
                  <a:pt x="29555" y="5460540"/>
                  <a:pt x="0" y="5345009"/>
                </a:cubicBezTo>
                <a:cubicBezTo>
                  <a:pt x="-29555" y="5229478"/>
                  <a:pt x="48148" y="4877506"/>
                  <a:pt x="0" y="4709107"/>
                </a:cubicBezTo>
                <a:cubicBezTo>
                  <a:pt x="-48148" y="4540708"/>
                  <a:pt x="24113" y="4437141"/>
                  <a:pt x="0" y="4262258"/>
                </a:cubicBezTo>
                <a:cubicBezTo>
                  <a:pt x="-24113" y="4087375"/>
                  <a:pt x="55767" y="3763335"/>
                  <a:pt x="0" y="3563339"/>
                </a:cubicBezTo>
                <a:cubicBezTo>
                  <a:pt x="-55767" y="3363343"/>
                  <a:pt x="45157" y="3255373"/>
                  <a:pt x="0" y="3116489"/>
                </a:cubicBezTo>
                <a:cubicBezTo>
                  <a:pt x="-45157" y="2977605"/>
                  <a:pt x="20004" y="2772550"/>
                  <a:pt x="0" y="2606623"/>
                </a:cubicBezTo>
                <a:cubicBezTo>
                  <a:pt x="-20004" y="2440696"/>
                  <a:pt x="51820" y="2302049"/>
                  <a:pt x="0" y="2159773"/>
                </a:cubicBezTo>
                <a:cubicBezTo>
                  <a:pt x="-51820" y="2017497"/>
                  <a:pt x="26192" y="1786706"/>
                  <a:pt x="0" y="1649906"/>
                </a:cubicBezTo>
                <a:cubicBezTo>
                  <a:pt x="-26192" y="1513106"/>
                  <a:pt x="25524" y="1257374"/>
                  <a:pt x="0" y="1077022"/>
                </a:cubicBezTo>
                <a:cubicBezTo>
                  <a:pt x="-25524" y="896670"/>
                  <a:pt x="89221" y="321824"/>
                  <a:pt x="0" y="0"/>
                </a:cubicBezTo>
                <a:close/>
              </a:path>
              <a:path w="10515600" h="6301725"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25894" y="240716"/>
                  <a:pt x="10498521" y="378121"/>
                  <a:pt x="10515600" y="509867"/>
                </a:cubicBezTo>
                <a:cubicBezTo>
                  <a:pt x="10532679" y="641613"/>
                  <a:pt x="10462628" y="913461"/>
                  <a:pt x="10515600" y="1145768"/>
                </a:cubicBezTo>
                <a:cubicBezTo>
                  <a:pt x="10568572" y="1378075"/>
                  <a:pt x="10500742" y="1359655"/>
                  <a:pt x="10515600" y="1529601"/>
                </a:cubicBezTo>
                <a:cubicBezTo>
                  <a:pt x="10530458" y="1699547"/>
                  <a:pt x="10503282" y="1796422"/>
                  <a:pt x="10515600" y="1976450"/>
                </a:cubicBezTo>
                <a:cubicBezTo>
                  <a:pt x="10527918" y="2156478"/>
                  <a:pt x="10494003" y="2301641"/>
                  <a:pt x="10515600" y="2486317"/>
                </a:cubicBezTo>
                <a:cubicBezTo>
                  <a:pt x="10537197" y="2670993"/>
                  <a:pt x="10508107" y="2832871"/>
                  <a:pt x="10515600" y="2933167"/>
                </a:cubicBezTo>
                <a:cubicBezTo>
                  <a:pt x="10523093" y="3033463"/>
                  <a:pt x="10487719" y="3169862"/>
                  <a:pt x="10515600" y="3316999"/>
                </a:cubicBezTo>
                <a:cubicBezTo>
                  <a:pt x="10543481" y="3464136"/>
                  <a:pt x="10482368" y="3704373"/>
                  <a:pt x="10515600" y="4015917"/>
                </a:cubicBezTo>
                <a:cubicBezTo>
                  <a:pt x="10548832" y="4327461"/>
                  <a:pt x="10476592" y="4378601"/>
                  <a:pt x="10515600" y="4588802"/>
                </a:cubicBezTo>
                <a:cubicBezTo>
                  <a:pt x="10554608" y="4799003"/>
                  <a:pt x="10486789" y="5033891"/>
                  <a:pt x="10515600" y="5161686"/>
                </a:cubicBezTo>
                <a:cubicBezTo>
                  <a:pt x="10544411" y="5289481"/>
                  <a:pt x="10467859" y="5564971"/>
                  <a:pt x="10515600" y="5734570"/>
                </a:cubicBezTo>
                <a:cubicBezTo>
                  <a:pt x="10563341" y="5904169"/>
                  <a:pt x="10467724" y="6079084"/>
                  <a:pt x="10515600" y="6301725"/>
                </a:cubicBezTo>
                <a:cubicBezTo>
                  <a:pt x="10384672" y="6329503"/>
                  <a:pt x="10363344" y="6281560"/>
                  <a:pt x="10246868" y="6301725"/>
                </a:cubicBezTo>
                <a:cubicBezTo>
                  <a:pt x="10130392" y="6321890"/>
                  <a:pt x="9794012" y="6274652"/>
                  <a:pt x="9452356" y="6301725"/>
                </a:cubicBezTo>
                <a:cubicBezTo>
                  <a:pt x="9110700" y="6328798"/>
                  <a:pt x="9260484" y="6286209"/>
                  <a:pt x="9183624" y="6301725"/>
                </a:cubicBezTo>
                <a:cubicBezTo>
                  <a:pt x="9106764" y="6317241"/>
                  <a:pt x="9030479" y="6270333"/>
                  <a:pt x="8914892" y="6301725"/>
                </a:cubicBezTo>
                <a:cubicBezTo>
                  <a:pt x="8799305" y="6333117"/>
                  <a:pt x="8406066" y="6279813"/>
                  <a:pt x="8120380" y="6301725"/>
                </a:cubicBezTo>
                <a:cubicBezTo>
                  <a:pt x="7834694" y="6323637"/>
                  <a:pt x="7913742" y="6284339"/>
                  <a:pt x="7851648" y="6301725"/>
                </a:cubicBezTo>
                <a:cubicBezTo>
                  <a:pt x="7789554" y="6319111"/>
                  <a:pt x="7502376" y="6275384"/>
                  <a:pt x="7372604" y="6301725"/>
                </a:cubicBezTo>
                <a:cubicBezTo>
                  <a:pt x="7242832" y="6328066"/>
                  <a:pt x="7219718" y="6285482"/>
                  <a:pt x="7103872" y="6301725"/>
                </a:cubicBezTo>
                <a:cubicBezTo>
                  <a:pt x="6988026" y="6317968"/>
                  <a:pt x="6822248" y="6257159"/>
                  <a:pt x="6624828" y="6301725"/>
                </a:cubicBezTo>
                <a:cubicBezTo>
                  <a:pt x="6427408" y="6346291"/>
                  <a:pt x="6307207" y="6251656"/>
                  <a:pt x="6145784" y="6301725"/>
                </a:cubicBezTo>
                <a:cubicBezTo>
                  <a:pt x="5984361" y="6351794"/>
                  <a:pt x="5971921" y="6278279"/>
                  <a:pt x="5877052" y="6301725"/>
                </a:cubicBezTo>
                <a:cubicBezTo>
                  <a:pt x="5782183" y="6325171"/>
                  <a:pt x="5677493" y="6265774"/>
                  <a:pt x="5503164" y="6301725"/>
                </a:cubicBezTo>
                <a:cubicBezTo>
                  <a:pt x="5328835" y="6337676"/>
                  <a:pt x="5191310" y="6290965"/>
                  <a:pt x="5024120" y="6301725"/>
                </a:cubicBezTo>
                <a:cubicBezTo>
                  <a:pt x="4856930" y="6312485"/>
                  <a:pt x="4777131" y="6280862"/>
                  <a:pt x="4650232" y="6301725"/>
                </a:cubicBezTo>
                <a:cubicBezTo>
                  <a:pt x="4523333" y="6322588"/>
                  <a:pt x="4321931" y="6273789"/>
                  <a:pt x="4171188" y="6301725"/>
                </a:cubicBezTo>
                <a:cubicBezTo>
                  <a:pt x="4020445" y="6329661"/>
                  <a:pt x="3731815" y="6227734"/>
                  <a:pt x="3481832" y="6301725"/>
                </a:cubicBezTo>
                <a:cubicBezTo>
                  <a:pt x="3231849" y="6375716"/>
                  <a:pt x="3198324" y="6253204"/>
                  <a:pt x="3002788" y="6301725"/>
                </a:cubicBezTo>
                <a:cubicBezTo>
                  <a:pt x="2807252" y="6350246"/>
                  <a:pt x="2709291" y="6296664"/>
                  <a:pt x="2523744" y="6301725"/>
                </a:cubicBezTo>
                <a:cubicBezTo>
                  <a:pt x="2338197" y="6306786"/>
                  <a:pt x="2240140" y="6283218"/>
                  <a:pt x="2149856" y="6301725"/>
                </a:cubicBezTo>
                <a:cubicBezTo>
                  <a:pt x="2059572" y="6320232"/>
                  <a:pt x="1713257" y="6262103"/>
                  <a:pt x="1355344" y="6301725"/>
                </a:cubicBezTo>
                <a:cubicBezTo>
                  <a:pt x="997431" y="6341347"/>
                  <a:pt x="1123018" y="6269099"/>
                  <a:pt x="981456" y="6301725"/>
                </a:cubicBezTo>
                <a:cubicBezTo>
                  <a:pt x="839894" y="6334351"/>
                  <a:pt x="788241" y="6301701"/>
                  <a:pt x="607568" y="6301725"/>
                </a:cubicBezTo>
                <a:cubicBezTo>
                  <a:pt x="426895" y="6301749"/>
                  <a:pt x="212611" y="6264779"/>
                  <a:pt x="0" y="6301725"/>
                </a:cubicBezTo>
                <a:cubicBezTo>
                  <a:pt x="-44922" y="6192695"/>
                  <a:pt x="14729" y="5999608"/>
                  <a:pt x="0" y="5917893"/>
                </a:cubicBezTo>
                <a:cubicBezTo>
                  <a:pt x="-14729" y="5836178"/>
                  <a:pt x="27797" y="5658742"/>
                  <a:pt x="0" y="5408026"/>
                </a:cubicBezTo>
                <a:cubicBezTo>
                  <a:pt x="-27797" y="5157310"/>
                  <a:pt x="18437" y="4978558"/>
                  <a:pt x="0" y="4709107"/>
                </a:cubicBezTo>
                <a:cubicBezTo>
                  <a:pt x="-18437" y="4439656"/>
                  <a:pt x="30335" y="4373932"/>
                  <a:pt x="0" y="4136223"/>
                </a:cubicBezTo>
                <a:cubicBezTo>
                  <a:pt x="-30335" y="3898514"/>
                  <a:pt x="22929" y="3586504"/>
                  <a:pt x="0" y="3437305"/>
                </a:cubicBezTo>
                <a:cubicBezTo>
                  <a:pt x="-22929" y="3288106"/>
                  <a:pt x="29776" y="2984484"/>
                  <a:pt x="0" y="2801403"/>
                </a:cubicBezTo>
                <a:cubicBezTo>
                  <a:pt x="-29776" y="2618322"/>
                  <a:pt x="42989" y="2503329"/>
                  <a:pt x="0" y="2417571"/>
                </a:cubicBezTo>
                <a:cubicBezTo>
                  <a:pt x="-42989" y="2331813"/>
                  <a:pt x="15618" y="2109012"/>
                  <a:pt x="0" y="1844687"/>
                </a:cubicBezTo>
                <a:cubicBezTo>
                  <a:pt x="-15618" y="1580362"/>
                  <a:pt x="15291" y="1535362"/>
                  <a:pt x="0" y="1397837"/>
                </a:cubicBezTo>
                <a:cubicBezTo>
                  <a:pt x="-15291" y="1260312"/>
                  <a:pt x="51566" y="1046966"/>
                  <a:pt x="0" y="824953"/>
                </a:cubicBezTo>
                <a:cubicBezTo>
                  <a:pt x="-51566" y="602940"/>
                  <a:pt x="63065" y="18039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Je suis Katerina. </a:t>
            </a:r>
            <a:r>
              <a:rPr lang="fr-FR" i="1" dirty="0">
                <a:latin typeface="Calibri" panose="020F0502020204030204" pitchFamily="34" charset="0"/>
                <a:ea typeface="Calibri" panose="020F0502020204030204" pitchFamily="34" charset="0"/>
                <a:cs typeface="Times New Roman" panose="02020603050405020304" pitchFamily="18" charset="0"/>
              </a:rPr>
              <a:t>C'est mon vrai nom. Mais ils m'appellent Rosa. La couleur - comme ils disent - de mes lèvres leur rappelle une rose rouge. Cela fait maintenant trois ans que je vis au palais. La reine Amalia m'a choisie comme l'une de ses demoiselles d'honneur. On m'a proposé, comme on dit, à cause de ma beauté, mais je sais que ce n'est pas ma beauté qui a ému la reine. C'était mon nom de famille. Oui, mon nom complet est Katerina </a:t>
            </a:r>
            <a:r>
              <a:rPr lang="fr-FR" i="1" dirty="0" err="1">
                <a:latin typeface="Calibri" panose="020F0502020204030204" pitchFamily="34" charset="0"/>
                <a:ea typeface="Calibri" panose="020F0502020204030204" pitchFamily="34" charset="0"/>
                <a:cs typeface="Times New Roman" panose="02020603050405020304" pitchFamily="18" charset="0"/>
              </a:rPr>
              <a:t>Botsari</a:t>
            </a:r>
            <a:r>
              <a:rPr lang="fr-FR" i="1" dirty="0">
                <a:latin typeface="Calibri" panose="020F0502020204030204" pitchFamily="34" charset="0"/>
                <a:ea typeface="Calibri" panose="020F0502020204030204" pitchFamily="34" charset="0"/>
                <a:cs typeface="Times New Roman" panose="02020603050405020304" pitchFamily="18" charset="0"/>
              </a:rPr>
              <a:t> et je suis la fille d'un héros : Marko </a:t>
            </a:r>
            <a:r>
              <a:rPr lang="fr-FR" i="1" dirty="0" err="1">
                <a:latin typeface="Calibri" panose="020F0502020204030204" pitchFamily="34" charset="0"/>
                <a:ea typeface="Calibri" panose="020F0502020204030204" pitchFamily="34" charset="0"/>
                <a:cs typeface="Times New Roman" panose="02020603050405020304" pitchFamily="18" charset="0"/>
              </a:rPr>
              <a:t>Botsaris</a:t>
            </a:r>
            <a:r>
              <a:rPr lang="fr-FR" i="1"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Je me souviens vaguement de mon père. Je n'avais que cinq ans quand il a été tué lors d'une autre bataille courageuse contre les Turcs. "C'était l'année", ont-ils dit, "qui a perdu son printemps". Ils l'ont enterré avec tous les honneurs d'un noble à </a:t>
            </a:r>
            <a:r>
              <a:rPr lang="fr-FR" i="1" dirty="0" err="1">
                <a:latin typeface="Calibri" panose="020F0502020204030204" pitchFamily="34" charset="0"/>
                <a:ea typeface="Calibri" panose="020F0502020204030204" pitchFamily="34" charset="0"/>
                <a:cs typeface="Times New Roman" panose="02020603050405020304" pitchFamily="18" charset="0"/>
              </a:rPr>
              <a:t>Mesolongi</a:t>
            </a:r>
            <a:r>
              <a:rPr lang="fr-FR" i="1" dirty="0">
                <a:latin typeface="Calibri" panose="020F0502020204030204" pitchFamily="34" charset="0"/>
                <a:ea typeface="Calibri" panose="020F0502020204030204" pitchFamily="34" charset="0"/>
                <a:cs typeface="Times New Roman" panose="02020603050405020304" pitchFamily="18" charset="0"/>
              </a:rPr>
              <a:t>. Et ce n'était pas seulement les Grecs qui pleuraient. Lord Byron a juré en son nom de se battre pour la liberté des Grecs. Les poètes européens l'ont glorifié, les peintres l'ont représenté sur leurs toiles dans ses moments les plus héroïques. Je me suis rendu compte de tout cela lors des voyages où j'accompagne la reine dans les salons européens, où tout le monde me demande ce que cela fait d'être la fille de </a:t>
            </a:r>
            <a:r>
              <a:rPr lang="fr-FR" i="1" dirty="0" err="1">
                <a:latin typeface="Calibri" panose="020F0502020204030204" pitchFamily="34" charset="0"/>
                <a:ea typeface="Calibri" panose="020F0502020204030204" pitchFamily="34" charset="0"/>
                <a:cs typeface="Times New Roman" panose="02020603050405020304" pitchFamily="18" charset="0"/>
              </a:rPr>
              <a:t>Botsari</a:t>
            </a:r>
            <a:r>
              <a:rPr lang="fr-FR" i="1" dirty="0">
                <a:latin typeface="Calibri" panose="020F0502020204030204" pitchFamily="34" charset="0"/>
                <a:ea typeface="Calibri" panose="020F0502020204030204" pitchFamily="34" charset="0"/>
                <a:cs typeface="Times New Roman" panose="02020603050405020304" pitchFamily="18" charset="0"/>
              </a:rPr>
              <a:t>. Que suis-je censée leur dire ? Que </a:t>
            </a:r>
            <a:r>
              <a:rPr lang="fr-FR" i="1" dirty="0" err="1">
                <a:latin typeface="Calibri" panose="020F0502020204030204" pitchFamily="34" charset="0"/>
                <a:ea typeface="Calibri" panose="020F0502020204030204" pitchFamily="34" charset="0"/>
                <a:cs typeface="Times New Roman" panose="02020603050405020304" pitchFamily="18" charset="0"/>
              </a:rPr>
              <a:t>vont-ils</a:t>
            </a:r>
            <a:r>
              <a:rPr lang="fr-FR" i="1" dirty="0">
                <a:latin typeface="Calibri" panose="020F0502020204030204" pitchFamily="34" charset="0"/>
                <a:ea typeface="Calibri" panose="020F0502020204030204" pitchFamily="34" charset="0"/>
                <a:cs typeface="Times New Roman" panose="02020603050405020304" pitchFamily="18" charset="0"/>
              </a:rPr>
              <a:t> comprendre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Dès que la révolution a éclaté, j'ai été arrêtée par les Turcs avec d'autres femmes et enfants et conduite au Serai de Mahmut </a:t>
            </a:r>
            <a:r>
              <a:rPr lang="fr-FR" i="1" dirty="0" err="1">
                <a:latin typeface="Calibri" panose="020F0502020204030204" pitchFamily="34" charset="0"/>
                <a:ea typeface="Calibri" panose="020F0502020204030204" pitchFamily="34" charset="0"/>
                <a:cs typeface="Times New Roman" panose="02020603050405020304" pitchFamily="18" charset="0"/>
              </a:rPr>
              <a:t>Pasha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Dramalis</a:t>
            </a:r>
            <a:r>
              <a:rPr lang="fr-FR" i="1" dirty="0">
                <a:latin typeface="Calibri" panose="020F0502020204030204" pitchFamily="34" charset="0"/>
                <a:ea typeface="Calibri" panose="020F0502020204030204" pitchFamily="34" charset="0"/>
                <a:cs typeface="Times New Roman" panose="02020603050405020304" pitchFamily="18" charset="0"/>
              </a:rPr>
              <a:t>. J'étais très jeune, mais je me souviens des enfants et des femmes plus âgés qui pleuraient et priaient pour notre salut. Mais je me souviens aussi des femmes turques du harem, le visage couvert. Seuls leurs beaux yeux bienveillants ressortaient. Elles nous ont protégés aussi longtemps que nous sommes restés avec elles.</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L'une d'elles, </a:t>
            </a:r>
            <a:r>
              <a:rPr lang="fr-FR" i="1" dirty="0" err="1">
                <a:latin typeface="Calibri" panose="020F0502020204030204" pitchFamily="34" charset="0"/>
                <a:ea typeface="Calibri" panose="020F0502020204030204" pitchFamily="34" charset="0"/>
                <a:cs typeface="Times New Roman" panose="02020603050405020304" pitchFamily="18" charset="0"/>
              </a:rPr>
              <a:t>Emine</a:t>
            </a:r>
            <a:r>
              <a:rPr lang="fr-FR" i="1" dirty="0">
                <a:latin typeface="Calibri" panose="020F0502020204030204" pitchFamily="34" charset="0"/>
                <a:ea typeface="Calibri" panose="020F0502020204030204" pitchFamily="34" charset="0"/>
                <a:cs typeface="Times New Roman" panose="02020603050405020304" pitchFamily="18" charset="0"/>
              </a:rPr>
              <a:t>, m'aimait tellement qu'elle a voulu m'adopter pour me garder près d'elle. Un jour, elle est venue me voir en pleurant et m'a serrée dans ses bras. Elle m'a dit qu'elle devait me dire adieu pour toujours. Ma famille avait passé un accord avec Pacha et ils nous échangeraient avec des prisonniers turcs. </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11" grpId="0" animBg="1"/>
      <p:bldP spid="11" grpId="1" animBg="1"/>
      <p:bldP spid="13" grpId="0" animBg="1"/>
      <p:bldP spid="13"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Kalergis-FR">
            <a:hlinkClick r:id="" action="ppaction://media"/>
            <a:extLst>
              <a:ext uri="{FF2B5EF4-FFF2-40B4-BE49-F238E27FC236}">
                <a16:creationId xmlns:a16="http://schemas.microsoft.com/office/drawing/2014/main" id="{DCDEF684-E5D8-CC20-22BF-E674EB467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7269" y="4424891"/>
            <a:ext cx="1581555" cy="1581555"/>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Je suis </a:t>
            </a:r>
            <a:r>
              <a:rPr lang="fr-FR" sz="2400" b="1" i="1" dirty="0" err="1">
                <a:latin typeface="Calibri" panose="020F0502020204030204" pitchFamily="34" charset="0"/>
                <a:ea typeface="Calibri" panose="020F0502020204030204" pitchFamily="34" charset="0"/>
                <a:cs typeface="Times New Roman" panose="02020603050405020304" pitchFamily="18" charset="0"/>
              </a:rPr>
              <a:t>Dimitrios</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b="1" i="1" dirty="0" err="1">
                <a:latin typeface="Calibri" panose="020F0502020204030204" pitchFamily="34" charset="0"/>
                <a:ea typeface="Calibri" panose="020F0502020204030204" pitchFamily="34" charset="0"/>
                <a:cs typeface="Times New Roman" panose="02020603050405020304" pitchFamily="18" charset="0"/>
              </a:rPr>
              <a:t>Kallergis</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i="1" dirty="0">
                <a:latin typeface="Calibri" panose="020F0502020204030204" pitchFamily="34" charset="0"/>
                <a:ea typeface="Calibri" panose="020F0502020204030204" pitchFamily="34" charset="0"/>
                <a:cs typeface="Times New Roman" panose="02020603050405020304" pitchFamily="18" charset="0"/>
              </a:rPr>
              <a:t>un soldat, mais avant tout un Grec. J'ai toujours été prêt à me battre pour le bien de mon pays. Ces deux qualités m'ont amené ici aujourd'hui, sur mon cheval, à la tête de la foule rassemblée. Je suis maintenant devant le palais flambant neuf qui abrite depuis quelques mois les rois bavarois de Grèce. J'attends que le roi Otto, qui est à l'intérieur du palais, se montre à la fenêtre</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i="1" dirty="0">
              <a:latin typeface="Calibri" panose="020F0502020204030204" pitchFamily="34" charset="0"/>
              <a:cs typeface="Times New Roman" panose="02020603050405020304" pitchFamily="18" charset="0"/>
            </a:endParaRPr>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xfrm>
            <a:off x="838200" y="560788"/>
            <a:ext cx="11353800" cy="836809"/>
          </a:xfrm>
        </p:spPr>
        <p:txBody>
          <a:bodyPr>
            <a:normAutofit fontScale="90000"/>
          </a:bodyPr>
          <a:lstStyle/>
          <a:p>
            <a:r>
              <a:rPr lang="fr-FR" dirty="0"/>
              <a:t>Personne 3: </a:t>
            </a:r>
            <a:r>
              <a:rPr lang="fr-FR" dirty="0" err="1"/>
              <a:t>Dimitrios</a:t>
            </a:r>
            <a:r>
              <a:rPr lang="fr-FR" dirty="0"/>
              <a:t> </a:t>
            </a:r>
            <a:r>
              <a:rPr lang="fr-FR" dirty="0" err="1"/>
              <a:t>Kallergis</a:t>
            </a:r>
            <a:r>
              <a:rPr lang="fr-FR" dirty="0"/>
              <a:t>, </a:t>
            </a:r>
            <a:br>
              <a:rPr lang="fr-FR" dirty="0"/>
            </a:br>
            <a:r>
              <a:rPr lang="fr-FR" sz="3600" b="0" dirty="0"/>
              <a:t>commandant militaire d’Athènes</a:t>
            </a:r>
            <a:endParaRPr lang="fr-FR" sz="3100" b="0" dirty="0"/>
          </a:p>
        </p:txBody>
      </p:sp>
      <p:sp>
        <p:nvSpPr>
          <p:cNvPr id="13" name="TextBox 12">
            <a:extLst>
              <a:ext uri="{FF2B5EF4-FFF2-40B4-BE49-F238E27FC236}">
                <a16:creationId xmlns:a16="http://schemas.microsoft.com/office/drawing/2014/main" id="{EA324D48-5D8B-4726-B089-38DCA0911BFE}"/>
              </a:ext>
            </a:extLst>
          </p:cNvPr>
          <p:cNvSpPr txBox="1"/>
          <p:nvPr/>
        </p:nvSpPr>
        <p:spPr>
          <a:xfrm>
            <a:off x="133825" y="1234447"/>
            <a:ext cx="10314039" cy="3733458"/>
          </a:xfrm>
          <a:custGeom>
            <a:avLst/>
            <a:gdLst>
              <a:gd name="connsiteX0" fmla="*/ 0 w 10314039"/>
              <a:gd name="connsiteY0" fmla="*/ 0 h 3733458"/>
              <a:gd name="connsiteX1" fmla="*/ 573002 w 10314039"/>
              <a:gd name="connsiteY1" fmla="*/ 0 h 3733458"/>
              <a:gd name="connsiteX2" fmla="*/ 939724 w 10314039"/>
              <a:gd name="connsiteY2" fmla="*/ 0 h 3733458"/>
              <a:gd name="connsiteX3" fmla="*/ 1512726 w 10314039"/>
              <a:gd name="connsiteY3" fmla="*/ 0 h 3733458"/>
              <a:gd name="connsiteX4" fmla="*/ 1776307 w 10314039"/>
              <a:gd name="connsiteY4" fmla="*/ 0 h 3733458"/>
              <a:gd name="connsiteX5" fmla="*/ 2246168 w 10314039"/>
              <a:gd name="connsiteY5" fmla="*/ 0 h 3733458"/>
              <a:gd name="connsiteX6" fmla="*/ 2716030 w 10314039"/>
              <a:gd name="connsiteY6" fmla="*/ 0 h 3733458"/>
              <a:gd name="connsiteX7" fmla="*/ 3185892 w 10314039"/>
              <a:gd name="connsiteY7" fmla="*/ 0 h 3733458"/>
              <a:gd name="connsiteX8" fmla="*/ 3758894 w 10314039"/>
              <a:gd name="connsiteY8" fmla="*/ 0 h 3733458"/>
              <a:gd name="connsiteX9" fmla="*/ 4022475 w 10314039"/>
              <a:gd name="connsiteY9" fmla="*/ 0 h 3733458"/>
              <a:gd name="connsiteX10" fmla="*/ 4492337 w 10314039"/>
              <a:gd name="connsiteY10" fmla="*/ 0 h 3733458"/>
              <a:gd name="connsiteX11" fmla="*/ 4859058 w 10314039"/>
              <a:gd name="connsiteY11" fmla="*/ 0 h 3733458"/>
              <a:gd name="connsiteX12" fmla="*/ 5122639 w 10314039"/>
              <a:gd name="connsiteY12" fmla="*/ 0 h 3733458"/>
              <a:gd name="connsiteX13" fmla="*/ 5901922 w 10314039"/>
              <a:gd name="connsiteY13" fmla="*/ 0 h 3733458"/>
              <a:gd name="connsiteX14" fmla="*/ 6268644 w 10314039"/>
              <a:gd name="connsiteY14" fmla="*/ 0 h 3733458"/>
              <a:gd name="connsiteX15" fmla="*/ 6532225 w 10314039"/>
              <a:gd name="connsiteY15" fmla="*/ 0 h 3733458"/>
              <a:gd name="connsiteX16" fmla="*/ 7311508 w 10314039"/>
              <a:gd name="connsiteY16" fmla="*/ 0 h 3733458"/>
              <a:gd name="connsiteX17" fmla="*/ 7987650 w 10314039"/>
              <a:gd name="connsiteY17" fmla="*/ 0 h 3733458"/>
              <a:gd name="connsiteX18" fmla="*/ 8457512 w 10314039"/>
              <a:gd name="connsiteY18" fmla="*/ 0 h 3733458"/>
              <a:gd name="connsiteX19" fmla="*/ 8927374 w 10314039"/>
              <a:gd name="connsiteY19" fmla="*/ 0 h 3733458"/>
              <a:gd name="connsiteX20" fmla="*/ 9190955 w 10314039"/>
              <a:gd name="connsiteY20" fmla="*/ 0 h 3733458"/>
              <a:gd name="connsiteX21" fmla="*/ 10314039 w 10314039"/>
              <a:gd name="connsiteY21" fmla="*/ 0 h 3733458"/>
              <a:gd name="connsiteX22" fmla="*/ 10314039 w 10314039"/>
              <a:gd name="connsiteY22" fmla="*/ 533351 h 3733458"/>
              <a:gd name="connsiteX23" fmla="*/ 10314039 w 10314039"/>
              <a:gd name="connsiteY23" fmla="*/ 992033 h 3733458"/>
              <a:gd name="connsiteX24" fmla="*/ 10314039 w 10314039"/>
              <a:gd name="connsiteY24" fmla="*/ 1562719 h 3733458"/>
              <a:gd name="connsiteX25" fmla="*/ 10314039 w 10314039"/>
              <a:gd name="connsiteY25" fmla="*/ 1984066 h 3733458"/>
              <a:gd name="connsiteX26" fmla="*/ 10314039 w 10314039"/>
              <a:gd name="connsiteY26" fmla="*/ 2405414 h 3733458"/>
              <a:gd name="connsiteX27" fmla="*/ 10314039 w 10314039"/>
              <a:gd name="connsiteY27" fmla="*/ 2938765 h 3733458"/>
              <a:gd name="connsiteX28" fmla="*/ 10314039 w 10314039"/>
              <a:gd name="connsiteY28" fmla="*/ 3733458 h 3733458"/>
              <a:gd name="connsiteX29" fmla="*/ 9947318 w 10314039"/>
              <a:gd name="connsiteY29" fmla="*/ 3733458 h 3733458"/>
              <a:gd name="connsiteX30" fmla="*/ 9374315 w 10314039"/>
              <a:gd name="connsiteY30" fmla="*/ 3733458 h 3733458"/>
              <a:gd name="connsiteX31" fmla="*/ 8698173 w 10314039"/>
              <a:gd name="connsiteY31" fmla="*/ 3733458 h 3733458"/>
              <a:gd name="connsiteX32" fmla="*/ 8434592 w 10314039"/>
              <a:gd name="connsiteY32" fmla="*/ 3733458 h 3733458"/>
              <a:gd name="connsiteX33" fmla="*/ 7758449 w 10314039"/>
              <a:gd name="connsiteY33" fmla="*/ 3733458 h 3733458"/>
              <a:gd name="connsiteX34" fmla="*/ 7185447 w 10314039"/>
              <a:gd name="connsiteY34" fmla="*/ 3733458 h 3733458"/>
              <a:gd name="connsiteX35" fmla="*/ 6509305 w 10314039"/>
              <a:gd name="connsiteY35" fmla="*/ 3733458 h 3733458"/>
              <a:gd name="connsiteX36" fmla="*/ 5936302 w 10314039"/>
              <a:gd name="connsiteY36" fmla="*/ 3733458 h 3733458"/>
              <a:gd name="connsiteX37" fmla="*/ 5157020 w 10314039"/>
              <a:gd name="connsiteY37" fmla="*/ 3733458 h 3733458"/>
              <a:gd name="connsiteX38" fmla="*/ 4377737 w 10314039"/>
              <a:gd name="connsiteY38" fmla="*/ 3733458 h 3733458"/>
              <a:gd name="connsiteX39" fmla="*/ 3701594 w 10314039"/>
              <a:gd name="connsiteY39" fmla="*/ 3733458 h 3733458"/>
              <a:gd name="connsiteX40" fmla="*/ 2922311 w 10314039"/>
              <a:gd name="connsiteY40" fmla="*/ 3733458 h 3733458"/>
              <a:gd name="connsiteX41" fmla="*/ 2452449 w 10314039"/>
              <a:gd name="connsiteY41" fmla="*/ 3733458 h 3733458"/>
              <a:gd name="connsiteX42" fmla="*/ 1982587 w 10314039"/>
              <a:gd name="connsiteY42" fmla="*/ 3733458 h 3733458"/>
              <a:gd name="connsiteX43" fmla="*/ 1203305 w 10314039"/>
              <a:gd name="connsiteY43" fmla="*/ 3733458 h 3733458"/>
              <a:gd name="connsiteX44" fmla="*/ 939724 w 10314039"/>
              <a:gd name="connsiteY44" fmla="*/ 3733458 h 3733458"/>
              <a:gd name="connsiteX45" fmla="*/ 0 w 10314039"/>
              <a:gd name="connsiteY45" fmla="*/ 3733458 h 3733458"/>
              <a:gd name="connsiteX46" fmla="*/ 0 w 10314039"/>
              <a:gd name="connsiteY46" fmla="*/ 3162772 h 3733458"/>
              <a:gd name="connsiteX47" fmla="*/ 0 w 10314039"/>
              <a:gd name="connsiteY47" fmla="*/ 2592087 h 3733458"/>
              <a:gd name="connsiteX48" fmla="*/ 0 w 10314039"/>
              <a:gd name="connsiteY48" fmla="*/ 1984066 h 3733458"/>
              <a:gd name="connsiteX49" fmla="*/ 0 w 10314039"/>
              <a:gd name="connsiteY49" fmla="*/ 1525384 h 3733458"/>
              <a:gd name="connsiteX50" fmla="*/ 0 w 10314039"/>
              <a:gd name="connsiteY50" fmla="*/ 1029368 h 3733458"/>
              <a:gd name="connsiteX51" fmla="*/ 0 w 10314039"/>
              <a:gd name="connsiteY51" fmla="*/ 533351 h 3733458"/>
              <a:gd name="connsiteX52" fmla="*/ 0 w 10314039"/>
              <a:gd name="connsiteY52" fmla="*/ 0 h 373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14039" h="3733458" fill="none" extrusionOk="0">
                <a:moveTo>
                  <a:pt x="0" y="0"/>
                </a:moveTo>
                <a:cubicBezTo>
                  <a:pt x="119779" y="-2734"/>
                  <a:pt x="297859" y="32985"/>
                  <a:pt x="573002" y="0"/>
                </a:cubicBezTo>
                <a:cubicBezTo>
                  <a:pt x="848145" y="-32985"/>
                  <a:pt x="785445" y="42467"/>
                  <a:pt x="939724" y="0"/>
                </a:cubicBezTo>
                <a:cubicBezTo>
                  <a:pt x="1094003" y="-42467"/>
                  <a:pt x="1294219" y="19503"/>
                  <a:pt x="1512726" y="0"/>
                </a:cubicBezTo>
                <a:cubicBezTo>
                  <a:pt x="1731233" y="-19503"/>
                  <a:pt x="1712777" y="12609"/>
                  <a:pt x="1776307" y="0"/>
                </a:cubicBezTo>
                <a:cubicBezTo>
                  <a:pt x="1839837" y="-12609"/>
                  <a:pt x="2065690" y="37818"/>
                  <a:pt x="2246168" y="0"/>
                </a:cubicBezTo>
                <a:cubicBezTo>
                  <a:pt x="2426646" y="-37818"/>
                  <a:pt x="2550875" y="13727"/>
                  <a:pt x="2716030" y="0"/>
                </a:cubicBezTo>
                <a:cubicBezTo>
                  <a:pt x="2881185" y="-13727"/>
                  <a:pt x="3069684" y="31117"/>
                  <a:pt x="3185892" y="0"/>
                </a:cubicBezTo>
                <a:cubicBezTo>
                  <a:pt x="3302100" y="-31117"/>
                  <a:pt x="3577847" y="44594"/>
                  <a:pt x="3758894" y="0"/>
                </a:cubicBezTo>
                <a:cubicBezTo>
                  <a:pt x="3939941" y="-44594"/>
                  <a:pt x="3892670" y="29249"/>
                  <a:pt x="4022475" y="0"/>
                </a:cubicBezTo>
                <a:cubicBezTo>
                  <a:pt x="4152280" y="-29249"/>
                  <a:pt x="4371013" y="425"/>
                  <a:pt x="4492337" y="0"/>
                </a:cubicBezTo>
                <a:cubicBezTo>
                  <a:pt x="4613661" y="-425"/>
                  <a:pt x="4746710" y="12324"/>
                  <a:pt x="4859058" y="0"/>
                </a:cubicBezTo>
                <a:cubicBezTo>
                  <a:pt x="4971406" y="-12324"/>
                  <a:pt x="5004374" y="4673"/>
                  <a:pt x="5122639" y="0"/>
                </a:cubicBezTo>
                <a:cubicBezTo>
                  <a:pt x="5240904" y="-4673"/>
                  <a:pt x="5562061" y="38748"/>
                  <a:pt x="5901922" y="0"/>
                </a:cubicBezTo>
                <a:cubicBezTo>
                  <a:pt x="6241783" y="-38748"/>
                  <a:pt x="6113435" y="25548"/>
                  <a:pt x="6268644" y="0"/>
                </a:cubicBezTo>
                <a:cubicBezTo>
                  <a:pt x="6423853" y="-25548"/>
                  <a:pt x="6430747" y="4206"/>
                  <a:pt x="6532225" y="0"/>
                </a:cubicBezTo>
                <a:cubicBezTo>
                  <a:pt x="6633703" y="-4206"/>
                  <a:pt x="7068317" y="60410"/>
                  <a:pt x="7311508" y="0"/>
                </a:cubicBezTo>
                <a:cubicBezTo>
                  <a:pt x="7554699" y="-60410"/>
                  <a:pt x="7696324" y="36941"/>
                  <a:pt x="7987650" y="0"/>
                </a:cubicBezTo>
                <a:cubicBezTo>
                  <a:pt x="8278976" y="-36941"/>
                  <a:pt x="8225821" y="21774"/>
                  <a:pt x="8457512" y="0"/>
                </a:cubicBezTo>
                <a:cubicBezTo>
                  <a:pt x="8689203" y="-21774"/>
                  <a:pt x="8814921" y="51216"/>
                  <a:pt x="8927374" y="0"/>
                </a:cubicBezTo>
                <a:cubicBezTo>
                  <a:pt x="9039827" y="-51216"/>
                  <a:pt x="9124879" y="28113"/>
                  <a:pt x="9190955" y="0"/>
                </a:cubicBezTo>
                <a:cubicBezTo>
                  <a:pt x="9257031" y="-28113"/>
                  <a:pt x="9798312" y="10353"/>
                  <a:pt x="10314039" y="0"/>
                </a:cubicBezTo>
                <a:cubicBezTo>
                  <a:pt x="10315925" y="111248"/>
                  <a:pt x="10301707" y="321652"/>
                  <a:pt x="10314039" y="533351"/>
                </a:cubicBezTo>
                <a:cubicBezTo>
                  <a:pt x="10326371" y="745050"/>
                  <a:pt x="10279134" y="862063"/>
                  <a:pt x="10314039" y="992033"/>
                </a:cubicBezTo>
                <a:cubicBezTo>
                  <a:pt x="10348944" y="1122003"/>
                  <a:pt x="10265228" y="1395716"/>
                  <a:pt x="10314039" y="1562719"/>
                </a:cubicBezTo>
                <a:cubicBezTo>
                  <a:pt x="10362850" y="1729722"/>
                  <a:pt x="10306605" y="1841836"/>
                  <a:pt x="10314039" y="1984066"/>
                </a:cubicBezTo>
                <a:cubicBezTo>
                  <a:pt x="10321473" y="2126296"/>
                  <a:pt x="10308036" y="2224749"/>
                  <a:pt x="10314039" y="2405414"/>
                </a:cubicBezTo>
                <a:cubicBezTo>
                  <a:pt x="10320042" y="2586079"/>
                  <a:pt x="10313137" y="2786177"/>
                  <a:pt x="10314039" y="2938765"/>
                </a:cubicBezTo>
                <a:cubicBezTo>
                  <a:pt x="10314941" y="3091353"/>
                  <a:pt x="10302591" y="3446069"/>
                  <a:pt x="10314039" y="3733458"/>
                </a:cubicBezTo>
                <a:cubicBezTo>
                  <a:pt x="10173064" y="3744177"/>
                  <a:pt x="10130641" y="3730337"/>
                  <a:pt x="9947318" y="3733458"/>
                </a:cubicBezTo>
                <a:cubicBezTo>
                  <a:pt x="9763995" y="3736579"/>
                  <a:pt x="9528138" y="3731077"/>
                  <a:pt x="9374315" y="3733458"/>
                </a:cubicBezTo>
                <a:cubicBezTo>
                  <a:pt x="9220492" y="3735839"/>
                  <a:pt x="8848861" y="3669876"/>
                  <a:pt x="8698173" y="3733458"/>
                </a:cubicBezTo>
                <a:cubicBezTo>
                  <a:pt x="8547485" y="3797040"/>
                  <a:pt x="8560666" y="3724705"/>
                  <a:pt x="8434592" y="3733458"/>
                </a:cubicBezTo>
                <a:cubicBezTo>
                  <a:pt x="8308518" y="3742211"/>
                  <a:pt x="7961170" y="3667191"/>
                  <a:pt x="7758449" y="3733458"/>
                </a:cubicBezTo>
                <a:cubicBezTo>
                  <a:pt x="7555728" y="3799725"/>
                  <a:pt x="7351287" y="3670643"/>
                  <a:pt x="7185447" y="3733458"/>
                </a:cubicBezTo>
                <a:cubicBezTo>
                  <a:pt x="7019607" y="3796273"/>
                  <a:pt x="6683741" y="3730066"/>
                  <a:pt x="6509305" y="3733458"/>
                </a:cubicBezTo>
                <a:cubicBezTo>
                  <a:pt x="6334869" y="3736850"/>
                  <a:pt x="6143546" y="3727108"/>
                  <a:pt x="5936302" y="3733458"/>
                </a:cubicBezTo>
                <a:cubicBezTo>
                  <a:pt x="5729058" y="3739808"/>
                  <a:pt x="5364190" y="3725503"/>
                  <a:pt x="5157020" y="3733458"/>
                </a:cubicBezTo>
                <a:cubicBezTo>
                  <a:pt x="4949850" y="3741413"/>
                  <a:pt x="4627589" y="3715652"/>
                  <a:pt x="4377737" y="3733458"/>
                </a:cubicBezTo>
                <a:cubicBezTo>
                  <a:pt x="4127885" y="3751264"/>
                  <a:pt x="3962360" y="3665947"/>
                  <a:pt x="3701594" y="3733458"/>
                </a:cubicBezTo>
                <a:cubicBezTo>
                  <a:pt x="3440828" y="3800969"/>
                  <a:pt x="3253906" y="3648698"/>
                  <a:pt x="2922311" y="3733458"/>
                </a:cubicBezTo>
                <a:cubicBezTo>
                  <a:pt x="2590716" y="3818218"/>
                  <a:pt x="2571953" y="3682298"/>
                  <a:pt x="2452449" y="3733458"/>
                </a:cubicBezTo>
                <a:cubicBezTo>
                  <a:pt x="2332945" y="3784618"/>
                  <a:pt x="2136032" y="3696202"/>
                  <a:pt x="1982587" y="3733458"/>
                </a:cubicBezTo>
                <a:cubicBezTo>
                  <a:pt x="1829142" y="3770714"/>
                  <a:pt x="1365001" y="3661353"/>
                  <a:pt x="1203305" y="3733458"/>
                </a:cubicBezTo>
                <a:cubicBezTo>
                  <a:pt x="1041609" y="3805563"/>
                  <a:pt x="1063005" y="3707685"/>
                  <a:pt x="939724" y="3733458"/>
                </a:cubicBezTo>
                <a:cubicBezTo>
                  <a:pt x="816443" y="3759231"/>
                  <a:pt x="398394" y="3631793"/>
                  <a:pt x="0" y="3733458"/>
                </a:cubicBezTo>
                <a:cubicBezTo>
                  <a:pt x="-67370" y="3594461"/>
                  <a:pt x="36893" y="3347151"/>
                  <a:pt x="0" y="3162772"/>
                </a:cubicBezTo>
                <a:cubicBezTo>
                  <a:pt x="-36893" y="2978393"/>
                  <a:pt x="33248" y="2772651"/>
                  <a:pt x="0" y="2592087"/>
                </a:cubicBezTo>
                <a:cubicBezTo>
                  <a:pt x="-33248" y="2411523"/>
                  <a:pt x="24964" y="2219698"/>
                  <a:pt x="0" y="1984066"/>
                </a:cubicBezTo>
                <a:cubicBezTo>
                  <a:pt x="-24964" y="1748434"/>
                  <a:pt x="28610" y="1660433"/>
                  <a:pt x="0" y="1525384"/>
                </a:cubicBezTo>
                <a:cubicBezTo>
                  <a:pt x="-28610" y="1390335"/>
                  <a:pt x="23481" y="1146287"/>
                  <a:pt x="0" y="1029368"/>
                </a:cubicBezTo>
                <a:cubicBezTo>
                  <a:pt x="-23481" y="912449"/>
                  <a:pt x="50495" y="710263"/>
                  <a:pt x="0" y="533351"/>
                </a:cubicBezTo>
                <a:cubicBezTo>
                  <a:pt x="-50495" y="356439"/>
                  <a:pt x="26571" y="107341"/>
                  <a:pt x="0" y="0"/>
                </a:cubicBezTo>
                <a:close/>
              </a:path>
              <a:path w="10314039" h="3733458" stroke="0" extrusionOk="0">
                <a:moveTo>
                  <a:pt x="0" y="0"/>
                </a:moveTo>
                <a:cubicBezTo>
                  <a:pt x="98660" y="-3575"/>
                  <a:pt x="204924" y="39091"/>
                  <a:pt x="366721" y="0"/>
                </a:cubicBezTo>
                <a:cubicBezTo>
                  <a:pt x="528518" y="-39091"/>
                  <a:pt x="714173" y="40183"/>
                  <a:pt x="1042864" y="0"/>
                </a:cubicBezTo>
                <a:cubicBezTo>
                  <a:pt x="1371555" y="-40183"/>
                  <a:pt x="1472503" y="48339"/>
                  <a:pt x="1615866" y="0"/>
                </a:cubicBezTo>
                <a:cubicBezTo>
                  <a:pt x="1759229" y="-48339"/>
                  <a:pt x="2085168" y="75243"/>
                  <a:pt x="2292009" y="0"/>
                </a:cubicBezTo>
                <a:cubicBezTo>
                  <a:pt x="2498850" y="-75243"/>
                  <a:pt x="2610717" y="29735"/>
                  <a:pt x="2865011" y="0"/>
                </a:cubicBezTo>
                <a:cubicBezTo>
                  <a:pt x="3119305" y="-29735"/>
                  <a:pt x="3190230" y="35191"/>
                  <a:pt x="3438013" y="0"/>
                </a:cubicBezTo>
                <a:cubicBezTo>
                  <a:pt x="3685796" y="-35191"/>
                  <a:pt x="3597899" y="29953"/>
                  <a:pt x="3701594" y="0"/>
                </a:cubicBezTo>
                <a:cubicBezTo>
                  <a:pt x="3805289" y="-29953"/>
                  <a:pt x="3981716" y="24489"/>
                  <a:pt x="4068315" y="0"/>
                </a:cubicBezTo>
                <a:cubicBezTo>
                  <a:pt x="4154914" y="-24489"/>
                  <a:pt x="4440986" y="6622"/>
                  <a:pt x="4744458" y="0"/>
                </a:cubicBezTo>
                <a:cubicBezTo>
                  <a:pt x="5047930" y="-6622"/>
                  <a:pt x="5042387" y="38381"/>
                  <a:pt x="5214320" y="0"/>
                </a:cubicBezTo>
                <a:cubicBezTo>
                  <a:pt x="5386253" y="-38381"/>
                  <a:pt x="5728301" y="61136"/>
                  <a:pt x="5993603" y="0"/>
                </a:cubicBezTo>
                <a:cubicBezTo>
                  <a:pt x="6258905" y="-61136"/>
                  <a:pt x="6283593" y="50983"/>
                  <a:pt x="6463464" y="0"/>
                </a:cubicBezTo>
                <a:cubicBezTo>
                  <a:pt x="6643335" y="-50983"/>
                  <a:pt x="6856104" y="64247"/>
                  <a:pt x="7139607" y="0"/>
                </a:cubicBezTo>
                <a:cubicBezTo>
                  <a:pt x="7423110" y="-64247"/>
                  <a:pt x="7283040" y="21514"/>
                  <a:pt x="7403188" y="0"/>
                </a:cubicBezTo>
                <a:cubicBezTo>
                  <a:pt x="7523336" y="-21514"/>
                  <a:pt x="7816764" y="48377"/>
                  <a:pt x="7976190" y="0"/>
                </a:cubicBezTo>
                <a:cubicBezTo>
                  <a:pt x="8135616" y="-48377"/>
                  <a:pt x="8507127" y="71679"/>
                  <a:pt x="8652333" y="0"/>
                </a:cubicBezTo>
                <a:cubicBezTo>
                  <a:pt x="8797539" y="-71679"/>
                  <a:pt x="8795785" y="15276"/>
                  <a:pt x="8915914" y="0"/>
                </a:cubicBezTo>
                <a:cubicBezTo>
                  <a:pt x="9036043" y="-15276"/>
                  <a:pt x="9329763" y="42548"/>
                  <a:pt x="9695197" y="0"/>
                </a:cubicBezTo>
                <a:cubicBezTo>
                  <a:pt x="10060631" y="-42548"/>
                  <a:pt x="10102722" y="33081"/>
                  <a:pt x="10314039" y="0"/>
                </a:cubicBezTo>
                <a:cubicBezTo>
                  <a:pt x="10315169" y="173072"/>
                  <a:pt x="10310732" y="315634"/>
                  <a:pt x="10314039" y="608020"/>
                </a:cubicBezTo>
                <a:cubicBezTo>
                  <a:pt x="10317346" y="900406"/>
                  <a:pt x="10278862" y="869772"/>
                  <a:pt x="10314039" y="1104037"/>
                </a:cubicBezTo>
                <a:cubicBezTo>
                  <a:pt x="10349216" y="1338302"/>
                  <a:pt x="10275337" y="1469973"/>
                  <a:pt x="10314039" y="1562719"/>
                </a:cubicBezTo>
                <a:cubicBezTo>
                  <a:pt x="10352741" y="1655465"/>
                  <a:pt x="10288744" y="1865037"/>
                  <a:pt x="10314039" y="1984066"/>
                </a:cubicBezTo>
                <a:cubicBezTo>
                  <a:pt x="10339334" y="2103095"/>
                  <a:pt x="10276118" y="2230400"/>
                  <a:pt x="10314039" y="2405414"/>
                </a:cubicBezTo>
                <a:cubicBezTo>
                  <a:pt x="10351960" y="2580428"/>
                  <a:pt x="10291628" y="2628135"/>
                  <a:pt x="10314039" y="2826761"/>
                </a:cubicBezTo>
                <a:cubicBezTo>
                  <a:pt x="10336450" y="3025387"/>
                  <a:pt x="10265526" y="3312873"/>
                  <a:pt x="10314039" y="3733458"/>
                </a:cubicBezTo>
                <a:cubicBezTo>
                  <a:pt x="10115056" y="3789231"/>
                  <a:pt x="9979311" y="3723530"/>
                  <a:pt x="9844177" y="3733458"/>
                </a:cubicBezTo>
                <a:cubicBezTo>
                  <a:pt x="9709043" y="3743386"/>
                  <a:pt x="9658584" y="3690880"/>
                  <a:pt x="9477456" y="3733458"/>
                </a:cubicBezTo>
                <a:cubicBezTo>
                  <a:pt x="9296328" y="3776036"/>
                  <a:pt x="8897977" y="3662803"/>
                  <a:pt x="8698173" y="3733458"/>
                </a:cubicBezTo>
                <a:cubicBezTo>
                  <a:pt x="8498369" y="3804113"/>
                  <a:pt x="8194354" y="3717282"/>
                  <a:pt x="8022030" y="3733458"/>
                </a:cubicBezTo>
                <a:cubicBezTo>
                  <a:pt x="7849706" y="3749634"/>
                  <a:pt x="7651524" y="3682401"/>
                  <a:pt x="7552169" y="3733458"/>
                </a:cubicBezTo>
                <a:cubicBezTo>
                  <a:pt x="7452814" y="3784515"/>
                  <a:pt x="7373929" y="3732946"/>
                  <a:pt x="7288588" y="3733458"/>
                </a:cubicBezTo>
                <a:cubicBezTo>
                  <a:pt x="7203247" y="3733970"/>
                  <a:pt x="7023873" y="3732511"/>
                  <a:pt x="6921866" y="3733458"/>
                </a:cubicBezTo>
                <a:cubicBezTo>
                  <a:pt x="6819859" y="3734405"/>
                  <a:pt x="6445376" y="3727026"/>
                  <a:pt x="6245724" y="3733458"/>
                </a:cubicBezTo>
                <a:cubicBezTo>
                  <a:pt x="6046072" y="3739890"/>
                  <a:pt x="6021055" y="3707850"/>
                  <a:pt x="5879002" y="3733458"/>
                </a:cubicBezTo>
                <a:cubicBezTo>
                  <a:pt x="5736949" y="3759066"/>
                  <a:pt x="5420349" y="3662825"/>
                  <a:pt x="5202860" y="3733458"/>
                </a:cubicBezTo>
                <a:cubicBezTo>
                  <a:pt x="4985371" y="3804091"/>
                  <a:pt x="4900856" y="3703531"/>
                  <a:pt x="4732998" y="3733458"/>
                </a:cubicBezTo>
                <a:cubicBezTo>
                  <a:pt x="4565140" y="3763385"/>
                  <a:pt x="4242761" y="3691193"/>
                  <a:pt x="3953715" y="3733458"/>
                </a:cubicBezTo>
                <a:cubicBezTo>
                  <a:pt x="3664669" y="3775723"/>
                  <a:pt x="3626734" y="3669702"/>
                  <a:pt x="3380713" y="3733458"/>
                </a:cubicBezTo>
                <a:cubicBezTo>
                  <a:pt x="3134692" y="3797214"/>
                  <a:pt x="2878544" y="3693713"/>
                  <a:pt x="2601430" y="3733458"/>
                </a:cubicBezTo>
                <a:cubicBezTo>
                  <a:pt x="2324316" y="3773203"/>
                  <a:pt x="2441362" y="3722263"/>
                  <a:pt x="2337849" y="3733458"/>
                </a:cubicBezTo>
                <a:cubicBezTo>
                  <a:pt x="2234336" y="3744653"/>
                  <a:pt x="1926700" y="3731970"/>
                  <a:pt x="1764847" y="3733458"/>
                </a:cubicBezTo>
                <a:cubicBezTo>
                  <a:pt x="1602994" y="3734946"/>
                  <a:pt x="1323997" y="3715125"/>
                  <a:pt x="1191845" y="3733458"/>
                </a:cubicBezTo>
                <a:cubicBezTo>
                  <a:pt x="1059693" y="3751791"/>
                  <a:pt x="675905" y="3714397"/>
                  <a:pt x="515702" y="3733458"/>
                </a:cubicBezTo>
                <a:cubicBezTo>
                  <a:pt x="355499" y="3752519"/>
                  <a:pt x="168737" y="3709808"/>
                  <a:pt x="0" y="3733458"/>
                </a:cubicBezTo>
                <a:cubicBezTo>
                  <a:pt x="-24956" y="3568415"/>
                  <a:pt x="3605" y="3381075"/>
                  <a:pt x="0" y="3200107"/>
                </a:cubicBezTo>
                <a:cubicBezTo>
                  <a:pt x="-3605" y="3019139"/>
                  <a:pt x="33635" y="2902726"/>
                  <a:pt x="0" y="2666756"/>
                </a:cubicBezTo>
                <a:cubicBezTo>
                  <a:pt x="-33635" y="2430786"/>
                  <a:pt x="2799" y="2358700"/>
                  <a:pt x="0" y="2170739"/>
                </a:cubicBezTo>
                <a:cubicBezTo>
                  <a:pt x="-2799" y="1982778"/>
                  <a:pt x="5811" y="1745729"/>
                  <a:pt x="0" y="1637388"/>
                </a:cubicBezTo>
                <a:cubicBezTo>
                  <a:pt x="-5811" y="1529047"/>
                  <a:pt x="15211" y="1365880"/>
                  <a:pt x="0" y="1216041"/>
                </a:cubicBezTo>
                <a:cubicBezTo>
                  <a:pt x="-15211" y="1066202"/>
                  <a:pt x="13279" y="831010"/>
                  <a:pt x="0" y="682689"/>
                </a:cubicBezTo>
                <a:cubicBezTo>
                  <a:pt x="-13279" y="534368"/>
                  <a:pt x="65834" y="26372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905173359">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Ces événements m'ont mené à Argos, où je servais comme colonel de cavalerie. Des proches du colonel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y sont venus et m'ont trouvé. Le colonel avait gagné l'amour des Grecs par son action militaire et par ses articles patriotiques dans les journaux. J'ai été informé de son projet d'organiser une révolte contre le roi Othon en exigeant qu'il accorde une Constitution.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avait déjà réussi à rallier les politiciens à sa cause. On m'a demandé d'assurer le soutien de l'armée aux plans des révolutionnaires. Ce n'était pas difficile pour moi de décider. J'étais tout à fait d'accord avec leur point de vue, et je partageais leurs exigences. Je leur ai expliqué, bien sûr, que j'avais besoin de temps pour convaincre les autres soldats et qu'il serait alors bon d'être dans la capitale pour pouvoir contrôler ce qui se passait. Il n'a pas été difficile de convaincre l'armée. La plupart des officiers étaient déjà indignés par les derniers développements. Ils voyaient leurs revenus diminuer de plus en plus, ce qui les rendait de plus en plus précaires, tandis que leurs collègues bavarois continuaient à jouir de leurs privilèges. Peu de temps après, j'ai été informé de mon transfert à Athènes. Les conspirateurs avaient réussi à me rapprocher du centre des événements. </a:t>
            </a:r>
          </a:p>
        </p:txBody>
      </p:sp>
      <p:sp>
        <p:nvSpPr>
          <p:cNvPr id="11" name="TextBox 10">
            <a:extLst>
              <a:ext uri="{FF2B5EF4-FFF2-40B4-BE49-F238E27FC236}">
                <a16:creationId xmlns:a16="http://schemas.microsoft.com/office/drawing/2014/main" id="{A94F4246-C5AA-4004-AE2D-99539E16AC66}"/>
              </a:ext>
            </a:extLst>
          </p:cNvPr>
          <p:cNvSpPr txBox="1"/>
          <p:nvPr/>
        </p:nvSpPr>
        <p:spPr>
          <a:xfrm>
            <a:off x="147847" y="735561"/>
            <a:ext cx="10314039" cy="5920082"/>
          </a:xfrm>
          <a:custGeom>
            <a:avLst/>
            <a:gdLst>
              <a:gd name="connsiteX0" fmla="*/ 0 w 10314039"/>
              <a:gd name="connsiteY0" fmla="*/ 0 h 5920082"/>
              <a:gd name="connsiteX1" fmla="*/ 779283 w 10314039"/>
              <a:gd name="connsiteY1" fmla="*/ 0 h 5920082"/>
              <a:gd name="connsiteX2" fmla="*/ 1558566 w 10314039"/>
              <a:gd name="connsiteY2" fmla="*/ 0 h 5920082"/>
              <a:gd name="connsiteX3" fmla="*/ 1925287 w 10314039"/>
              <a:gd name="connsiteY3" fmla="*/ 0 h 5920082"/>
              <a:gd name="connsiteX4" fmla="*/ 2498289 w 10314039"/>
              <a:gd name="connsiteY4" fmla="*/ 0 h 5920082"/>
              <a:gd name="connsiteX5" fmla="*/ 3277572 w 10314039"/>
              <a:gd name="connsiteY5" fmla="*/ 0 h 5920082"/>
              <a:gd name="connsiteX6" fmla="*/ 3850575 w 10314039"/>
              <a:gd name="connsiteY6" fmla="*/ 0 h 5920082"/>
              <a:gd name="connsiteX7" fmla="*/ 4423577 w 10314039"/>
              <a:gd name="connsiteY7" fmla="*/ 0 h 5920082"/>
              <a:gd name="connsiteX8" fmla="*/ 4790298 w 10314039"/>
              <a:gd name="connsiteY8" fmla="*/ 0 h 5920082"/>
              <a:gd name="connsiteX9" fmla="*/ 5260160 w 10314039"/>
              <a:gd name="connsiteY9" fmla="*/ 0 h 5920082"/>
              <a:gd name="connsiteX10" fmla="*/ 5730022 w 10314039"/>
              <a:gd name="connsiteY10" fmla="*/ 0 h 5920082"/>
              <a:gd name="connsiteX11" fmla="*/ 5993603 w 10314039"/>
              <a:gd name="connsiteY11" fmla="*/ 0 h 5920082"/>
              <a:gd name="connsiteX12" fmla="*/ 6257184 w 10314039"/>
              <a:gd name="connsiteY12" fmla="*/ 0 h 5920082"/>
              <a:gd name="connsiteX13" fmla="*/ 7036467 w 10314039"/>
              <a:gd name="connsiteY13" fmla="*/ 0 h 5920082"/>
              <a:gd name="connsiteX14" fmla="*/ 7300048 w 10314039"/>
              <a:gd name="connsiteY14" fmla="*/ 0 h 5920082"/>
              <a:gd name="connsiteX15" fmla="*/ 7563629 w 10314039"/>
              <a:gd name="connsiteY15" fmla="*/ 0 h 5920082"/>
              <a:gd name="connsiteX16" fmla="*/ 8239771 w 10314039"/>
              <a:gd name="connsiteY16" fmla="*/ 0 h 5920082"/>
              <a:gd name="connsiteX17" fmla="*/ 8812773 w 10314039"/>
              <a:gd name="connsiteY17" fmla="*/ 0 h 5920082"/>
              <a:gd name="connsiteX18" fmla="*/ 9385775 w 10314039"/>
              <a:gd name="connsiteY18" fmla="*/ 0 h 5920082"/>
              <a:gd name="connsiteX19" fmla="*/ 9752497 w 10314039"/>
              <a:gd name="connsiteY19" fmla="*/ 0 h 5920082"/>
              <a:gd name="connsiteX20" fmla="*/ 10314039 w 10314039"/>
              <a:gd name="connsiteY20" fmla="*/ 0 h 5920082"/>
              <a:gd name="connsiteX21" fmla="*/ 10314039 w 10314039"/>
              <a:gd name="connsiteY21" fmla="*/ 473607 h 5920082"/>
              <a:gd name="connsiteX22" fmla="*/ 10314039 w 10314039"/>
              <a:gd name="connsiteY22" fmla="*/ 1184016 h 5920082"/>
              <a:gd name="connsiteX23" fmla="*/ 10314039 w 10314039"/>
              <a:gd name="connsiteY23" fmla="*/ 1657623 h 5920082"/>
              <a:gd name="connsiteX24" fmla="*/ 10314039 w 10314039"/>
              <a:gd name="connsiteY24" fmla="*/ 2131230 h 5920082"/>
              <a:gd name="connsiteX25" fmla="*/ 10314039 w 10314039"/>
              <a:gd name="connsiteY25" fmla="*/ 2723238 h 5920082"/>
              <a:gd name="connsiteX26" fmla="*/ 10314039 w 10314039"/>
              <a:gd name="connsiteY26" fmla="*/ 3137643 h 5920082"/>
              <a:gd name="connsiteX27" fmla="*/ 10314039 w 10314039"/>
              <a:gd name="connsiteY27" fmla="*/ 3611250 h 5920082"/>
              <a:gd name="connsiteX28" fmla="*/ 10314039 w 10314039"/>
              <a:gd name="connsiteY28" fmla="*/ 4203258 h 5920082"/>
              <a:gd name="connsiteX29" fmla="*/ 10314039 w 10314039"/>
              <a:gd name="connsiteY29" fmla="*/ 4676865 h 5920082"/>
              <a:gd name="connsiteX30" fmla="*/ 10314039 w 10314039"/>
              <a:gd name="connsiteY30" fmla="*/ 5268873 h 5920082"/>
              <a:gd name="connsiteX31" fmla="*/ 10314039 w 10314039"/>
              <a:gd name="connsiteY31" fmla="*/ 5920082 h 5920082"/>
              <a:gd name="connsiteX32" fmla="*/ 9534756 w 10314039"/>
              <a:gd name="connsiteY32" fmla="*/ 5920082 h 5920082"/>
              <a:gd name="connsiteX33" fmla="*/ 9168035 w 10314039"/>
              <a:gd name="connsiteY33" fmla="*/ 5920082 h 5920082"/>
              <a:gd name="connsiteX34" fmla="*/ 8698173 w 10314039"/>
              <a:gd name="connsiteY34" fmla="*/ 5920082 h 5920082"/>
              <a:gd name="connsiteX35" fmla="*/ 8434592 w 10314039"/>
              <a:gd name="connsiteY35" fmla="*/ 5920082 h 5920082"/>
              <a:gd name="connsiteX36" fmla="*/ 7655309 w 10314039"/>
              <a:gd name="connsiteY36" fmla="*/ 5920082 h 5920082"/>
              <a:gd name="connsiteX37" fmla="*/ 6876026 w 10314039"/>
              <a:gd name="connsiteY37" fmla="*/ 5920082 h 5920082"/>
              <a:gd name="connsiteX38" fmla="*/ 6406164 w 10314039"/>
              <a:gd name="connsiteY38" fmla="*/ 5920082 h 5920082"/>
              <a:gd name="connsiteX39" fmla="*/ 5833162 w 10314039"/>
              <a:gd name="connsiteY39" fmla="*/ 5920082 h 5920082"/>
              <a:gd name="connsiteX40" fmla="*/ 5363300 w 10314039"/>
              <a:gd name="connsiteY40" fmla="*/ 5920082 h 5920082"/>
              <a:gd name="connsiteX41" fmla="*/ 4790298 w 10314039"/>
              <a:gd name="connsiteY41" fmla="*/ 5920082 h 5920082"/>
              <a:gd name="connsiteX42" fmla="*/ 4320436 w 10314039"/>
              <a:gd name="connsiteY42" fmla="*/ 5920082 h 5920082"/>
              <a:gd name="connsiteX43" fmla="*/ 3953715 w 10314039"/>
              <a:gd name="connsiteY43" fmla="*/ 5920082 h 5920082"/>
              <a:gd name="connsiteX44" fmla="*/ 3277572 w 10314039"/>
              <a:gd name="connsiteY44" fmla="*/ 5920082 h 5920082"/>
              <a:gd name="connsiteX45" fmla="*/ 3013991 w 10314039"/>
              <a:gd name="connsiteY45" fmla="*/ 5920082 h 5920082"/>
              <a:gd name="connsiteX46" fmla="*/ 2750410 w 10314039"/>
              <a:gd name="connsiteY46" fmla="*/ 5920082 h 5920082"/>
              <a:gd name="connsiteX47" fmla="*/ 2074268 w 10314039"/>
              <a:gd name="connsiteY47" fmla="*/ 5920082 h 5920082"/>
              <a:gd name="connsiteX48" fmla="*/ 1604406 w 10314039"/>
              <a:gd name="connsiteY48" fmla="*/ 5920082 h 5920082"/>
              <a:gd name="connsiteX49" fmla="*/ 1031404 w 10314039"/>
              <a:gd name="connsiteY49" fmla="*/ 5920082 h 5920082"/>
              <a:gd name="connsiteX50" fmla="*/ 664683 w 10314039"/>
              <a:gd name="connsiteY50" fmla="*/ 5920082 h 5920082"/>
              <a:gd name="connsiteX51" fmla="*/ 0 w 10314039"/>
              <a:gd name="connsiteY51" fmla="*/ 5920082 h 5920082"/>
              <a:gd name="connsiteX52" fmla="*/ 0 w 10314039"/>
              <a:gd name="connsiteY52" fmla="*/ 5446475 h 5920082"/>
              <a:gd name="connsiteX53" fmla="*/ 0 w 10314039"/>
              <a:gd name="connsiteY53" fmla="*/ 4972869 h 5920082"/>
              <a:gd name="connsiteX54" fmla="*/ 0 w 10314039"/>
              <a:gd name="connsiteY54" fmla="*/ 4499262 h 5920082"/>
              <a:gd name="connsiteX55" fmla="*/ 0 w 10314039"/>
              <a:gd name="connsiteY55" fmla="*/ 4025656 h 5920082"/>
              <a:gd name="connsiteX56" fmla="*/ 0 w 10314039"/>
              <a:gd name="connsiteY56" fmla="*/ 3552049 h 5920082"/>
              <a:gd name="connsiteX57" fmla="*/ 0 w 10314039"/>
              <a:gd name="connsiteY57" fmla="*/ 3078443 h 5920082"/>
              <a:gd name="connsiteX58" fmla="*/ 0 w 10314039"/>
              <a:gd name="connsiteY58" fmla="*/ 2368033 h 5920082"/>
              <a:gd name="connsiteX59" fmla="*/ 0 w 10314039"/>
              <a:gd name="connsiteY59" fmla="*/ 1657623 h 5920082"/>
              <a:gd name="connsiteX60" fmla="*/ 0 w 10314039"/>
              <a:gd name="connsiteY60" fmla="*/ 1065615 h 5920082"/>
              <a:gd name="connsiteX61" fmla="*/ 0 w 10314039"/>
              <a:gd name="connsiteY61" fmla="*/ 592008 h 5920082"/>
              <a:gd name="connsiteX62" fmla="*/ 0 w 10314039"/>
              <a:gd name="connsiteY62" fmla="*/ 0 h 59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314039" h="5920082" fill="none" extrusionOk="0">
                <a:moveTo>
                  <a:pt x="0" y="0"/>
                </a:moveTo>
                <a:cubicBezTo>
                  <a:pt x="184186" y="-25237"/>
                  <a:pt x="561084" y="39700"/>
                  <a:pt x="779283" y="0"/>
                </a:cubicBezTo>
                <a:cubicBezTo>
                  <a:pt x="997482" y="-39700"/>
                  <a:pt x="1243837" y="25474"/>
                  <a:pt x="1558566" y="0"/>
                </a:cubicBezTo>
                <a:cubicBezTo>
                  <a:pt x="1873295" y="-25474"/>
                  <a:pt x="1835661" y="2805"/>
                  <a:pt x="1925287" y="0"/>
                </a:cubicBezTo>
                <a:cubicBezTo>
                  <a:pt x="2014913" y="-2805"/>
                  <a:pt x="2335264" y="50020"/>
                  <a:pt x="2498289" y="0"/>
                </a:cubicBezTo>
                <a:cubicBezTo>
                  <a:pt x="2661314" y="-50020"/>
                  <a:pt x="3091144" y="68117"/>
                  <a:pt x="3277572" y="0"/>
                </a:cubicBezTo>
                <a:cubicBezTo>
                  <a:pt x="3464000" y="-68117"/>
                  <a:pt x="3649130" y="42256"/>
                  <a:pt x="3850575" y="0"/>
                </a:cubicBezTo>
                <a:cubicBezTo>
                  <a:pt x="4052020" y="-42256"/>
                  <a:pt x="4296560" y="18947"/>
                  <a:pt x="4423577" y="0"/>
                </a:cubicBezTo>
                <a:cubicBezTo>
                  <a:pt x="4550594" y="-18947"/>
                  <a:pt x="4698882" y="23562"/>
                  <a:pt x="4790298" y="0"/>
                </a:cubicBezTo>
                <a:cubicBezTo>
                  <a:pt x="4881714" y="-23562"/>
                  <a:pt x="5084442" y="28031"/>
                  <a:pt x="5260160" y="0"/>
                </a:cubicBezTo>
                <a:cubicBezTo>
                  <a:pt x="5435878" y="-28031"/>
                  <a:pt x="5498425" y="4593"/>
                  <a:pt x="5730022" y="0"/>
                </a:cubicBezTo>
                <a:cubicBezTo>
                  <a:pt x="5961619" y="-4593"/>
                  <a:pt x="5865389" y="12345"/>
                  <a:pt x="5993603" y="0"/>
                </a:cubicBezTo>
                <a:cubicBezTo>
                  <a:pt x="6121817" y="-12345"/>
                  <a:pt x="6198785" y="12115"/>
                  <a:pt x="6257184" y="0"/>
                </a:cubicBezTo>
                <a:cubicBezTo>
                  <a:pt x="6315583" y="-12115"/>
                  <a:pt x="6766495" y="41748"/>
                  <a:pt x="7036467" y="0"/>
                </a:cubicBezTo>
                <a:cubicBezTo>
                  <a:pt x="7306439" y="-41748"/>
                  <a:pt x="7234238" y="3198"/>
                  <a:pt x="7300048" y="0"/>
                </a:cubicBezTo>
                <a:cubicBezTo>
                  <a:pt x="7365858" y="-3198"/>
                  <a:pt x="7457654" y="28726"/>
                  <a:pt x="7563629" y="0"/>
                </a:cubicBezTo>
                <a:cubicBezTo>
                  <a:pt x="7669604" y="-28726"/>
                  <a:pt x="7989463" y="70837"/>
                  <a:pt x="8239771" y="0"/>
                </a:cubicBezTo>
                <a:cubicBezTo>
                  <a:pt x="8490079" y="-70837"/>
                  <a:pt x="8617707" y="67783"/>
                  <a:pt x="8812773" y="0"/>
                </a:cubicBezTo>
                <a:cubicBezTo>
                  <a:pt x="9007839" y="-67783"/>
                  <a:pt x="9111580" y="59402"/>
                  <a:pt x="9385775" y="0"/>
                </a:cubicBezTo>
                <a:cubicBezTo>
                  <a:pt x="9659970" y="-59402"/>
                  <a:pt x="9573722" y="43890"/>
                  <a:pt x="9752497" y="0"/>
                </a:cubicBezTo>
                <a:cubicBezTo>
                  <a:pt x="9931272" y="-43890"/>
                  <a:pt x="10044603" y="4885"/>
                  <a:pt x="10314039" y="0"/>
                </a:cubicBezTo>
                <a:cubicBezTo>
                  <a:pt x="10354791" y="204033"/>
                  <a:pt x="10310362" y="378282"/>
                  <a:pt x="10314039" y="473607"/>
                </a:cubicBezTo>
                <a:cubicBezTo>
                  <a:pt x="10317716" y="568932"/>
                  <a:pt x="10300603" y="839143"/>
                  <a:pt x="10314039" y="1184016"/>
                </a:cubicBezTo>
                <a:cubicBezTo>
                  <a:pt x="10327475" y="1528889"/>
                  <a:pt x="10274662" y="1538542"/>
                  <a:pt x="10314039" y="1657623"/>
                </a:cubicBezTo>
                <a:cubicBezTo>
                  <a:pt x="10353416" y="1776704"/>
                  <a:pt x="10265006" y="1981469"/>
                  <a:pt x="10314039" y="2131230"/>
                </a:cubicBezTo>
                <a:cubicBezTo>
                  <a:pt x="10363072" y="2280991"/>
                  <a:pt x="10283923" y="2481915"/>
                  <a:pt x="10314039" y="2723238"/>
                </a:cubicBezTo>
                <a:cubicBezTo>
                  <a:pt x="10344155" y="2964561"/>
                  <a:pt x="10265644" y="2935312"/>
                  <a:pt x="10314039" y="3137643"/>
                </a:cubicBezTo>
                <a:cubicBezTo>
                  <a:pt x="10362434" y="3339974"/>
                  <a:pt x="10259949" y="3386515"/>
                  <a:pt x="10314039" y="3611250"/>
                </a:cubicBezTo>
                <a:cubicBezTo>
                  <a:pt x="10368129" y="3835985"/>
                  <a:pt x="10294860" y="4025971"/>
                  <a:pt x="10314039" y="4203258"/>
                </a:cubicBezTo>
                <a:cubicBezTo>
                  <a:pt x="10333218" y="4380545"/>
                  <a:pt x="10266908" y="4537860"/>
                  <a:pt x="10314039" y="4676865"/>
                </a:cubicBezTo>
                <a:cubicBezTo>
                  <a:pt x="10361170" y="4815870"/>
                  <a:pt x="10306890" y="5054004"/>
                  <a:pt x="10314039" y="5268873"/>
                </a:cubicBezTo>
                <a:cubicBezTo>
                  <a:pt x="10321188" y="5483742"/>
                  <a:pt x="10275293" y="5641892"/>
                  <a:pt x="10314039" y="5920082"/>
                </a:cubicBezTo>
                <a:cubicBezTo>
                  <a:pt x="10018887" y="5971233"/>
                  <a:pt x="9717732" y="5901569"/>
                  <a:pt x="9534756" y="5920082"/>
                </a:cubicBezTo>
                <a:cubicBezTo>
                  <a:pt x="9351780" y="5938595"/>
                  <a:pt x="9301571" y="5880868"/>
                  <a:pt x="9168035" y="5920082"/>
                </a:cubicBezTo>
                <a:cubicBezTo>
                  <a:pt x="9034499" y="5959296"/>
                  <a:pt x="8909500" y="5905552"/>
                  <a:pt x="8698173" y="5920082"/>
                </a:cubicBezTo>
                <a:cubicBezTo>
                  <a:pt x="8486846" y="5934612"/>
                  <a:pt x="8502370" y="5913078"/>
                  <a:pt x="8434592" y="5920082"/>
                </a:cubicBezTo>
                <a:cubicBezTo>
                  <a:pt x="8366814" y="5927086"/>
                  <a:pt x="8026212" y="5864717"/>
                  <a:pt x="7655309" y="5920082"/>
                </a:cubicBezTo>
                <a:cubicBezTo>
                  <a:pt x="7284406" y="5975447"/>
                  <a:pt x="7055134" y="5836419"/>
                  <a:pt x="6876026" y="5920082"/>
                </a:cubicBezTo>
                <a:cubicBezTo>
                  <a:pt x="6696918" y="6003745"/>
                  <a:pt x="6587399" y="5876032"/>
                  <a:pt x="6406164" y="5920082"/>
                </a:cubicBezTo>
                <a:cubicBezTo>
                  <a:pt x="6224929" y="5964132"/>
                  <a:pt x="5953304" y="5886296"/>
                  <a:pt x="5833162" y="5920082"/>
                </a:cubicBezTo>
                <a:cubicBezTo>
                  <a:pt x="5713020" y="5953868"/>
                  <a:pt x="5518657" y="5891156"/>
                  <a:pt x="5363300" y="5920082"/>
                </a:cubicBezTo>
                <a:cubicBezTo>
                  <a:pt x="5207943" y="5949008"/>
                  <a:pt x="4972808" y="5852965"/>
                  <a:pt x="4790298" y="5920082"/>
                </a:cubicBezTo>
                <a:cubicBezTo>
                  <a:pt x="4607788" y="5987199"/>
                  <a:pt x="4473818" y="5898635"/>
                  <a:pt x="4320436" y="5920082"/>
                </a:cubicBezTo>
                <a:cubicBezTo>
                  <a:pt x="4167054" y="5941529"/>
                  <a:pt x="4058052" y="5879347"/>
                  <a:pt x="3953715" y="5920082"/>
                </a:cubicBezTo>
                <a:cubicBezTo>
                  <a:pt x="3849378" y="5960817"/>
                  <a:pt x="3580574" y="5914334"/>
                  <a:pt x="3277572" y="5920082"/>
                </a:cubicBezTo>
                <a:cubicBezTo>
                  <a:pt x="2974570" y="5925830"/>
                  <a:pt x="3110523" y="5902686"/>
                  <a:pt x="3013991" y="5920082"/>
                </a:cubicBezTo>
                <a:cubicBezTo>
                  <a:pt x="2917459" y="5937478"/>
                  <a:pt x="2879198" y="5894792"/>
                  <a:pt x="2750410" y="5920082"/>
                </a:cubicBezTo>
                <a:cubicBezTo>
                  <a:pt x="2621622" y="5945372"/>
                  <a:pt x="2253351" y="5894861"/>
                  <a:pt x="2074268" y="5920082"/>
                </a:cubicBezTo>
                <a:cubicBezTo>
                  <a:pt x="1895185" y="5945303"/>
                  <a:pt x="1826557" y="5894681"/>
                  <a:pt x="1604406" y="5920082"/>
                </a:cubicBezTo>
                <a:cubicBezTo>
                  <a:pt x="1382255" y="5945483"/>
                  <a:pt x="1212918" y="5854650"/>
                  <a:pt x="1031404" y="5920082"/>
                </a:cubicBezTo>
                <a:cubicBezTo>
                  <a:pt x="849890" y="5985514"/>
                  <a:pt x="795892" y="5891732"/>
                  <a:pt x="664683" y="5920082"/>
                </a:cubicBezTo>
                <a:cubicBezTo>
                  <a:pt x="533474" y="5948432"/>
                  <a:pt x="291203" y="5882992"/>
                  <a:pt x="0" y="5920082"/>
                </a:cubicBezTo>
                <a:cubicBezTo>
                  <a:pt x="-11015" y="5707187"/>
                  <a:pt x="1831" y="5570153"/>
                  <a:pt x="0" y="5446475"/>
                </a:cubicBezTo>
                <a:cubicBezTo>
                  <a:pt x="-1831" y="5322797"/>
                  <a:pt x="55664" y="5081585"/>
                  <a:pt x="0" y="4972869"/>
                </a:cubicBezTo>
                <a:cubicBezTo>
                  <a:pt x="-55664" y="4864153"/>
                  <a:pt x="26894" y="4652358"/>
                  <a:pt x="0" y="4499262"/>
                </a:cubicBezTo>
                <a:cubicBezTo>
                  <a:pt x="-26894" y="4346166"/>
                  <a:pt x="32215" y="4129366"/>
                  <a:pt x="0" y="4025656"/>
                </a:cubicBezTo>
                <a:cubicBezTo>
                  <a:pt x="-32215" y="3921946"/>
                  <a:pt x="22445" y="3724745"/>
                  <a:pt x="0" y="3552049"/>
                </a:cubicBezTo>
                <a:cubicBezTo>
                  <a:pt x="-22445" y="3379353"/>
                  <a:pt x="1317" y="3305928"/>
                  <a:pt x="0" y="3078443"/>
                </a:cubicBezTo>
                <a:cubicBezTo>
                  <a:pt x="-1317" y="2850958"/>
                  <a:pt x="14865" y="2628783"/>
                  <a:pt x="0" y="2368033"/>
                </a:cubicBezTo>
                <a:cubicBezTo>
                  <a:pt x="-14865" y="2107283"/>
                  <a:pt x="52741" y="1862824"/>
                  <a:pt x="0" y="1657623"/>
                </a:cubicBezTo>
                <a:cubicBezTo>
                  <a:pt x="-52741" y="1452422"/>
                  <a:pt x="47501" y="1300568"/>
                  <a:pt x="0" y="1065615"/>
                </a:cubicBezTo>
                <a:cubicBezTo>
                  <a:pt x="-47501" y="830662"/>
                  <a:pt x="3593" y="764820"/>
                  <a:pt x="0" y="592008"/>
                </a:cubicBezTo>
                <a:cubicBezTo>
                  <a:pt x="-3593" y="419196"/>
                  <a:pt x="7305" y="256105"/>
                  <a:pt x="0" y="0"/>
                </a:cubicBezTo>
                <a:close/>
              </a:path>
              <a:path w="10314039" h="5920082" stroke="0" extrusionOk="0">
                <a:moveTo>
                  <a:pt x="0" y="0"/>
                </a:moveTo>
                <a:cubicBezTo>
                  <a:pt x="147098" y="-5688"/>
                  <a:pt x="335249" y="40221"/>
                  <a:pt x="573002" y="0"/>
                </a:cubicBezTo>
                <a:cubicBezTo>
                  <a:pt x="810755" y="-40221"/>
                  <a:pt x="906178" y="26431"/>
                  <a:pt x="1146004" y="0"/>
                </a:cubicBezTo>
                <a:cubicBezTo>
                  <a:pt x="1385830" y="-26431"/>
                  <a:pt x="1354545" y="7930"/>
                  <a:pt x="1409585" y="0"/>
                </a:cubicBezTo>
                <a:cubicBezTo>
                  <a:pt x="1464625" y="-7930"/>
                  <a:pt x="1846911" y="47532"/>
                  <a:pt x="1982587" y="0"/>
                </a:cubicBezTo>
                <a:cubicBezTo>
                  <a:pt x="2118263" y="-47532"/>
                  <a:pt x="2127244" y="31302"/>
                  <a:pt x="2246168" y="0"/>
                </a:cubicBezTo>
                <a:cubicBezTo>
                  <a:pt x="2365092" y="-31302"/>
                  <a:pt x="2401154" y="26780"/>
                  <a:pt x="2509749" y="0"/>
                </a:cubicBezTo>
                <a:cubicBezTo>
                  <a:pt x="2618344" y="-26780"/>
                  <a:pt x="2953121" y="71690"/>
                  <a:pt x="3185892" y="0"/>
                </a:cubicBezTo>
                <a:cubicBezTo>
                  <a:pt x="3418663" y="-71690"/>
                  <a:pt x="3614615" y="32461"/>
                  <a:pt x="3758894" y="0"/>
                </a:cubicBezTo>
                <a:cubicBezTo>
                  <a:pt x="3903173" y="-32461"/>
                  <a:pt x="4350184" y="4284"/>
                  <a:pt x="4538177" y="0"/>
                </a:cubicBezTo>
                <a:cubicBezTo>
                  <a:pt x="4726170" y="-4284"/>
                  <a:pt x="4855882" y="48938"/>
                  <a:pt x="5111179" y="0"/>
                </a:cubicBezTo>
                <a:cubicBezTo>
                  <a:pt x="5366476" y="-48938"/>
                  <a:pt x="5424935" y="27017"/>
                  <a:pt x="5581041" y="0"/>
                </a:cubicBezTo>
                <a:cubicBezTo>
                  <a:pt x="5737147" y="-27017"/>
                  <a:pt x="5744592" y="21701"/>
                  <a:pt x="5844622" y="0"/>
                </a:cubicBezTo>
                <a:cubicBezTo>
                  <a:pt x="5944652" y="-21701"/>
                  <a:pt x="6369075" y="51632"/>
                  <a:pt x="6623905" y="0"/>
                </a:cubicBezTo>
                <a:cubicBezTo>
                  <a:pt x="6878735" y="-51632"/>
                  <a:pt x="6848823" y="13958"/>
                  <a:pt x="6990626" y="0"/>
                </a:cubicBezTo>
                <a:cubicBezTo>
                  <a:pt x="7132429" y="-13958"/>
                  <a:pt x="7228679" y="8595"/>
                  <a:pt x="7460488" y="0"/>
                </a:cubicBezTo>
                <a:cubicBezTo>
                  <a:pt x="7692297" y="-8595"/>
                  <a:pt x="7865785" y="38141"/>
                  <a:pt x="8033490" y="0"/>
                </a:cubicBezTo>
                <a:cubicBezTo>
                  <a:pt x="8201195" y="-38141"/>
                  <a:pt x="8220743" y="547"/>
                  <a:pt x="8297071" y="0"/>
                </a:cubicBezTo>
                <a:cubicBezTo>
                  <a:pt x="8373399" y="-547"/>
                  <a:pt x="8555542" y="12804"/>
                  <a:pt x="8766933" y="0"/>
                </a:cubicBezTo>
                <a:cubicBezTo>
                  <a:pt x="8978324" y="-12804"/>
                  <a:pt x="8944557" y="20576"/>
                  <a:pt x="9030514" y="0"/>
                </a:cubicBezTo>
                <a:cubicBezTo>
                  <a:pt x="9116471" y="-20576"/>
                  <a:pt x="9424364" y="24646"/>
                  <a:pt x="9809797" y="0"/>
                </a:cubicBezTo>
                <a:cubicBezTo>
                  <a:pt x="10195230" y="-24646"/>
                  <a:pt x="10113654" y="28337"/>
                  <a:pt x="10314039" y="0"/>
                </a:cubicBezTo>
                <a:cubicBezTo>
                  <a:pt x="10353852" y="201050"/>
                  <a:pt x="10280679" y="407617"/>
                  <a:pt x="10314039" y="710410"/>
                </a:cubicBezTo>
                <a:cubicBezTo>
                  <a:pt x="10347399" y="1013203"/>
                  <a:pt x="10283520" y="1083448"/>
                  <a:pt x="10314039" y="1184016"/>
                </a:cubicBezTo>
                <a:cubicBezTo>
                  <a:pt x="10344558" y="1284584"/>
                  <a:pt x="10304177" y="1507320"/>
                  <a:pt x="10314039" y="1598422"/>
                </a:cubicBezTo>
                <a:cubicBezTo>
                  <a:pt x="10323901" y="1689524"/>
                  <a:pt x="10279031" y="1978193"/>
                  <a:pt x="10314039" y="2131230"/>
                </a:cubicBezTo>
                <a:cubicBezTo>
                  <a:pt x="10349047" y="2284267"/>
                  <a:pt x="10284923" y="2472471"/>
                  <a:pt x="10314039" y="2604836"/>
                </a:cubicBezTo>
                <a:cubicBezTo>
                  <a:pt x="10343155" y="2737201"/>
                  <a:pt x="10257087" y="2988689"/>
                  <a:pt x="10314039" y="3137643"/>
                </a:cubicBezTo>
                <a:cubicBezTo>
                  <a:pt x="10370991" y="3286597"/>
                  <a:pt x="10264844" y="3611098"/>
                  <a:pt x="10314039" y="3848053"/>
                </a:cubicBezTo>
                <a:cubicBezTo>
                  <a:pt x="10363234" y="4085008"/>
                  <a:pt x="10303142" y="4180964"/>
                  <a:pt x="10314039" y="4321660"/>
                </a:cubicBezTo>
                <a:cubicBezTo>
                  <a:pt x="10324936" y="4462356"/>
                  <a:pt x="10284851" y="4764103"/>
                  <a:pt x="10314039" y="4913668"/>
                </a:cubicBezTo>
                <a:cubicBezTo>
                  <a:pt x="10343227" y="5063233"/>
                  <a:pt x="10306231" y="5151977"/>
                  <a:pt x="10314039" y="5387275"/>
                </a:cubicBezTo>
                <a:cubicBezTo>
                  <a:pt x="10321847" y="5622573"/>
                  <a:pt x="10298377" y="5714915"/>
                  <a:pt x="10314039" y="5920082"/>
                </a:cubicBezTo>
                <a:cubicBezTo>
                  <a:pt x="10142008" y="5965050"/>
                  <a:pt x="9969642" y="5901875"/>
                  <a:pt x="9844177" y="5920082"/>
                </a:cubicBezTo>
                <a:cubicBezTo>
                  <a:pt x="9718712" y="5938289"/>
                  <a:pt x="9640937" y="5894594"/>
                  <a:pt x="9580596" y="5920082"/>
                </a:cubicBezTo>
                <a:cubicBezTo>
                  <a:pt x="9520255" y="5945570"/>
                  <a:pt x="8957249" y="5859784"/>
                  <a:pt x="8801313" y="5920082"/>
                </a:cubicBezTo>
                <a:cubicBezTo>
                  <a:pt x="8645377" y="5980380"/>
                  <a:pt x="8295529" y="5906526"/>
                  <a:pt x="8125171" y="5920082"/>
                </a:cubicBezTo>
                <a:cubicBezTo>
                  <a:pt x="7954813" y="5933638"/>
                  <a:pt x="7963030" y="5916660"/>
                  <a:pt x="7861590" y="5920082"/>
                </a:cubicBezTo>
                <a:cubicBezTo>
                  <a:pt x="7760150" y="5923504"/>
                  <a:pt x="7650775" y="5893602"/>
                  <a:pt x="7598009" y="5920082"/>
                </a:cubicBezTo>
                <a:cubicBezTo>
                  <a:pt x="7545243" y="5946562"/>
                  <a:pt x="7085276" y="5863171"/>
                  <a:pt x="6818726" y="5920082"/>
                </a:cubicBezTo>
                <a:cubicBezTo>
                  <a:pt x="6552176" y="5976993"/>
                  <a:pt x="6476954" y="5851524"/>
                  <a:pt x="6245724" y="5920082"/>
                </a:cubicBezTo>
                <a:cubicBezTo>
                  <a:pt x="6014494" y="5988640"/>
                  <a:pt x="5925675" y="5897217"/>
                  <a:pt x="5775862" y="5920082"/>
                </a:cubicBezTo>
                <a:cubicBezTo>
                  <a:pt x="5626049" y="5942947"/>
                  <a:pt x="5332955" y="5833443"/>
                  <a:pt x="4996579" y="5920082"/>
                </a:cubicBezTo>
                <a:cubicBezTo>
                  <a:pt x="4660203" y="6006721"/>
                  <a:pt x="4730724" y="5890287"/>
                  <a:pt x="4629858" y="5920082"/>
                </a:cubicBezTo>
                <a:cubicBezTo>
                  <a:pt x="4528992" y="5949877"/>
                  <a:pt x="4362473" y="5902998"/>
                  <a:pt x="4159996" y="5920082"/>
                </a:cubicBezTo>
                <a:cubicBezTo>
                  <a:pt x="3957519" y="5937166"/>
                  <a:pt x="3655525" y="5879514"/>
                  <a:pt x="3380713" y="5920082"/>
                </a:cubicBezTo>
                <a:cubicBezTo>
                  <a:pt x="3105901" y="5960650"/>
                  <a:pt x="3236656" y="5907889"/>
                  <a:pt x="3117132" y="5920082"/>
                </a:cubicBezTo>
                <a:cubicBezTo>
                  <a:pt x="2997608" y="5932275"/>
                  <a:pt x="2797197" y="5914336"/>
                  <a:pt x="2647270" y="5920082"/>
                </a:cubicBezTo>
                <a:cubicBezTo>
                  <a:pt x="2497343" y="5925828"/>
                  <a:pt x="2275927" y="5910363"/>
                  <a:pt x="2074268" y="5920082"/>
                </a:cubicBezTo>
                <a:cubicBezTo>
                  <a:pt x="1872609" y="5929801"/>
                  <a:pt x="1673010" y="5874581"/>
                  <a:pt x="1294985" y="5920082"/>
                </a:cubicBezTo>
                <a:cubicBezTo>
                  <a:pt x="916960" y="5965583"/>
                  <a:pt x="909570" y="5846788"/>
                  <a:pt x="618842" y="5920082"/>
                </a:cubicBezTo>
                <a:cubicBezTo>
                  <a:pt x="328114" y="5993376"/>
                  <a:pt x="207792" y="5853657"/>
                  <a:pt x="0" y="5920082"/>
                </a:cubicBezTo>
                <a:cubicBezTo>
                  <a:pt x="-44768" y="5823125"/>
                  <a:pt x="2951" y="5629115"/>
                  <a:pt x="0" y="5505676"/>
                </a:cubicBezTo>
                <a:cubicBezTo>
                  <a:pt x="-2951" y="5382237"/>
                  <a:pt x="28090" y="5204915"/>
                  <a:pt x="0" y="5091271"/>
                </a:cubicBezTo>
                <a:cubicBezTo>
                  <a:pt x="-28090" y="4977628"/>
                  <a:pt x="48463" y="4780561"/>
                  <a:pt x="0" y="4499262"/>
                </a:cubicBezTo>
                <a:cubicBezTo>
                  <a:pt x="-48463" y="4217963"/>
                  <a:pt x="21254" y="4179432"/>
                  <a:pt x="0" y="4025656"/>
                </a:cubicBezTo>
                <a:cubicBezTo>
                  <a:pt x="-21254" y="3871880"/>
                  <a:pt x="46273" y="3687998"/>
                  <a:pt x="0" y="3552049"/>
                </a:cubicBezTo>
                <a:cubicBezTo>
                  <a:pt x="-46273" y="3416100"/>
                  <a:pt x="25719" y="3209959"/>
                  <a:pt x="0" y="3078443"/>
                </a:cubicBezTo>
                <a:cubicBezTo>
                  <a:pt x="-25719" y="2946927"/>
                  <a:pt x="1218" y="2738413"/>
                  <a:pt x="0" y="2604836"/>
                </a:cubicBezTo>
                <a:cubicBezTo>
                  <a:pt x="-1218" y="2471259"/>
                  <a:pt x="38190" y="2239747"/>
                  <a:pt x="0" y="1894426"/>
                </a:cubicBezTo>
                <a:cubicBezTo>
                  <a:pt x="-38190" y="1549105"/>
                  <a:pt x="30786" y="1554894"/>
                  <a:pt x="0" y="1243217"/>
                </a:cubicBezTo>
                <a:cubicBezTo>
                  <a:pt x="-30786" y="931540"/>
                  <a:pt x="2327" y="977677"/>
                  <a:pt x="0" y="828811"/>
                </a:cubicBezTo>
                <a:cubicBezTo>
                  <a:pt x="-2327" y="679945"/>
                  <a:pt x="52359" y="38456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91528872">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Lorsque le jeune Otto Friedrich Ludwig, âgé de 16 ans, arriva de Bavière à Nauplie pour être couronné roi, je ne partageais pas l'enthousiasme de certains, qui pensaient que le nouveau monarque accorderait une Constitution, comme les puissances européennes nous l'avaient assuré. Malheureusement, mes craintes se sont confirmées. Jusqu'à ce que le roi mineur. L'endroit était dirigé par "la Régence", un comité de Bavarois, qui appliquait une politique sévère, remplaçant tous les Grecs de leurs postes de responsabilité par des Bavarois. Nous avons rapidement découvert que l'autorité turque avait été remplacée par l'autorité bavaroise. À cette époque, le fait d'être prisonnier est venu s'ajouter à mes expériences. Mon habitude d'exprimer ouvertement mes opinions et mes contacts avec des personnes appartenant au parti russe ont suffi pour que les régents bavarois ordonnent mon emprisonnement.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Après la majorité du roi Otto, le pays a été libéré de l'état de régence. Bien que le roi ait montré qu'il aime la Grèce et qu'il s'efforce de faire tenir le jeune État sur ses deux pieds, les erreurs du passé et les emprunts excessifs ont conduit la situation dans une impasse. Au début de l'année, les grandes puissances alliées, la France et l'Angleterre, annoncent qu'elles ne prêteront plus d'argent à la Grèce, et la Russie, qui a déjà prêté de l'argent, demande à le récupérer. Le roi Othon, pour s'en sortir, a pris des mesures qui ont rendu la vie de mon peuple encore plus difficile. Il y a eu des réductions de salaires, des réductions des dépenses publiques, l'arrêt des travaux publics et bien d'autres choses encore, qui n'ont bien sûr été imposées qu'aux citoyens grecs. Aucun Bavarois n'a perdu sa place, aucun salaire n'a été réduit. Le mécontentement de la population est monté en flèche. Il fut bientôt annoncé que les grandes puissances alliées contrôleraient la politique économique grecque afin de rembourser les prêts. C'est la goutte qui a fait déborder le vase.</a:t>
            </a:r>
          </a:p>
        </p:txBody>
      </p:sp>
      <p:sp>
        <p:nvSpPr>
          <p:cNvPr id="7" name="TextBox 6">
            <a:extLst>
              <a:ext uri="{FF2B5EF4-FFF2-40B4-BE49-F238E27FC236}">
                <a16:creationId xmlns:a16="http://schemas.microsoft.com/office/drawing/2014/main" id="{05EEBCD6-A48C-4A5F-87F0-D61331D5EEFF}"/>
              </a:ext>
            </a:extLst>
          </p:cNvPr>
          <p:cNvSpPr txBox="1"/>
          <p:nvPr/>
        </p:nvSpPr>
        <p:spPr>
          <a:xfrm>
            <a:off x="241617" y="456013"/>
            <a:ext cx="10206247" cy="6263253"/>
          </a:xfrm>
          <a:custGeom>
            <a:avLst/>
            <a:gdLst>
              <a:gd name="connsiteX0" fmla="*/ 0 w 10206247"/>
              <a:gd name="connsiteY0" fmla="*/ 0 h 6263253"/>
              <a:gd name="connsiteX1" fmla="*/ 260826 w 10206247"/>
              <a:gd name="connsiteY1" fmla="*/ 0 h 6263253"/>
              <a:gd name="connsiteX2" fmla="*/ 623715 w 10206247"/>
              <a:gd name="connsiteY2" fmla="*/ 0 h 6263253"/>
              <a:gd name="connsiteX3" fmla="*/ 1394854 w 10206247"/>
              <a:gd name="connsiteY3" fmla="*/ 0 h 6263253"/>
              <a:gd name="connsiteX4" fmla="*/ 1655680 w 10206247"/>
              <a:gd name="connsiteY4" fmla="*/ 0 h 6263253"/>
              <a:gd name="connsiteX5" fmla="*/ 2426819 w 10206247"/>
              <a:gd name="connsiteY5" fmla="*/ 0 h 6263253"/>
              <a:gd name="connsiteX6" fmla="*/ 2891770 w 10206247"/>
              <a:gd name="connsiteY6" fmla="*/ 0 h 6263253"/>
              <a:gd name="connsiteX7" fmla="*/ 3254659 w 10206247"/>
              <a:gd name="connsiteY7" fmla="*/ 0 h 6263253"/>
              <a:gd name="connsiteX8" fmla="*/ 3719610 w 10206247"/>
              <a:gd name="connsiteY8" fmla="*/ 0 h 6263253"/>
              <a:gd name="connsiteX9" fmla="*/ 3980436 w 10206247"/>
              <a:gd name="connsiteY9" fmla="*/ 0 h 6263253"/>
              <a:gd name="connsiteX10" fmla="*/ 4649513 w 10206247"/>
              <a:gd name="connsiteY10" fmla="*/ 0 h 6263253"/>
              <a:gd name="connsiteX11" fmla="*/ 5318589 w 10206247"/>
              <a:gd name="connsiteY11" fmla="*/ 0 h 6263253"/>
              <a:gd name="connsiteX12" fmla="*/ 5681477 w 10206247"/>
              <a:gd name="connsiteY12" fmla="*/ 0 h 6263253"/>
              <a:gd name="connsiteX13" fmla="*/ 5942304 w 10206247"/>
              <a:gd name="connsiteY13" fmla="*/ 0 h 6263253"/>
              <a:gd name="connsiteX14" fmla="*/ 6509318 w 10206247"/>
              <a:gd name="connsiteY14" fmla="*/ 0 h 6263253"/>
              <a:gd name="connsiteX15" fmla="*/ 6974269 w 10206247"/>
              <a:gd name="connsiteY15" fmla="*/ 0 h 6263253"/>
              <a:gd name="connsiteX16" fmla="*/ 7643345 w 10206247"/>
              <a:gd name="connsiteY16" fmla="*/ 0 h 6263253"/>
              <a:gd name="connsiteX17" fmla="*/ 8414484 w 10206247"/>
              <a:gd name="connsiteY17" fmla="*/ 0 h 6263253"/>
              <a:gd name="connsiteX18" fmla="*/ 8675310 w 10206247"/>
              <a:gd name="connsiteY18" fmla="*/ 0 h 6263253"/>
              <a:gd name="connsiteX19" fmla="*/ 9038199 w 10206247"/>
              <a:gd name="connsiteY19" fmla="*/ 0 h 6263253"/>
              <a:gd name="connsiteX20" fmla="*/ 9503150 w 10206247"/>
              <a:gd name="connsiteY20" fmla="*/ 0 h 6263253"/>
              <a:gd name="connsiteX21" fmla="*/ 10206247 w 10206247"/>
              <a:gd name="connsiteY21" fmla="*/ 0 h 6263253"/>
              <a:gd name="connsiteX22" fmla="*/ 10206247 w 10206247"/>
              <a:gd name="connsiteY22" fmla="*/ 569387 h 6263253"/>
              <a:gd name="connsiteX23" fmla="*/ 10206247 w 10206247"/>
              <a:gd name="connsiteY23" fmla="*/ 1013508 h 6263253"/>
              <a:gd name="connsiteX24" fmla="*/ 10206247 w 10206247"/>
              <a:gd name="connsiteY24" fmla="*/ 1645527 h 6263253"/>
              <a:gd name="connsiteX25" fmla="*/ 10206247 w 10206247"/>
              <a:gd name="connsiteY25" fmla="*/ 2089649 h 6263253"/>
              <a:gd name="connsiteX26" fmla="*/ 10206247 w 10206247"/>
              <a:gd name="connsiteY26" fmla="*/ 2533771 h 6263253"/>
              <a:gd name="connsiteX27" fmla="*/ 10206247 w 10206247"/>
              <a:gd name="connsiteY27" fmla="*/ 3165790 h 6263253"/>
              <a:gd name="connsiteX28" fmla="*/ 10206247 w 10206247"/>
              <a:gd name="connsiteY28" fmla="*/ 3797809 h 6263253"/>
              <a:gd name="connsiteX29" fmla="*/ 10206247 w 10206247"/>
              <a:gd name="connsiteY29" fmla="*/ 4304563 h 6263253"/>
              <a:gd name="connsiteX30" fmla="*/ 10206247 w 10206247"/>
              <a:gd name="connsiteY30" fmla="*/ 4936582 h 6263253"/>
              <a:gd name="connsiteX31" fmla="*/ 10206247 w 10206247"/>
              <a:gd name="connsiteY31" fmla="*/ 5318071 h 6263253"/>
              <a:gd name="connsiteX32" fmla="*/ 10206247 w 10206247"/>
              <a:gd name="connsiteY32" fmla="*/ 6263253 h 6263253"/>
              <a:gd name="connsiteX33" fmla="*/ 9945421 w 10206247"/>
              <a:gd name="connsiteY33" fmla="*/ 6263253 h 6263253"/>
              <a:gd name="connsiteX34" fmla="*/ 9174282 w 10206247"/>
              <a:gd name="connsiteY34" fmla="*/ 6263253 h 6263253"/>
              <a:gd name="connsiteX35" fmla="*/ 8403143 w 10206247"/>
              <a:gd name="connsiteY35" fmla="*/ 6263253 h 6263253"/>
              <a:gd name="connsiteX36" fmla="*/ 7836130 w 10206247"/>
              <a:gd name="connsiteY36" fmla="*/ 6263253 h 6263253"/>
              <a:gd name="connsiteX37" fmla="*/ 7575303 w 10206247"/>
              <a:gd name="connsiteY37" fmla="*/ 6263253 h 6263253"/>
              <a:gd name="connsiteX38" fmla="*/ 7110352 w 10206247"/>
              <a:gd name="connsiteY38" fmla="*/ 6263253 h 6263253"/>
              <a:gd name="connsiteX39" fmla="*/ 6543338 w 10206247"/>
              <a:gd name="connsiteY39" fmla="*/ 6263253 h 6263253"/>
              <a:gd name="connsiteX40" fmla="*/ 6282512 w 10206247"/>
              <a:gd name="connsiteY40" fmla="*/ 6263253 h 6263253"/>
              <a:gd name="connsiteX41" fmla="*/ 5817561 w 10206247"/>
              <a:gd name="connsiteY41" fmla="*/ 6263253 h 6263253"/>
              <a:gd name="connsiteX42" fmla="*/ 5046422 w 10206247"/>
              <a:gd name="connsiteY42" fmla="*/ 6263253 h 6263253"/>
              <a:gd name="connsiteX43" fmla="*/ 4683533 w 10206247"/>
              <a:gd name="connsiteY43" fmla="*/ 6263253 h 6263253"/>
              <a:gd name="connsiteX44" fmla="*/ 4116520 w 10206247"/>
              <a:gd name="connsiteY44" fmla="*/ 6263253 h 6263253"/>
              <a:gd name="connsiteX45" fmla="*/ 3753631 w 10206247"/>
              <a:gd name="connsiteY45" fmla="*/ 6263253 h 6263253"/>
              <a:gd name="connsiteX46" fmla="*/ 2982492 w 10206247"/>
              <a:gd name="connsiteY46" fmla="*/ 6263253 h 6263253"/>
              <a:gd name="connsiteX47" fmla="*/ 2721666 w 10206247"/>
              <a:gd name="connsiteY47" fmla="*/ 6263253 h 6263253"/>
              <a:gd name="connsiteX48" fmla="*/ 2358777 w 10206247"/>
              <a:gd name="connsiteY48" fmla="*/ 6263253 h 6263253"/>
              <a:gd name="connsiteX49" fmla="*/ 1587638 w 10206247"/>
              <a:gd name="connsiteY49" fmla="*/ 6263253 h 6263253"/>
              <a:gd name="connsiteX50" fmla="*/ 1326812 w 10206247"/>
              <a:gd name="connsiteY50" fmla="*/ 6263253 h 6263253"/>
              <a:gd name="connsiteX51" fmla="*/ 555673 w 10206247"/>
              <a:gd name="connsiteY51" fmla="*/ 6263253 h 6263253"/>
              <a:gd name="connsiteX52" fmla="*/ 0 w 10206247"/>
              <a:gd name="connsiteY52" fmla="*/ 6263253 h 6263253"/>
              <a:gd name="connsiteX53" fmla="*/ 0 w 10206247"/>
              <a:gd name="connsiteY53" fmla="*/ 5881764 h 6263253"/>
              <a:gd name="connsiteX54" fmla="*/ 0 w 10206247"/>
              <a:gd name="connsiteY54" fmla="*/ 5500275 h 6263253"/>
              <a:gd name="connsiteX55" fmla="*/ 0 w 10206247"/>
              <a:gd name="connsiteY55" fmla="*/ 4993521 h 6263253"/>
              <a:gd name="connsiteX56" fmla="*/ 0 w 10206247"/>
              <a:gd name="connsiteY56" fmla="*/ 4612032 h 6263253"/>
              <a:gd name="connsiteX57" fmla="*/ 0 w 10206247"/>
              <a:gd name="connsiteY57" fmla="*/ 3980013 h 6263253"/>
              <a:gd name="connsiteX58" fmla="*/ 0 w 10206247"/>
              <a:gd name="connsiteY58" fmla="*/ 3535891 h 6263253"/>
              <a:gd name="connsiteX59" fmla="*/ 0 w 10206247"/>
              <a:gd name="connsiteY59" fmla="*/ 3029137 h 6263253"/>
              <a:gd name="connsiteX60" fmla="*/ 0 w 10206247"/>
              <a:gd name="connsiteY60" fmla="*/ 2397118 h 6263253"/>
              <a:gd name="connsiteX61" fmla="*/ 0 w 10206247"/>
              <a:gd name="connsiteY61" fmla="*/ 1890364 h 6263253"/>
              <a:gd name="connsiteX62" fmla="*/ 0 w 10206247"/>
              <a:gd name="connsiteY62" fmla="*/ 1383610 h 6263253"/>
              <a:gd name="connsiteX63" fmla="*/ 0 w 10206247"/>
              <a:gd name="connsiteY63" fmla="*/ 939488 h 6263253"/>
              <a:gd name="connsiteX64" fmla="*/ 0 w 10206247"/>
              <a:gd name="connsiteY64" fmla="*/ 0 h 62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06247" h="6263253" fill="none" extrusionOk="0">
                <a:moveTo>
                  <a:pt x="0" y="0"/>
                </a:moveTo>
                <a:cubicBezTo>
                  <a:pt x="116445" y="-4586"/>
                  <a:pt x="176588" y="20929"/>
                  <a:pt x="260826" y="0"/>
                </a:cubicBezTo>
                <a:cubicBezTo>
                  <a:pt x="345064" y="-20929"/>
                  <a:pt x="528155" y="34849"/>
                  <a:pt x="623715" y="0"/>
                </a:cubicBezTo>
                <a:cubicBezTo>
                  <a:pt x="719275" y="-34849"/>
                  <a:pt x="1071783" y="67399"/>
                  <a:pt x="1394854" y="0"/>
                </a:cubicBezTo>
                <a:cubicBezTo>
                  <a:pt x="1717925" y="-67399"/>
                  <a:pt x="1572641" y="4525"/>
                  <a:pt x="1655680" y="0"/>
                </a:cubicBezTo>
                <a:cubicBezTo>
                  <a:pt x="1738719" y="-4525"/>
                  <a:pt x="2208229" y="50687"/>
                  <a:pt x="2426819" y="0"/>
                </a:cubicBezTo>
                <a:cubicBezTo>
                  <a:pt x="2645409" y="-50687"/>
                  <a:pt x="2741048" y="46719"/>
                  <a:pt x="2891770" y="0"/>
                </a:cubicBezTo>
                <a:cubicBezTo>
                  <a:pt x="3042492" y="-46719"/>
                  <a:pt x="3093517" y="22054"/>
                  <a:pt x="3254659" y="0"/>
                </a:cubicBezTo>
                <a:cubicBezTo>
                  <a:pt x="3415801" y="-22054"/>
                  <a:pt x="3604641" y="7266"/>
                  <a:pt x="3719610" y="0"/>
                </a:cubicBezTo>
                <a:cubicBezTo>
                  <a:pt x="3834579" y="-7266"/>
                  <a:pt x="3874734" y="31158"/>
                  <a:pt x="3980436" y="0"/>
                </a:cubicBezTo>
                <a:cubicBezTo>
                  <a:pt x="4086138" y="-31158"/>
                  <a:pt x="4499961" y="35545"/>
                  <a:pt x="4649513" y="0"/>
                </a:cubicBezTo>
                <a:cubicBezTo>
                  <a:pt x="4799065" y="-35545"/>
                  <a:pt x="5170162" y="21368"/>
                  <a:pt x="5318589" y="0"/>
                </a:cubicBezTo>
                <a:cubicBezTo>
                  <a:pt x="5467016" y="-21368"/>
                  <a:pt x="5596606" y="26649"/>
                  <a:pt x="5681477" y="0"/>
                </a:cubicBezTo>
                <a:cubicBezTo>
                  <a:pt x="5766348" y="-26649"/>
                  <a:pt x="5872472" y="5866"/>
                  <a:pt x="5942304" y="0"/>
                </a:cubicBezTo>
                <a:cubicBezTo>
                  <a:pt x="6012136" y="-5866"/>
                  <a:pt x="6305800" y="29796"/>
                  <a:pt x="6509318" y="0"/>
                </a:cubicBezTo>
                <a:cubicBezTo>
                  <a:pt x="6712836" y="-29796"/>
                  <a:pt x="6783297" y="42131"/>
                  <a:pt x="6974269" y="0"/>
                </a:cubicBezTo>
                <a:cubicBezTo>
                  <a:pt x="7165241" y="-42131"/>
                  <a:pt x="7485977" y="46961"/>
                  <a:pt x="7643345" y="0"/>
                </a:cubicBezTo>
                <a:cubicBezTo>
                  <a:pt x="7800713" y="-46961"/>
                  <a:pt x="8147224" y="3695"/>
                  <a:pt x="8414484" y="0"/>
                </a:cubicBezTo>
                <a:cubicBezTo>
                  <a:pt x="8681744" y="-3695"/>
                  <a:pt x="8609014" y="28490"/>
                  <a:pt x="8675310" y="0"/>
                </a:cubicBezTo>
                <a:cubicBezTo>
                  <a:pt x="8741606" y="-28490"/>
                  <a:pt x="8859543" y="7052"/>
                  <a:pt x="9038199" y="0"/>
                </a:cubicBezTo>
                <a:cubicBezTo>
                  <a:pt x="9216855" y="-7052"/>
                  <a:pt x="9285537" y="18962"/>
                  <a:pt x="9503150" y="0"/>
                </a:cubicBezTo>
                <a:cubicBezTo>
                  <a:pt x="9720763" y="-18962"/>
                  <a:pt x="9933365" y="22397"/>
                  <a:pt x="10206247" y="0"/>
                </a:cubicBezTo>
                <a:cubicBezTo>
                  <a:pt x="10215186" y="113932"/>
                  <a:pt x="10192057" y="377329"/>
                  <a:pt x="10206247" y="569387"/>
                </a:cubicBezTo>
                <a:cubicBezTo>
                  <a:pt x="10220437" y="761445"/>
                  <a:pt x="10167008" y="889235"/>
                  <a:pt x="10206247" y="1013508"/>
                </a:cubicBezTo>
                <a:cubicBezTo>
                  <a:pt x="10245486" y="1137781"/>
                  <a:pt x="10175804" y="1488334"/>
                  <a:pt x="10206247" y="1645527"/>
                </a:cubicBezTo>
                <a:cubicBezTo>
                  <a:pt x="10236690" y="1802720"/>
                  <a:pt x="10166780" y="1902671"/>
                  <a:pt x="10206247" y="2089649"/>
                </a:cubicBezTo>
                <a:cubicBezTo>
                  <a:pt x="10245714" y="2276627"/>
                  <a:pt x="10169128" y="2347572"/>
                  <a:pt x="10206247" y="2533771"/>
                </a:cubicBezTo>
                <a:cubicBezTo>
                  <a:pt x="10243366" y="2719970"/>
                  <a:pt x="10202502" y="2939433"/>
                  <a:pt x="10206247" y="3165790"/>
                </a:cubicBezTo>
                <a:cubicBezTo>
                  <a:pt x="10209992" y="3392147"/>
                  <a:pt x="10169717" y="3600394"/>
                  <a:pt x="10206247" y="3797809"/>
                </a:cubicBezTo>
                <a:cubicBezTo>
                  <a:pt x="10242777" y="3995224"/>
                  <a:pt x="10155448" y="4134992"/>
                  <a:pt x="10206247" y="4304563"/>
                </a:cubicBezTo>
                <a:cubicBezTo>
                  <a:pt x="10257046" y="4474134"/>
                  <a:pt x="10161970" y="4757080"/>
                  <a:pt x="10206247" y="4936582"/>
                </a:cubicBezTo>
                <a:cubicBezTo>
                  <a:pt x="10250524" y="5116084"/>
                  <a:pt x="10174377" y="5185222"/>
                  <a:pt x="10206247" y="5318071"/>
                </a:cubicBezTo>
                <a:cubicBezTo>
                  <a:pt x="10238117" y="5450920"/>
                  <a:pt x="10138492" y="5881339"/>
                  <a:pt x="10206247" y="6263253"/>
                </a:cubicBezTo>
                <a:cubicBezTo>
                  <a:pt x="10118286" y="6283581"/>
                  <a:pt x="10041124" y="6254267"/>
                  <a:pt x="9945421" y="6263253"/>
                </a:cubicBezTo>
                <a:cubicBezTo>
                  <a:pt x="9849718" y="6272239"/>
                  <a:pt x="9382289" y="6246572"/>
                  <a:pt x="9174282" y="6263253"/>
                </a:cubicBezTo>
                <a:cubicBezTo>
                  <a:pt x="8966275" y="6279934"/>
                  <a:pt x="8628927" y="6215773"/>
                  <a:pt x="8403143" y="6263253"/>
                </a:cubicBezTo>
                <a:cubicBezTo>
                  <a:pt x="8177359" y="6310733"/>
                  <a:pt x="7988219" y="6225069"/>
                  <a:pt x="7836130" y="6263253"/>
                </a:cubicBezTo>
                <a:cubicBezTo>
                  <a:pt x="7684041" y="6301437"/>
                  <a:pt x="7676047" y="6243775"/>
                  <a:pt x="7575303" y="6263253"/>
                </a:cubicBezTo>
                <a:cubicBezTo>
                  <a:pt x="7474559" y="6282731"/>
                  <a:pt x="7235166" y="6209978"/>
                  <a:pt x="7110352" y="6263253"/>
                </a:cubicBezTo>
                <a:cubicBezTo>
                  <a:pt x="6985538" y="6316528"/>
                  <a:pt x="6744649" y="6254652"/>
                  <a:pt x="6543338" y="6263253"/>
                </a:cubicBezTo>
                <a:cubicBezTo>
                  <a:pt x="6342027" y="6271854"/>
                  <a:pt x="6404973" y="6234462"/>
                  <a:pt x="6282512" y="6263253"/>
                </a:cubicBezTo>
                <a:cubicBezTo>
                  <a:pt x="6160051" y="6292044"/>
                  <a:pt x="5917311" y="6209817"/>
                  <a:pt x="5817561" y="6263253"/>
                </a:cubicBezTo>
                <a:cubicBezTo>
                  <a:pt x="5717811" y="6316689"/>
                  <a:pt x="5243998" y="6245346"/>
                  <a:pt x="5046422" y="6263253"/>
                </a:cubicBezTo>
                <a:cubicBezTo>
                  <a:pt x="4848846" y="6281160"/>
                  <a:pt x="4786141" y="6260100"/>
                  <a:pt x="4683533" y="6263253"/>
                </a:cubicBezTo>
                <a:cubicBezTo>
                  <a:pt x="4580925" y="6266406"/>
                  <a:pt x="4356984" y="6205670"/>
                  <a:pt x="4116520" y="6263253"/>
                </a:cubicBezTo>
                <a:cubicBezTo>
                  <a:pt x="3876056" y="6320836"/>
                  <a:pt x="3859515" y="6245312"/>
                  <a:pt x="3753631" y="6263253"/>
                </a:cubicBezTo>
                <a:cubicBezTo>
                  <a:pt x="3647747" y="6281194"/>
                  <a:pt x="3191926" y="6176703"/>
                  <a:pt x="2982492" y="6263253"/>
                </a:cubicBezTo>
                <a:cubicBezTo>
                  <a:pt x="2773058" y="6349803"/>
                  <a:pt x="2821715" y="6237210"/>
                  <a:pt x="2721666" y="6263253"/>
                </a:cubicBezTo>
                <a:cubicBezTo>
                  <a:pt x="2621617" y="6289296"/>
                  <a:pt x="2515909" y="6222566"/>
                  <a:pt x="2358777" y="6263253"/>
                </a:cubicBezTo>
                <a:cubicBezTo>
                  <a:pt x="2201645" y="6303940"/>
                  <a:pt x="1821521" y="6183853"/>
                  <a:pt x="1587638" y="6263253"/>
                </a:cubicBezTo>
                <a:cubicBezTo>
                  <a:pt x="1353755" y="6342653"/>
                  <a:pt x="1404206" y="6261924"/>
                  <a:pt x="1326812" y="6263253"/>
                </a:cubicBezTo>
                <a:cubicBezTo>
                  <a:pt x="1249418" y="6264582"/>
                  <a:pt x="895085" y="6208280"/>
                  <a:pt x="555673" y="6263253"/>
                </a:cubicBezTo>
                <a:cubicBezTo>
                  <a:pt x="216261" y="6318226"/>
                  <a:pt x="271175" y="6250706"/>
                  <a:pt x="0" y="6263253"/>
                </a:cubicBezTo>
                <a:cubicBezTo>
                  <a:pt x="-31408" y="6148063"/>
                  <a:pt x="12257" y="6020957"/>
                  <a:pt x="0" y="5881764"/>
                </a:cubicBezTo>
                <a:cubicBezTo>
                  <a:pt x="-12257" y="5742571"/>
                  <a:pt x="14375" y="5667593"/>
                  <a:pt x="0" y="5500275"/>
                </a:cubicBezTo>
                <a:cubicBezTo>
                  <a:pt x="-14375" y="5332957"/>
                  <a:pt x="27330" y="5240494"/>
                  <a:pt x="0" y="4993521"/>
                </a:cubicBezTo>
                <a:cubicBezTo>
                  <a:pt x="-27330" y="4746548"/>
                  <a:pt x="43355" y="4768707"/>
                  <a:pt x="0" y="4612032"/>
                </a:cubicBezTo>
                <a:cubicBezTo>
                  <a:pt x="-43355" y="4455357"/>
                  <a:pt x="74962" y="4252565"/>
                  <a:pt x="0" y="3980013"/>
                </a:cubicBezTo>
                <a:cubicBezTo>
                  <a:pt x="-74962" y="3707461"/>
                  <a:pt x="52551" y="3681593"/>
                  <a:pt x="0" y="3535891"/>
                </a:cubicBezTo>
                <a:cubicBezTo>
                  <a:pt x="-52551" y="3390189"/>
                  <a:pt x="8301" y="3232481"/>
                  <a:pt x="0" y="3029137"/>
                </a:cubicBezTo>
                <a:cubicBezTo>
                  <a:pt x="-8301" y="2825793"/>
                  <a:pt x="38757" y="2685005"/>
                  <a:pt x="0" y="2397118"/>
                </a:cubicBezTo>
                <a:cubicBezTo>
                  <a:pt x="-38757" y="2109231"/>
                  <a:pt x="23511" y="2029126"/>
                  <a:pt x="0" y="1890364"/>
                </a:cubicBezTo>
                <a:cubicBezTo>
                  <a:pt x="-23511" y="1751602"/>
                  <a:pt x="34059" y="1536262"/>
                  <a:pt x="0" y="1383610"/>
                </a:cubicBezTo>
                <a:cubicBezTo>
                  <a:pt x="-34059" y="1230958"/>
                  <a:pt x="43139" y="1116041"/>
                  <a:pt x="0" y="939488"/>
                </a:cubicBezTo>
                <a:cubicBezTo>
                  <a:pt x="-43139" y="762935"/>
                  <a:pt x="19195" y="308482"/>
                  <a:pt x="0" y="0"/>
                </a:cubicBezTo>
                <a:close/>
              </a:path>
              <a:path w="10206247" h="6263253" stroke="0" extrusionOk="0">
                <a:moveTo>
                  <a:pt x="0" y="0"/>
                </a:moveTo>
                <a:cubicBezTo>
                  <a:pt x="169723" y="-42531"/>
                  <a:pt x="395679" y="24095"/>
                  <a:pt x="771139" y="0"/>
                </a:cubicBezTo>
                <a:cubicBezTo>
                  <a:pt x="1146599" y="-24095"/>
                  <a:pt x="1169885" y="3517"/>
                  <a:pt x="1338152" y="0"/>
                </a:cubicBezTo>
                <a:cubicBezTo>
                  <a:pt x="1506419" y="-3517"/>
                  <a:pt x="1628222" y="48829"/>
                  <a:pt x="1803104" y="0"/>
                </a:cubicBezTo>
                <a:cubicBezTo>
                  <a:pt x="1977986" y="-48829"/>
                  <a:pt x="2158343" y="5768"/>
                  <a:pt x="2370117" y="0"/>
                </a:cubicBezTo>
                <a:cubicBezTo>
                  <a:pt x="2581891" y="-5768"/>
                  <a:pt x="2741564" y="9674"/>
                  <a:pt x="2835069" y="0"/>
                </a:cubicBezTo>
                <a:cubicBezTo>
                  <a:pt x="2928574" y="-9674"/>
                  <a:pt x="3348423" y="61868"/>
                  <a:pt x="3504145" y="0"/>
                </a:cubicBezTo>
                <a:cubicBezTo>
                  <a:pt x="3659867" y="-61868"/>
                  <a:pt x="3939086" y="51556"/>
                  <a:pt x="4173221" y="0"/>
                </a:cubicBezTo>
                <a:cubicBezTo>
                  <a:pt x="4407356" y="-51556"/>
                  <a:pt x="4389864" y="30943"/>
                  <a:pt x="4536110" y="0"/>
                </a:cubicBezTo>
                <a:cubicBezTo>
                  <a:pt x="4682356" y="-30943"/>
                  <a:pt x="4771096" y="17291"/>
                  <a:pt x="5001061" y="0"/>
                </a:cubicBezTo>
                <a:cubicBezTo>
                  <a:pt x="5231026" y="-17291"/>
                  <a:pt x="5458309" y="52967"/>
                  <a:pt x="5670137" y="0"/>
                </a:cubicBezTo>
                <a:cubicBezTo>
                  <a:pt x="5881965" y="-52967"/>
                  <a:pt x="6030868" y="44248"/>
                  <a:pt x="6237151" y="0"/>
                </a:cubicBezTo>
                <a:cubicBezTo>
                  <a:pt x="6443434" y="-44248"/>
                  <a:pt x="6626900" y="38340"/>
                  <a:pt x="6804165" y="0"/>
                </a:cubicBezTo>
                <a:cubicBezTo>
                  <a:pt x="6981430" y="-38340"/>
                  <a:pt x="6960833" y="10521"/>
                  <a:pt x="7064991" y="0"/>
                </a:cubicBezTo>
                <a:cubicBezTo>
                  <a:pt x="7169149" y="-10521"/>
                  <a:pt x="7224341" y="10514"/>
                  <a:pt x="7325817" y="0"/>
                </a:cubicBezTo>
                <a:cubicBezTo>
                  <a:pt x="7427293" y="-10514"/>
                  <a:pt x="7732346" y="43214"/>
                  <a:pt x="7892831" y="0"/>
                </a:cubicBezTo>
                <a:cubicBezTo>
                  <a:pt x="8053316" y="-43214"/>
                  <a:pt x="8125579" y="51080"/>
                  <a:pt x="8357782" y="0"/>
                </a:cubicBezTo>
                <a:cubicBezTo>
                  <a:pt x="8589985" y="-51080"/>
                  <a:pt x="8551509" y="12973"/>
                  <a:pt x="8618609" y="0"/>
                </a:cubicBezTo>
                <a:cubicBezTo>
                  <a:pt x="8685709" y="-12973"/>
                  <a:pt x="8936247" y="36720"/>
                  <a:pt x="9083560" y="0"/>
                </a:cubicBezTo>
                <a:cubicBezTo>
                  <a:pt x="9230873" y="-36720"/>
                  <a:pt x="9347773" y="9975"/>
                  <a:pt x="9548511" y="0"/>
                </a:cubicBezTo>
                <a:cubicBezTo>
                  <a:pt x="9749249" y="-9975"/>
                  <a:pt x="9990944" y="7937"/>
                  <a:pt x="10206247" y="0"/>
                </a:cubicBezTo>
                <a:cubicBezTo>
                  <a:pt x="10256345" y="189238"/>
                  <a:pt x="10148596" y="372474"/>
                  <a:pt x="10206247" y="506754"/>
                </a:cubicBezTo>
                <a:cubicBezTo>
                  <a:pt x="10263898" y="641034"/>
                  <a:pt x="10152467" y="829433"/>
                  <a:pt x="10206247" y="1138773"/>
                </a:cubicBezTo>
                <a:cubicBezTo>
                  <a:pt x="10260027" y="1448113"/>
                  <a:pt x="10177171" y="1540253"/>
                  <a:pt x="10206247" y="1833425"/>
                </a:cubicBezTo>
                <a:cubicBezTo>
                  <a:pt x="10235323" y="2126597"/>
                  <a:pt x="10162484" y="2102175"/>
                  <a:pt x="10206247" y="2340179"/>
                </a:cubicBezTo>
                <a:cubicBezTo>
                  <a:pt x="10250010" y="2578183"/>
                  <a:pt x="10143484" y="2699669"/>
                  <a:pt x="10206247" y="2972198"/>
                </a:cubicBezTo>
                <a:cubicBezTo>
                  <a:pt x="10269010" y="3244727"/>
                  <a:pt x="10166060" y="3358313"/>
                  <a:pt x="10206247" y="3478952"/>
                </a:cubicBezTo>
                <a:cubicBezTo>
                  <a:pt x="10246434" y="3599591"/>
                  <a:pt x="10143876" y="3829743"/>
                  <a:pt x="10206247" y="4048339"/>
                </a:cubicBezTo>
                <a:cubicBezTo>
                  <a:pt x="10268618" y="4266935"/>
                  <a:pt x="10199404" y="4597476"/>
                  <a:pt x="10206247" y="4742991"/>
                </a:cubicBezTo>
                <a:cubicBezTo>
                  <a:pt x="10213090" y="4888506"/>
                  <a:pt x="10166348" y="4933993"/>
                  <a:pt x="10206247" y="5124480"/>
                </a:cubicBezTo>
                <a:cubicBezTo>
                  <a:pt x="10246146" y="5314967"/>
                  <a:pt x="10194138" y="5453864"/>
                  <a:pt x="10206247" y="5568601"/>
                </a:cubicBezTo>
                <a:cubicBezTo>
                  <a:pt x="10218356" y="5683338"/>
                  <a:pt x="10148371" y="5947037"/>
                  <a:pt x="10206247" y="6263253"/>
                </a:cubicBezTo>
                <a:cubicBezTo>
                  <a:pt x="10133777" y="6292327"/>
                  <a:pt x="10011026" y="6253078"/>
                  <a:pt x="9945421" y="6263253"/>
                </a:cubicBezTo>
                <a:cubicBezTo>
                  <a:pt x="9879816" y="6273428"/>
                  <a:pt x="9539096" y="6184624"/>
                  <a:pt x="9174282" y="6263253"/>
                </a:cubicBezTo>
                <a:cubicBezTo>
                  <a:pt x="8809468" y="6341882"/>
                  <a:pt x="8815983" y="6250666"/>
                  <a:pt x="8709331" y="6263253"/>
                </a:cubicBezTo>
                <a:cubicBezTo>
                  <a:pt x="8602679" y="6275840"/>
                  <a:pt x="8198128" y="6249984"/>
                  <a:pt x="8040255" y="6263253"/>
                </a:cubicBezTo>
                <a:cubicBezTo>
                  <a:pt x="7882382" y="6276522"/>
                  <a:pt x="7841459" y="6256472"/>
                  <a:pt x="7779428" y="6263253"/>
                </a:cubicBezTo>
                <a:cubicBezTo>
                  <a:pt x="7717397" y="6270034"/>
                  <a:pt x="7573707" y="6250455"/>
                  <a:pt x="7518602" y="6263253"/>
                </a:cubicBezTo>
                <a:cubicBezTo>
                  <a:pt x="7463497" y="6276051"/>
                  <a:pt x="7111935" y="6228272"/>
                  <a:pt x="6747463" y="6263253"/>
                </a:cubicBezTo>
                <a:cubicBezTo>
                  <a:pt x="6382991" y="6298234"/>
                  <a:pt x="6510868" y="6235516"/>
                  <a:pt x="6384575" y="6263253"/>
                </a:cubicBezTo>
                <a:cubicBezTo>
                  <a:pt x="6258282" y="6290990"/>
                  <a:pt x="5972756" y="6181889"/>
                  <a:pt x="5613436" y="6263253"/>
                </a:cubicBezTo>
                <a:cubicBezTo>
                  <a:pt x="5254116" y="6344617"/>
                  <a:pt x="5129422" y="6194582"/>
                  <a:pt x="4944360" y="6263253"/>
                </a:cubicBezTo>
                <a:cubicBezTo>
                  <a:pt x="4759298" y="6331924"/>
                  <a:pt x="4591785" y="6218997"/>
                  <a:pt x="4275283" y="6263253"/>
                </a:cubicBezTo>
                <a:cubicBezTo>
                  <a:pt x="3958781" y="6307509"/>
                  <a:pt x="3931426" y="6249116"/>
                  <a:pt x="3810332" y="6263253"/>
                </a:cubicBezTo>
                <a:cubicBezTo>
                  <a:pt x="3689238" y="6277390"/>
                  <a:pt x="3273301" y="6202357"/>
                  <a:pt x="3039194" y="6263253"/>
                </a:cubicBezTo>
                <a:cubicBezTo>
                  <a:pt x="2805087" y="6324149"/>
                  <a:pt x="2646770" y="6214166"/>
                  <a:pt x="2472180" y="6263253"/>
                </a:cubicBezTo>
                <a:cubicBezTo>
                  <a:pt x="2297590" y="6312340"/>
                  <a:pt x="2161032" y="6203044"/>
                  <a:pt x="1905166" y="6263253"/>
                </a:cubicBezTo>
                <a:cubicBezTo>
                  <a:pt x="1649300" y="6323462"/>
                  <a:pt x="1512337" y="6206453"/>
                  <a:pt x="1236090" y="6263253"/>
                </a:cubicBezTo>
                <a:cubicBezTo>
                  <a:pt x="959843" y="6320053"/>
                  <a:pt x="737059" y="6254076"/>
                  <a:pt x="567014" y="6263253"/>
                </a:cubicBezTo>
                <a:cubicBezTo>
                  <a:pt x="396969" y="6272430"/>
                  <a:pt x="224660" y="6237361"/>
                  <a:pt x="0" y="6263253"/>
                </a:cubicBezTo>
                <a:cubicBezTo>
                  <a:pt x="-52590" y="6109269"/>
                  <a:pt x="32324" y="5920524"/>
                  <a:pt x="0" y="5819131"/>
                </a:cubicBezTo>
                <a:cubicBezTo>
                  <a:pt x="-32324" y="5717738"/>
                  <a:pt x="15494" y="5575429"/>
                  <a:pt x="0" y="5375010"/>
                </a:cubicBezTo>
                <a:cubicBezTo>
                  <a:pt x="-15494" y="5174591"/>
                  <a:pt x="27932" y="5071531"/>
                  <a:pt x="0" y="4993521"/>
                </a:cubicBezTo>
                <a:cubicBezTo>
                  <a:pt x="-27932" y="4915511"/>
                  <a:pt x="59968" y="4532933"/>
                  <a:pt x="0" y="4361502"/>
                </a:cubicBezTo>
                <a:cubicBezTo>
                  <a:pt x="-59968" y="4190071"/>
                  <a:pt x="40946" y="4093918"/>
                  <a:pt x="0" y="3854748"/>
                </a:cubicBezTo>
                <a:cubicBezTo>
                  <a:pt x="-40946" y="3615578"/>
                  <a:pt x="67158" y="3461636"/>
                  <a:pt x="0" y="3285361"/>
                </a:cubicBezTo>
                <a:cubicBezTo>
                  <a:pt x="-67158" y="3109086"/>
                  <a:pt x="48188" y="2972651"/>
                  <a:pt x="0" y="2841239"/>
                </a:cubicBezTo>
                <a:cubicBezTo>
                  <a:pt x="-48188" y="2709827"/>
                  <a:pt x="1172" y="2603093"/>
                  <a:pt x="0" y="2397118"/>
                </a:cubicBezTo>
                <a:cubicBezTo>
                  <a:pt x="-1172" y="2191143"/>
                  <a:pt x="31324" y="2073709"/>
                  <a:pt x="0" y="1765099"/>
                </a:cubicBezTo>
                <a:cubicBezTo>
                  <a:pt x="-31324" y="1456489"/>
                  <a:pt x="672" y="1295287"/>
                  <a:pt x="0" y="1070447"/>
                </a:cubicBezTo>
                <a:cubicBezTo>
                  <a:pt x="-672" y="845607"/>
                  <a:pt x="482" y="684117"/>
                  <a:pt x="0" y="563693"/>
                </a:cubicBezTo>
                <a:cubicBezTo>
                  <a:pt x="-482" y="443269"/>
                  <a:pt x="3504" y="27207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Je suis </a:t>
            </a:r>
            <a:r>
              <a:rPr lang="fr-FR" b="1" i="1" dirty="0" err="1">
                <a:latin typeface="Calibri" panose="020F0502020204030204" pitchFamily="34" charset="0"/>
                <a:ea typeface="Calibri" panose="020F0502020204030204" pitchFamily="34" charset="0"/>
                <a:cs typeface="Times New Roman" panose="02020603050405020304" pitchFamily="18" charset="0"/>
              </a:rPr>
              <a:t>Dimitrios</a:t>
            </a: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b="1" i="1" dirty="0" err="1">
                <a:latin typeface="Calibri" panose="020F0502020204030204" pitchFamily="34" charset="0"/>
                <a:ea typeface="Calibri" panose="020F0502020204030204" pitchFamily="34" charset="0"/>
                <a:cs typeface="Times New Roman" panose="02020603050405020304" pitchFamily="18" charset="0"/>
              </a:rPr>
              <a:t>Kallergis</a:t>
            </a: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i="1" dirty="0">
                <a:latin typeface="Calibri" panose="020F0502020204030204" pitchFamily="34" charset="0"/>
                <a:ea typeface="Calibri" panose="020F0502020204030204" pitchFamily="34" charset="0"/>
                <a:cs typeface="Times New Roman" panose="02020603050405020304" pitchFamily="18" charset="0"/>
              </a:rPr>
              <a:t>un soldat, mais avant tout un Grec. J'ai toujours été prêt à me battre pour le bien de mon pays. Ces deux qualités m'ont amené ici aujourd'hui, sur mon cheval, à la tête de la foule rassemblée. Je suis maintenant devant le palais flambant neuf qui abrite depuis quelques mois les rois bavarois de Grèce. J'attends que le roi Otto, qui est à l'intérieur du palais, se montre à la fenêtre. Il a envoyé son adjudant me parler tout à l'heure, afin d'être informé de nos exigences et d'essayer de trouver une sorte de compromis. Je n'ai pas accepté de parvenir à un quelconque accord. Ma responsabilité en tant que représentant de mon peuple ne le permettait pas. Le roi doit se présenter en personne et écouter nos justes revendications. Le peuple exige une constitution et ne reculera pas. Quant à moi, je me suis engagé à représenter mes compatriotes et je tiendrai ma promesse à tout prix. Je ne pouvais pas faire autrement. J'ai consacré toute ma vie à servir ma nation et mon peuple, je ne les laisserai pas tomber maintenant.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Je suis né sur l'île de Crète et ma famille a ses racines dans l'Empire byzantin. Mon père est mort quand j'étais jeune et je me suis donc retrouvé en Russie d'abord, puis à Vienne pour étudier la médecine. Lorsque la révolution grecque a éclaté en 1821, je n'y ai pas pensé un seul instant. Mon pays m'appelait. J'ai abandonné l'université et je me suis retrouvé à combattre sur le front. J'ai connu des victoires et des défaites, la captivité, et même la mutilation de mon oreille. Aucun prix n'est trop élevé quand on se bat pour la liberté.</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Après la libération des Turcs, j'ai servi aux côtés de </a:t>
            </a:r>
            <a:r>
              <a:rPr lang="fr-FR" i="1" dirty="0" err="1">
                <a:latin typeface="Calibri" panose="020F0502020204030204" pitchFamily="34" charset="0"/>
                <a:ea typeface="Calibri" panose="020F0502020204030204" pitchFamily="34" charset="0"/>
                <a:cs typeface="Times New Roman" panose="02020603050405020304" pitchFamily="18" charset="0"/>
              </a:rPr>
              <a:t>Ioannis</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Kapodistrias</a:t>
            </a:r>
            <a:r>
              <a:rPr lang="fr-FR" i="1" dirty="0">
                <a:latin typeface="Calibri" panose="020F0502020204030204" pitchFamily="34" charset="0"/>
                <a:ea typeface="Calibri" panose="020F0502020204030204" pitchFamily="34" charset="0"/>
                <a:cs typeface="Times New Roman" panose="02020603050405020304" pitchFamily="18" charset="0"/>
              </a:rPr>
              <a:t>, le premier gouverneur de l'État grec libre. Instruit, compétent mais surtout patriote, </a:t>
            </a:r>
            <a:r>
              <a:rPr lang="fr-FR" i="1" dirty="0" err="1">
                <a:latin typeface="Calibri" panose="020F0502020204030204" pitchFamily="34" charset="0"/>
                <a:ea typeface="Calibri" panose="020F0502020204030204" pitchFamily="34" charset="0"/>
                <a:cs typeface="Times New Roman" panose="02020603050405020304" pitchFamily="18" charset="0"/>
              </a:rPr>
              <a:t>Kapodistrias</a:t>
            </a:r>
            <a:r>
              <a:rPr lang="fr-FR" i="1" dirty="0">
                <a:latin typeface="Calibri" panose="020F0502020204030204" pitchFamily="34" charset="0"/>
                <a:ea typeface="Calibri" panose="020F0502020204030204" pitchFamily="34" charset="0"/>
                <a:cs typeface="Times New Roman" panose="02020603050405020304" pitchFamily="18" charset="0"/>
              </a:rPr>
              <a:t> travaillait pour le bien commun. Après son assassinat, les Alliés européens ont décidé que la monarchie devait être établie en Grèce. Le prince bavarois Otto Friedrich Ludwig, deuxième fils du roi Louis Ier de Bavière, est choisi pour être le premier roi de Grèce. </a:t>
            </a:r>
            <a:endParaRPr lang="fr-FR"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6" y="4094360"/>
            <a:ext cx="1063405"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9" name="Ορθογώνιο 8">
            <a:extLst>
              <a:ext uri="{FF2B5EF4-FFF2-40B4-BE49-F238E27FC236}">
                <a16:creationId xmlns:a16="http://schemas.microsoft.com/office/drawing/2014/main" id="{482323B7-0EC6-4670-B9C9-1D7EE4EE263B}"/>
              </a:ext>
            </a:extLst>
          </p:cNvPr>
          <p:cNvSpPr/>
          <p:nvPr/>
        </p:nvSpPr>
        <p:spPr>
          <a:xfrm>
            <a:off x="10487194" y="100964"/>
            <a:ext cx="1149350" cy="1724660"/>
          </a:xfrm>
          <a:prstGeom prst="rect">
            <a:avLst/>
          </a:prstGeom>
          <a:blipFill>
            <a:blip r:embed="rId5">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1049382"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1063404"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C</a:t>
            </a:r>
          </a:p>
        </p:txBody>
      </p:sp>
      <p:sp>
        <p:nvSpPr>
          <p:cNvPr id="15" name="TextBox 14">
            <a:extLst>
              <a:ext uri="{FF2B5EF4-FFF2-40B4-BE49-F238E27FC236}">
                <a16:creationId xmlns:a16="http://schemas.microsoft.com/office/drawing/2014/main" id="{FA918EE1-09B1-4840-A540-1BF0CE666F0D}"/>
              </a:ext>
            </a:extLst>
          </p:cNvPr>
          <p:cNvSpPr txBox="1"/>
          <p:nvPr/>
        </p:nvSpPr>
        <p:spPr>
          <a:xfrm>
            <a:off x="133825" y="1157703"/>
            <a:ext cx="10314039" cy="5653855"/>
          </a:xfrm>
          <a:custGeom>
            <a:avLst/>
            <a:gdLst>
              <a:gd name="connsiteX0" fmla="*/ 0 w 10314039"/>
              <a:gd name="connsiteY0" fmla="*/ 0 h 5653855"/>
              <a:gd name="connsiteX1" fmla="*/ 779283 w 10314039"/>
              <a:gd name="connsiteY1" fmla="*/ 0 h 5653855"/>
              <a:gd name="connsiteX2" fmla="*/ 1352285 w 10314039"/>
              <a:gd name="connsiteY2" fmla="*/ 0 h 5653855"/>
              <a:gd name="connsiteX3" fmla="*/ 1925287 w 10314039"/>
              <a:gd name="connsiteY3" fmla="*/ 0 h 5653855"/>
              <a:gd name="connsiteX4" fmla="*/ 2704570 w 10314039"/>
              <a:gd name="connsiteY4" fmla="*/ 0 h 5653855"/>
              <a:gd name="connsiteX5" fmla="*/ 3174432 w 10314039"/>
              <a:gd name="connsiteY5" fmla="*/ 0 h 5653855"/>
              <a:gd name="connsiteX6" fmla="*/ 3747434 w 10314039"/>
              <a:gd name="connsiteY6" fmla="*/ 0 h 5653855"/>
              <a:gd name="connsiteX7" fmla="*/ 4011015 w 10314039"/>
              <a:gd name="connsiteY7" fmla="*/ 0 h 5653855"/>
              <a:gd name="connsiteX8" fmla="*/ 4790298 w 10314039"/>
              <a:gd name="connsiteY8" fmla="*/ 0 h 5653855"/>
              <a:gd name="connsiteX9" fmla="*/ 5053879 w 10314039"/>
              <a:gd name="connsiteY9" fmla="*/ 0 h 5653855"/>
              <a:gd name="connsiteX10" fmla="*/ 5626881 w 10314039"/>
              <a:gd name="connsiteY10" fmla="*/ 0 h 5653855"/>
              <a:gd name="connsiteX11" fmla="*/ 6303024 w 10314039"/>
              <a:gd name="connsiteY11" fmla="*/ 0 h 5653855"/>
              <a:gd name="connsiteX12" fmla="*/ 6979166 w 10314039"/>
              <a:gd name="connsiteY12" fmla="*/ 0 h 5653855"/>
              <a:gd name="connsiteX13" fmla="*/ 7242747 w 10314039"/>
              <a:gd name="connsiteY13" fmla="*/ 0 h 5653855"/>
              <a:gd name="connsiteX14" fmla="*/ 7815750 w 10314039"/>
              <a:gd name="connsiteY14" fmla="*/ 0 h 5653855"/>
              <a:gd name="connsiteX15" fmla="*/ 8182471 w 10314039"/>
              <a:gd name="connsiteY15" fmla="*/ 0 h 5653855"/>
              <a:gd name="connsiteX16" fmla="*/ 8549192 w 10314039"/>
              <a:gd name="connsiteY16" fmla="*/ 0 h 5653855"/>
              <a:gd name="connsiteX17" fmla="*/ 9328475 w 10314039"/>
              <a:gd name="connsiteY17" fmla="*/ 0 h 5653855"/>
              <a:gd name="connsiteX18" fmla="*/ 10314039 w 10314039"/>
              <a:gd name="connsiteY18" fmla="*/ 0 h 5653855"/>
              <a:gd name="connsiteX19" fmla="*/ 10314039 w 10314039"/>
              <a:gd name="connsiteY19" fmla="*/ 508847 h 5653855"/>
              <a:gd name="connsiteX20" fmla="*/ 10314039 w 10314039"/>
              <a:gd name="connsiteY20" fmla="*/ 961155 h 5653855"/>
              <a:gd name="connsiteX21" fmla="*/ 10314039 w 10314039"/>
              <a:gd name="connsiteY21" fmla="*/ 1583079 h 5653855"/>
              <a:gd name="connsiteX22" fmla="*/ 10314039 w 10314039"/>
              <a:gd name="connsiteY22" fmla="*/ 2205003 h 5653855"/>
              <a:gd name="connsiteX23" fmla="*/ 10314039 w 10314039"/>
              <a:gd name="connsiteY23" fmla="*/ 2826928 h 5653855"/>
              <a:gd name="connsiteX24" fmla="*/ 10314039 w 10314039"/>
              <a:gd name="connsiteY24" fmla="*/ 3222697 h 5653855"/>
              <a:gd name="connsiteX25" fmla="*/ 10314039 w 10314039"/>
              <a:gd name="connsiteY25" fmla="*/ 3731544 h 5653855"/>
              <a:gd name="connsiteX26" fmla="*/ 10314039 w 10314039"/>
              <a:gd name="connsiteY26" fmla="*/ 4410007 h 5653855"/>
              <a:gd name="connsiteX27" fmla="*/ 10314039 w 10314039"/>
              <a:gd name="connsiteY27" fmla="*/ 5088470 h 5653855"/>
              <a:gd name="connsiteX28" fmla="*/ 10314039 w 10314039"/>
              <a:gd name="connsiteY28" fmla="*/ 5653855 h 5653855"/>
              <a:gd name="connsiteX29" fmla="*/ 9637896 w 10314039"/>
              <a:gd name="connsiteY29" fmla="*/ 5653855 h 5653855"/>
              <a:gd name="connsiteX30" fmla="*/ 8961754 w 10314039"/>
              <a:gd name="connsiteY30" fmla="*/ 5653855 h 5653855"/>
              <a:gd name="connsiteX31" fmla="*/ 8388752 w 10314039"/>
              <a:gd name="connsiteY31" fmla="*/ 5653855 h 5653855"/>
              <a:gd name="connsiteX32" fmla="*/ 7609469 w 10314039"/>
              <a:gd name="connsiteY32" fmla="*/ 5653855 h 5653855"/>
              <a:gd name="connsiteX33" fmla="*/ 7139607 w 10314039"/>
              <a:gd name="connsiteY33" fmla="*/ 5653855 h 5653855"/>
              <a:gd name="connsiteX34" fmla="*/ 6876026 w 10314039"/>
              <a:gd name="connsiteY34" fmla="*/ 5653855 h 5653855"/>
              <a:gd name="connsiteX35" fmla="*/ 6199883 w 10314039"/>
              <a:gd name="connsiteY35" fmla="*/ 5653855 h 5653855"/>
              <a:gd name="connsiteX36" fmla="*/ 5936302 w 10314039"/>
              <a:gd name="connsiteY36" fmla="*/ 5653855 h 5653855"/>
              <a:gd name="connsiteX37" fmla="*/ 5569581 w 10314039"/>
              <a:gd name="connsiteY37" fmla="*/ 5653855 h 5653855"/>
              <a:gd name="connsiteX38" fmla="*/ 5099719 w 10314039"/>
              <a:gd name="connsiteY38" fmla="*/ 5653855 h 5653855"/>
              <a:gd name="connsiteX39" fmla="*/ 4320436 w 10314039"/>
              <a:gd name="connsiteY39" fmla="*/ 5653855 h 5653855"/>
              <a:gd name="connsiteX40" fmla="*/ 3953715 w 10314039"/>
              <a:gd name="connsiteY40" fmla="*/ 5653855 h 5653855"/>
              <a:gd name="connsiteX41" fmla="*/ 3690134 w 10314039"/>
              <a:gd name="connsiteY41" fmla="*/ 5653855 h 5653855"/>
              <a:gd name="connsiteX42" fmla="*/ 3426553 w 10314039"/>
              <a:gd name="connsiteY42" fmla="*/ 5653855 h 5653855"/>
              <a:gd name="connsiteX43" fmla="*/ 3059832 w 10314039"/>
              <a:gd name="connsiteY43" fmla="*/ 5653855 h 5653855"/>
              <a:gd name="connsiteX44" fmla="*/ 2383689 w 10314039"/>
              <a:gd name="connsiteY44" fmla="*/ 5653855 h 5653855"/>
              <a:gd name="connsiteX45" fmla="*/ 2120108 w 10314039"/>
              <a:gd name="connsiteY45" fmla="*/ 5653855 h 5653855"/>
              <a:gd name="connsiteX46" fmla="*/ 1856527 w 10314039"/>
              <a:gd name="connsiteY46" fmla="*/ 5653855 h 5653855"/>
              <a:gd name="connsiteX47" fmla="*/ 1592946 w 10314039"/>
              <a:gd name="connsiteY47" fmla="*/ 5653855 h 5653855"/>
              <a:gd name="connsiteX48" fmla="*/ 1123084 w 10314039"/>
              <a:gd name="connsiteY48" fmla="*/ 5653855 h 5653855"/>
              <a:gd name="connsiteX49" fmla="*/ 859503 w 10314039"/>
              <a:gd name="connsiteY49" fmla="*/ 5653855 h 5653855"/>
              <a:gd name="connsiteX50" fmla="*/ 0 w 10314039"/>
              <a:gd name="connsiteY50" fmla="*/ 5653855 h 5653855"/>
              <a:gd name="connsiteX51" fmla="*/ 0 w 10314039"/>
              <a:gd name="connsiteY51" fmla="*/ 5258085 h 5653855"/>
              <a:gd name="connsiteX52" fmla="*/ 0 w 10314039"/>
              <a:gd name="connsiteY52" fmla="*/ 4862315 h 5653855"/>
              <a:gd name="connsiteX53" fmla="*/ 0 w 10314039"/>
              <a:gd name="connsiteY53" fmla="*/ 4183853 h 5653855"/>
              <a:gd name="connsiteX54" fmla="*/ 0 w 10314039"/>
              <a:gd name="connsiteY54" fmla="*/ 3788083 h 5653855"/>
              <a:gd name="connsiteX55" fmla="*/ 0 w 10314039"/>
              <a:gd name="connsiteY55" fmla="*/ 3109620 h 5653855"/>
              <a:gd name="connsiteX56" fmla="*/ 0 w 10314039"/>
              <a:gd name="connsiteY56" fmla="*/ 2431158 h 5653855"/>
              <a:gd name="connsiteX57" fmla="*/ 0 w 10314039"/>
              <a:gd name="connsiteY57" fmla="*/ 2035388 h 5653855"/>
              <a:gd name="connsiteX58" fmla="*/ 0 w 10314039"/>
              <a:gd name="connsiteY58" fmla="*/ 1356925 h 5653855"/>
              <a:gd name="connsiteX59" fmla="*/ 0 w 10314039"/>
              <a:gd name="connsiteY59" fmla="*/ 678463 h 5653855"/>
              <a:gd name="connsiteX60" fmla="*/ 0 w 10314039"/>
              <a:gd name="connsiteY60" fmla="*/ 0 h 565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314039" h="5653855" fill="none" extrusionOk="0">
                <a:moveTo>
                  <a:pt x="0" y="0"/>
                </a:moveTo>
                <a:cubicBezTo>
                  <a:pt x="302038" y="-32882"/>
                  <a:pt x="404128" y="46371"/>
                  <a:pt x="779283" y="0"/>
                </a:cubicBezTo>
                <a:cubicBezTo>
                  <a:pt x="1154438" y="-46371"/>
                  <a:pt x="1235127" y="10776"/>
                  <a:pt x="1352285" y="0"/>
                </a:cubicBezTo>
                <a:cubicBezTo>
                  <a:pt x="1469443" y="-10776"/>
                  <a:pt x="1655426" y="13402"/>
                  <a:pt x="1925287" y="0"/>
                </a:cubicBezTo>
                <a:cubicBezTo>
                  <a:pt x="2195148" y="-13402"/>
                  <a:pt x="2463702" y="56809"/>
                  <a:pt x="2704570" y="0"/>
                </a:cubicBezTo>
                <a:cubicBezTo>
                  <a:pt x="2945438" y="-56809"/>
                  <a:pt x="3051397" y="43742"/>
                  <a:pt x="3174432" y="0"/>
                </a:cubicBezTo>
                <a:cubicBezTo>
                  <a:pt x="3297467" y="-43742"/>
                  <a:pt x="3603097" y="54001"/>
                  <a:pt x="3747434" y="0"/>
                </a:cubicBezTo>
                <a:cubicBezTo>
                  <a:pt x="3891771" y="-54001"/>
                  <a:pt x="3905864" y="26387"/>
                  <a:pt x="4011015" y="0"/>
                </a:cubicBezTo>
                <a:cubicBezTo>
                  <a:pt x="4116166" y="-26387"/>
                  <a:pt x="4631097" y="80499"/>
                  <a:pt x="4790298" y="0"/>
                </a:cubicBezTo>
                <a:cubicBezTo>
                  <a:pt x="4949499" y="-80499"/>
                  <a:pt x="4992740" y="10780"/>
                  <a:pt x="5053879" y="0"/>
                </a:cubicBezTo>
                <a:cubicBezTo>
                  <a:pt x="5115018" y="-10780"/>
                  <a:pt x="5346651" y="1190"/>
                  <a:pt x="5626881" y="0"/>
                </a:cubicBezTo>
                <a:cubicBezTo>
                  <a:pt x="5907111" y="-1190"/>
                  <a:pt x="5980252" y="40827"/>
                  <a:pt x="6303024" y="0"/>
                </a:cubicBezTo>
                <a:cubicBezTo>
                  <a:pt x="6625796" y="-40827"/>
                  <a:pt x="6818783" y="165"/>
                  <a:pt x="6979166" y="0"/>
                </a:cubicBezTo>
                <a:cubicBezTo>
                  <a:pt x="7139549" y="-165"/>
                  <a:pt x="7128638" y="1904"/>
                  <a:pt x="7242747" y="0"/>
                </a:cubicBezTo>
                <a:cubicBezTo>
                  <a:pt x="7356856" y="-1904"/>
                  <a:pt x="7615209" y="24413"/>
                  <a:pt x="7815750" y="0"/>
                </a:cubicBezTo>
                <a:cubicBezTo>
                  <a:pt x="8016291" y="-24413"/>
                  <a:pt x="8006594" y="42371"/>
                  <a:pt x="8182471" y="0"/>
                </a:cubicBezTo>
                <a:cubicBezTo>
                  <a:pt x="8358348" y="-42371"/>
                  <a:pt x="8451662" y="29692"/>
                  <a:pt x="8549192" y="0"/>
                </a:cubicBezTo>
                <a:cubicBezTo>
                  <a:pt x="8646722" y="-29692"/>
                  <a:pt x="9070102" y="81860"/>
                  <a:pt x="9328475" y="0"/>
                </a:cubicBezTo>
                <a:cubicBezTo>
                  <a:pt x="9586848" y="-81860"/>
                  <a:pt x="9863799" y="10792"/>
                  <a:pt x="10314039" y="0"/>
                </a:cubicBezTo>
                <a:cubicBezTo>
                  <a:pt x="10330679" y="118269"/>
                  <a:pt x="10282850" y="315183"/>
                  <a:pt x="10314039" y="508847"/>
                </a:cubicBezTo>
                <a:cubicBezTo>
                  <a:pt x="10345228" y="702511"/>
                  <a:pt x="10268040" y="765831"/>
                  <a:pt x="10314039" y="961155"/>
                </a:cubicBezTo>
                <a:cubicBezTo>
                  <a:pt x="10360038" y="1156479"/>
                  <a:pt x="10303674" y="1309659"/>
                  <a:pt x="10314039" y="1583079"/>
                </a:cubicBezTo>
                <a:cubicBezTo>
                  <a:pt x="10324404" y="1856499"/>
                  <a:pt x="10257057" y="1948126"/>
                  <a:pt x="10314039" y="2205003"/>
                </a:cubicBezTo>
                <a:cubicBezTo>
                  <a:pt x="10371021" y="2461880"/>
                  <a:pt x="10309813" y="2609000"/>
                  <a:pt x="10314039" y="2826928"/>
                </a:cubicBezTo>
                <a:cubicBezTo>
                  <a:pt x="10318265" y="3044856"/>
                  <a:pt x="10302153" y="3051658"/>
                  <a:pt x="10314039" y="3222697"/>
                </a:cubicBezTo>
                <a:cubicBezTo>
                  <a:pt x="10325925" y="3393736"/>
                  <a:pt x="10306501" y="3604787"/>
                  <a:pt x="10314039" y="3731544"/>
                </a:cubicBezTo>
                <a:cubicBezTo>
                  <a:pt x="10321577" y="3858301"/>
                  <a:pt x="10282446" y="4163976"/>
                  <a:pt x="10314039" y="4410007"/>
                </a:cubicBezTo>
                <a:cubicBezTo>
                  <a:pt x="10345632" y="4656038"/>
                  <a:pt x="10256503" y="4897057"/>
                  <a:pt x="10314039" y="5088470"/>
                </a:cubicBezTo>
                <a:cubicBezTo>
                  <a:pt x="10371575" y="5279883"/>
                  <a:pt x="10300835" y="5445337"/>
                  <a:pt x="10314039" y="5653855"/>
                </a:cubicBezTo>
                <a:cubicBezTo>
                  <a:pt x="10007563" y="5677637"/>
                  <a:pt x="9893045" y="5629919"/>
                  <a:pt x="9637896" y="5653855"/>
                </a:cubicBezTo>
                <a:cubicBezTo>
                  <a:pt x="9382747" y="5677791"/>
                  <a:pt x="9164419" y="5585180"/>
                  <a:pt x="8961754" y="5653855"/>
                </a:cubicBezTo>
                <a:cubicBezTo>
                  <a:pt x="8759089" y="5722530"/>
                  <a:pt x="8673299" y="5592179"/>
                  <a:pt x="8388752" y="5653855"/>
                </a:cubicBezTo>
                <a:cubicBezTo>
                  <a:pt x="8104205" y="5715531"/>
                  <a:pt x="7956525" y="5598313"/>
                  <a:pt x="7609469" y="5653855"/>
                </a:cubicBezTo>
                <a:cubicBezTo>
                  <a:pt x="7262413" y="5709397"/>
                  <a:pt x="7276489" y="5617427"/>
                  <a:pt x="7139607" y="5653855"/>
                </a:cubicBezTo>
                <a:cubicBezTo>
                  <a:pt x="7002725" y="5690283"/>
                  <a:pt x="6971069" y="5631781"/>
                  <a:pt x="6876026" y="5653855"/>
                </a:cubicBezTo>
                <a:cubicBezTo>
                  <a:pt x="6780983" y="5675929"/>
                  <a:pt x="6440504" y="5614813"/>
                  <a:pt x="6199883" y="5653855"/>
                </a:cubicBezTo>
                <a:cubicBezTo>
                  <a:pt x="5959262" y="5692897"/>
                  <a:pt x="6022371" y="5649712"/>
                  <a:pt x="5936302" y="5653855"/>
                </a:cubicBezTo>
                <a:cubicBezTo>
                  <a:pt x="5850233" y="5657998"/>
                  <a:pt x="5725265" y="5641997"/>
                  <a:pt x="5569581" y="5653855"/>
                </a:cubicBezTo>
                <a:cubicBezTo>
                  <a:pt x="5413897" y="5665713"/>
                  <a:pt x="5293875" y="5621639"/>
                  <a:pt x="5099719" y="5653855"/>
                </a:cubicBezTo>
                <a:cubicBezTo>
                  <a:pt x="4905563" y="5686071"/>
                  <a:pt x="4622736" y="5595096"/>
                  <a:pt x="4320436" y="5653855"/>
                </a:cubicBezTo>
                <a:cubicBezTo>
                  <a:pt x="4018136" y="5712614"/>
                  <a:pt x="4105351" y="5640623"/>
                  <a:pt x="3953715" y="5653855"/>
                </a:cubicBezTo>
                <a:cubicBezTo>
                  <a:pt x="3802079" y="5667087"/>
                  <a:pt x="3757737" y="5628609"/>
                  <a:pt x="3690134" y="5653855"/>
                </a:cubicBezTo>
                <a:cubicBezTo>
                  <a:pt x="3622531" y="5679101"/>
                  <a:pt x="3479299" y="5644513"/>
                  <a:pt x="3426553" y="5653855"/>
                </a:cubicBezTo>
                <a:cubicBezTo>
                  <a:pt x="3373807" y="5663197"/>
                  <a:pt x="3168921" y="5652535"/>
                  <a:pt x="3059832" y="5653855"/>
                </a:cubicBezTo>
                <a:cubicBezTo>
                  <a:pt x="2950743" y="5655175"/>
                  <a:pt x="2700338" y="5626604"/>
                  <a:pt x="2383689" y="5653855"/>
                </a:cubicBezTo>
                <a:cubicBezTo>
                  <a:pt x="2067040" y="5681106"/>
                  <a:pt x="2250534" y="5627891"/>
                  <a:pt x="2120108" y="5653855"/>
                </a:cubicBezTo>
                <a:cubicBezTo>
                  <a:pt x="1989682" y="5679819"/>
                  <a:pt x="1986080" y="5634479"/>
                  <a:pt x="1856527" y="5653855"/>
                </a:cubicBezTo>
                <a:cubicBezTo>
                  <a:pt x="1726974" y="5673231"/>
                  <a:pt x="1685698" y="5631795"/>
                  <a:pt x="1592946" y="5653855"/>
                </a:cubicBezTo>
                <a:cubicBezTo>
                  <a:pt x="1500194" y="5675915"/>
                  <a:pt x="1314503" y="5637732"/>
                  <a:pt x="1123084" y="5653855"/>
                </a:cubicBezTo>
                <a:cubicBezTo>
                  <a:pt x="931665" y="5669978"/>
                  <a:pt x="936147" y="5636725"/>
                  <a:pt x="859503" y="5653855"/>
                </a:cubicBezTo>
                <a:cubicBezTo>
                  <a:pt x="782859" y="5670985"/>
                  <a:pt x="380408" y="5623145"/>
                  <a:pt x="0" y="5653855"/>
                </a:cubicBezTo>
                <a:cubicBezTo>
                  <a:pt x="-47224" y="5514643"/>
                  <a:pt x="14992" y="5417779"/>
                  <a:pt x="0" y="5258085"/>
                </a:cubicBezTo>
                <a:cubicBezTo>
                  <a:pt x="-14992" y="5098391"/>
                  <a:pt x="7230" y="5055698"/>
                  <a:pt x="0" y="4862315"/>
                </a:cubicBezTo>
                <a:cubicBezTo>
                  <a:pt x="-7230" y="4668932"/>
                  <a:pt x="74202" y="4357692"/>
                  <a:pt x="0" y="4183853"/>
                </a:cubicBezTo>
                <a:cubicBezTo>
                  <a:pt x="-74202" y="4010014"/>
                  <a:pt x="32024" y="3915173"/>
                  <a:pt x="0" y="3788083"/>
                </a:cubicBezTo>
                <a:cubicBezTo>
                  <a:pt x="-32024" y="3660993"/>
                  <a:pt x="80060" y="3293876"/>
                  <a:pt x="0" y="3109620"/>
                </a:cubicBezTo>
                <a:cubicBezTo>
                  <a:pt x="-80060" y="2925364"/>
                  <a:pt x="15475" y="2619469"/>
                  <a:pt x="0" y="2431158"/>
                </a:cubicBezTo>
                <a:cubicBezTo>
                  <a:pt x="-15475" y="2242847"/>
                  <a:pt x="9885" y="2145710"/>
                  <a:pt x="0" y="2035388"/>
                </a:cubicBezTo>
                <a:cubicBezTo>
                  <a:pt x="-9885" y="1925066"/>
                  <a:pt x="37591" y="1537089"/>
                  <a:pt x="0" y="1356925"/>
                </a:cubicBezTo>
                <a:cubicBezTo>
                  <a:pt x="-37591" y="1176761"/>
                  <a:pt x="31343" y="1012192"/>
                  <a:pt x="0" y="678463"/>
                </a:cubicBezTo>
                <a:cubicBezTo>
                  <a:pt x="-31343" y="344734"/>
                  <a:pt x="33294" y="318410"/>
                  <a:pt x="0" y="0"/>
                </a:cubicBezTo>
                <a:close/>
              </a:path>
              <a:path w="10314039" h="5653855" stroke="0" extrusionOk="0">
                <a:moveTo>
                  <a:pt x="0" y="0"/>
                </a:moveTo>
                <a:cubicBezTo>
                  <a:pt x="138871" y="-29096"/>
                  <a:pt x="311307" y="11352"/>
                  <a:pt x="469862" y="0"/>
                </a:cubicBezTo>
                <a:cubicBezTo>
                  <a:pt x="628417" y="-11352"/>
                  <a:pt x="830030" y="1436"/>
                  <a:pt x="1042864" y="0"/>
                </a:cubicBezTo>
                <a:cubicBezTo>
                  <a:pt x="1255698" y="-1436"/>
                  <a:pt x="1509495" y="55010"/>
                  <a:pt x="1719006" y="0"/>
                </a:cubicBezTo>
                <a:cubicBezTo>
                  <a:pt x="1928517" y="-55010"/>
                  <a:pt x="1928466" y="26678"/>
                  <a:pt x="2085728" y="0"/>
                </a:cubicBezTo>
                <a:cubicBezTo>
                  <a:pt x="2242990" y="-26678"/>
                  <a:pt x="2616919" y="61048"/>
                  <a:pt x="2865011" y="0"/>
                </a:cubicBezTo>
                <a:cubicBezTo>
                  <a:pt x="3113103" y="-61048"/>
                  <a:pt x="3054705" y="32471"/>
                  <a:pt x="3231732" y="0"/>
                </a:cubicBezTo>
                <a:cubicBezTo>
                  <a:pt x="3408759" y="-32471"/>
                  <a:pt x="3674461" y="35862"/>
                  <a:pt x="3804734" y="0"/>
                </a:cubicBezTo>
                <a:cubicBezTo>
                  <a:pt x="3935007" y="-35862"/>
                  <a:pt x="4259561" y="42786"/>
                  <a:pt x="4377737" y="0"/>
                </a:cubicBezTo>
                <a:cubicBezTo>
                  <a:pt x="4495913" y="-42786"/>
                  <a:pt x="4530207" y="5339"/>
                  <a:pt x="4641318" y="0"/>
                </a:cubicBezTo>
                <a:cubicBezTo>
                  <a:pt x="4752429" y="-5339"/>
                  <a:pt x="4900865" y="24140"/>
                  <a:pt x="5008039" y="0"/>
                </a:cubicBezTo>
                <a:cubicBezTo>
                  <a:pt x="5115213" y="-24140"/>
                  <a:pt x="5474977" y="15863"/>
                  <a:pt x="5787322" y="0"/>
                </a:cubicBezTo>
                <a:cubicBezTo>
                  <a:pt x="6099667" y="-15863"/>
                  <a:pt x="6211445" y="56873"/>
                  <a:pt x="6360324" y="0"/>
                </a:cubicBezTo>
                <a:cubicBezTo>
                  <a:pt x="6509203" y="-56873"/>
                  <a:pt x="6713425" y="45295"/>
                  <a:pt x="6830186" y="0"/>
                </a:cubicBezTo>
                <a:cubicBezTo>
                  <a:pt x="6946947" y="-45295"/>
                  <a:pt x="7401573" y="71948"/>
                  <a:pt x="7609469" y="0"/>
                </a:cubicBezTo>
                <a:cubicBezTo>
                  <a:pt x="7817365" y="-71948"/>
                  <a:pt x="8076429" y="63228"/>
                  <a:pt x="8285611" y="0"/>
                </a:cubicBezTo>
                <a:cubicBezTo>
                  <a:pt x="8494793" y="-63228"/>
                  <a:pt x="8592257" y="37384"/>
                  <a:pt x="8755473" y="0"/>
                </a:cubicBezTo>
                <a:cubicBezTo>
                  <a:pt x="8918689" y="-37384"/>
                  <a:pt x="9204503" y="1843"/>
                  <a:pt x="9431616" y="0"/>
                </a:cubicBezTo>
                <a:cubicBezTo>
                  <a:pt x="9658729" y="-1843"/>
                  <a:pt x="10084457" y="5161"/>
                  <a:pt x="10314039" y="0"/>
                </a:cubicBezTo>
                <a:cubicBezTo>
                  <a:pt x="10358293" y="180693"/>
                  <a:pt x="10305067" y="316531"/>
                  <a:pt x="10314039" y="508847"/>
                </a:cubicBezTo>
                <a:cubicBezTo>
                  <a:pt x="10323011" y="701163"/>
                  <a:pt x="10248425" y="966154"/>
                  <a:pt x="10314039" y="1187310"/>
                </a:cubicBezTo>
                <a:cubicBezTo>
                  <a:pt x="10379653" y="1408466"/>
                  <a:pt x="10304700" y="1493476"/>
                  <a:pt x="10314039" y="1696157"/>
                </a:cubicBezTo>
                <a:cubicBezTo>
                  <a:pt x="10323378" y="1898838"/>
                  <a:pt x="10277678" y="2131151"/>
                  <a:pt x="10314039" y="2374619"/>
                </a:cubicBezTo>
                <a:cubicBezTo>
                  <a:pt x="10350400" y="2618087"/>
                  <a:pt x="10281613" y="2669199"/>
                  <a:pt x="10314039" y="2770389"/>
                </a:cubicBezTo>
                <a:cubicBezTo>
                  <a:pt x="10346465" y="2871579"/>
                  <a:pt x="10292353" y="3158786"/>
                  <a:pt x="10314039" y="3335774"/>
                </a:cubicBezTo>
                <a:cubicBezTo>
                  <a:pt x="10335725" y="3512762"/>
                  <a:pt x="10304276" y="3730565"/>
                  <a:pt x="10314039" y="3957699"/>
                </a:cubicBezTo>
                <a:cubicBezTo>
                  <a:pt x="10323802" y="4184833"/>
                  <a:pt x="10304263" y="4167510"/>
                  <a:pt x="10314039" y="4353468"/>
                </a:cubicBezTo>
                <a:cubicBezTo>
                  <a:pt x="10323815" y="4539426"/>
                  <a:pt x="10294986" y="4728769"/>
                  <a:pt x="10314039" y="4918854"/>
                </a:cubicBezTo>
                <a:cubicBezTo>
                  <a:pt x="10333092" y="5108939"/>
                  <a:pt x="10307380" y="5505425"/>
                  <a:pt x="10314039" y="5653855"/>
                </a:cubicBezTo>
                <a:cubicBezTo>
                  <a:pt x="10177983" y="5689570"/>
                  <a:pt x="10039965" y="5630895"/>
                  <a:pt x="9844177" y="5653855"/>
                </a:cubicBezTo>
                <a:cubicBezTo>
                  <a:pt x="9648389" y="5676815"/>
                  <a:pt x="9442774" y="5605059"/>
                  <a:pt x="9064894" y="5653855"/>
                </a:cubicBezTo>
                <a:cubicBezTo>
                  <a:pt x="8687014" y="5702651"/>
                  <a:pt x="8905410" y="5653260"/>
                  <a:pt x="8801313" y="5653855"/>
                </a:cubicBezTo>
                <a:cubicBezTo>
                  <a:pt x="8697216" y="5654450"/>
                  <a:pt x="8667805" y="5636453"/>
                  <a:pt x="8537732" y="5653855"/>
                </a:cubicBezTo>
                <a:cubicBezTo>
                  <a:pt x="8407659" y="5671257"/>
                  <a:pt x="8041579" y="5642855"/>
                  <a:pt x="7861590" y="5653855"/>
                </a:cubicBezTo>
                <a:cubicBezTo>
                  <a:pt x="7681601" y="5664855"/>
                  <a:pt x="7374496" y="5612445"/>
                  <a:pt x="7082307" y="5653855"/>
                </a:cubicBezTo>
                <a:cubicBezTo>
                  <a:pt x="6790118" y="5695265"/>
                  <a:pt x="6650708" y="5573134"/>
                  <a:pt x="6303024" y="5653855"/>
                </a:cubicBezTo>
                <a:cubicBezTo>
                  <a:pt x="5955340" y="5734576"/>
                  <a:pt x="5743981" y="5647368"/>
                  <a:pt x="5523741" y="5653855"/>
                </a:cubicBezTo>
                <a:cubicBezTo>
                  <a:pt x="5303501" y="5660342"/>
                  <a:pt x="5283825" y="5638412"/>
                  <a:pt x="5157020" y="5653855"/>
                </a:cubicBezTo>
                <a:cubicBezTo>
                  <a:pt x="5030215" y="5669298"/>
                  <a:pt x="4616156" y="5637717"/>
                  <a:pt x="4377737" y="5653855"/>
                </a:cubicBezTo>
                <a:cubicBezTo>
                  <a:pt x="4139318" y="5669993"/>
                  <a:pt x="3983193" y="5594241"/>
                  <a:pt x="3598454" y="5653855"/>
                </a:cubicBezTo>
                <a:cubicBezTo>
                  <a:pt x="3213715" y="5713469"/>
                  <a:pt x="3236644" y="5623535"/>
                  <a:pt x="2922311" y="5653855"/>
                </a:cubicBezTo>
                <a:cubicBezTo>
                  <a:pt x="2607978" y="5684175"/>
                  <a:pt x="2736068" y="5639052"/>
                  <a:pt x="2658730" y="5653855"/>
                </a:cubicBezTo>
                <a:cubicBezTo>
                  <a:pt x="2581392" y="5668658"/>
                  <a:pt x="2421573" y="5634894"/>
                  <a:pt x="2292009" y="5653855"/>
                </a:cubicBezTo>
                <a:cubicBezTo>
                  <a:pt x="2162445" y="5672816"/>
                  <a:pt x="2029095" y="5629768"/>
                  <a:pt x="1822147" y="5653855"/>
                </a:cubicBezTo>
                <a:cubicBezTo>
                  <a:pt x="1615199" y="5677942"/>
                  <a:pt x="1604861" y="5620558"/>
                  <a:pt x="1455426" y="5653855"/>
                </a:cubicBezTo>
                <a:cubicBezTo>
                  <a:pt x="1305991" y="5687152"/>
                  <a:pt x="1239709" y="5613969"/>
                  <a:pt x="1088704" y="5653855"/>
                </a:cubicBezTo>
                <a:cubicBezTo>
                  <a:pt x="937699" y="5693741"/>
                  <a:pt x="355130" y="5619403"/>
                  <a:pt x="0" y="5653855"/>
                </a:cubicBezTo>
                <a:cubicBezTo>
                  <a:pt x="-20764" y="5440284"/>
                  <a:pt x="18527" y="5256295"/>
                  <a:pt x="0" y="4975392"/>
                </a:cubicBezTo>
                <a:cubicBezTo>
                  <a:pt x="-18527" y="4694489"/>
                  <a:pt x="33899" y="4704067"/>
                  <a:pt x="0" y="4523084"/>
                </a:cubicBezTo>
                <a:cubicBezTo>
                  <a:pt x="-33899" y="4342101"/>
                  <a:pt x="22426" y="4134928"/>
                  <a:pt x="0" y="3957698"/>
                </a:cubicBezTo>
                <a:cubicBezTo>
                  <a:pt x="-22426" y="3780468"/>
                  <a:pt x="31204" y="3640793"/>
                  <a:pt x="0" y="3505390"/>
                </a:cubicBezTo>
                <a:cubicBezTo>
                  <a:pt x="-31204" y="3369987"/>
                  <a:pt x="59233" y="3068470"/>
                  <a:pt x="0" y="2826927"/>
                </a:cubicBezTo>
                <a:cubicBezTo>
                  <a:pt x="-59233" y="2585384"/>
                  <a:pt x="12040" y="2426491"/>
                  <a:pt x="0" y="2148465"/>
                </a:cubicBezTo>
                <a:cubicBezTo>
                  <a:pt x="-12040" y="1870439"/>
                  <a:pt x="15397" y="1834889"/>
                  <a:pt x="0" y="1696156"/>
                </a:cubicBezTo>
                <a:cubicBezTo>
                  <a:pt x="-15397" y="1557423"/>
                  <a:pt x="3990" y="1192136"/>
                  <a:pt x="0" y="1017694"/>
                </a:cubicBezTo>
                <a:cubicBezTo>
                  <a:pt x="-3990" y="843252"/>
                  <a:pt x="68651" y="31351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37287255">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Les dernières vingt-quatre heures sont passées très vite. L'évolution était rapide et nous devions être en alerte. Le plan prévoyait que le soulèvement ait lieu le 25 mars, le même jour que la célébration de l'anniversaire de la révolution de 1821. Cependant, l'enthousiasme du colonel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l'a poussé à révéler nos plans à plus de personnes qu'il ne le devait. Notre secret était connu et nous avons été obligés d'accélérer le rythme. Cet après-midi (2 septembre 1843), nous devions nous réunir pour régler les derniers détails. Cependant, nous avons reçu la nouvelle que le roi avait envoyé ses hommes pour arrêter le colonel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Nous devions agir rapidement si nous ne voulions pas que nos plans échouent. Mes actions à partir de ce moment peuvent être décrites comme audacieuses, mais l'histoire en sera le juge. Je suis devenu le commandant de l'armée d'Athènes et nous avons traversé la capitale à cheval. Tout devait être fait rapidement pour que la surprise risquée réussisse. En peu de temps, nous avons encerclé la maison du colonel </a:t>
            </a:r>
            <a:r>
              <a:rPr lang="fr-FR" i="1" dirty="0" err="1">
                <a:latin typeface="Calibri" panose="020F0502020204030204" pitchFamily="34" charset="0"/>
                <a:ea typeface="Calibri" panose="020F0502020204030204" pitchFamily="34" charset="0"/>
                <a:cs typeface="Times New Roman" panose="02020603050405020304" pitchFamily="18" charset="0"/>
              </a:rPr>
              <a:t>Makrygiannis</a:t>
            </a:r>
            <a:r>
              <a:rPr lang="fr-FR" i="1" dirty="0">
                <a:latin typeface="Calibri" panose="020F0502020204030204" pitchFamily="34" charset="0"/>
                <a:ea typeface="Calibri" panose="020F0502020204030204" pitchFamily="34" charset="0"/>
                <a:cs typeface="Times New Roman" panose="02020603050405020304" pitchFamily="18" charset="0"/>
              </a:rPr>
              <a:t>, où il était détenu, nous avons ouvert la prison de </a:t>
            </a:r>
            <a:r>
              <a:rPr lang="fr-FR" i="1" dirty="0" err="1">
                <a:latin typeface="Calibri" panose="020F0502020204030204" pitchFamily="34" charset="0"/>
                <a:ea typeface="Calibri" panose="020F0502020204030204" pitchFamily="34" charset="0"/>
                <a:cs typeface="Times New Roman" panose="02020603050405020304" pitchFamily="18" charset="0"/>
              </a:rPr>
              <a:t>Medrese</a:t>
            </a:r>
            <a:r>
              <a:rPr lang="fr-FR" i="1" dirty="0">
                <a:latin typeface="Calibri" panose="020F0502020204030204" pitchFamily="34" charset="0"/>
                <a:ea typeface="Calibri" panose="020F0502020204030204" pitchFamily="34" charset="0"/>
                <a:cs typeface="Times New Roman" panose="02020603050405020304" pitchFamily="18" charset="0"/>
              </a:rPr>
              <a:t>, dans le même quartier, et libéré les prisonniers. Nous avons occupé les bâtiments publics les plus cruciaux, nous avons restreint les fonctionnaires pro-monarchistes. De plus en plus de gens sont sortis dans les rues pour se joindre à nos voix : "Tous au palais ! Nous voulons une Constitution !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"Depuis cinq heures, je suis ici, devant le palais. J'attends que le roi réponde au message que je lui ai envoyé avec son adjudant.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Il est minuit passé. Mais personne ne quitte la place. Les cris font vibrer l'atmosphère : "Constitution, nous voulons une Constitution!". </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7" y="5623553"/>
            <a:ext cx="1063404"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D</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3" grpId="0" animBg="1"/>
      <p:bldP spid="13" grpId="1" animBg="1"/>
      <p:bldP spid="11" grpId="0" animBg="1"/>
      <p:bldP spid="11" grpId="1" animBg="1"/>
      <p:bldP spid="7" grpId="0" animBg="1"/>
      <p:bldP spid="7"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Amalia-FR">
            <a:hlinkClick r:id="" action="ppaction://media"/>
            <a:extLst>
              <a:ext uri="{FF2B5EF4-FFF2-40B4-BE49-F238E27FC236}">
                <a16:creationId xmlns:a16="http://schemas.microsoft.com/office/drawing/2014/main" id="{8D4DE2F8-EE71-E1C9-62DB-0BD7FC7165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2497" y="4176267"/>
            <a:ext cx="1862677" cy="1862677"/>
          </a:xfrm>
          <a:prstGeom prst="rect">
            <a:avLst/>
          </a:prstGeom>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xfrm>
            <a:off x="1490808" y="465840"/>
            <a:ext cx="10515600" cy="836809"/>
          </a:xfrm>
        </p:spPr>
        <p:txBody>
          <a:bodyPr>
            <a:normAutofit/>
          </a:bodyPr>
          <a:lstStyle/>
          <a:p>
            <a:r>
              <a:rPr lang="fr-FR" dirty="0"/>
              <a:t>Personne 4: Reine Amalia</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cs typeface="Times New Roman" panose="02020603050405020304" pitchFamily="18" charset="0"/>
              </a:rPr>
              <a:t>Je suis Amalia d'Oldenburg, reine de Grèce. </a:t>
            </a:r>
            <a:r>
              <a:rPr lang="fr-FR" sz="2400" i="1" dirty="0">
                <a:latin typeface="Calibri" panose="020F0502020204030204" pitchFamily="34" charset="0"/>
                <a:cs typeface="Times New Roman" panose="02020603050405020304" pitchFamily="18" charset="0"/>
              </a:rPr>
              <a:t>Quand je suis arrivée en Grèce, ma nouvelle patrie, j'ai écrit à mon père bien-aimé combien j'étais enchantée par les nuits de lune d'Athènes. Quand il y a une pleine lune, il y a assez de lumière pour même lire ! Mais aujourd'hui, de lourds nuages se profilent à l'horizon athénien. Je suis dans ma chambre ; j'avais besoin d'un peu de temps seul, pour réfléchir</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i="1" dirty="0">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A918EE1-09B1-4840-A540-1BF0CE666F0D}"/>
              </a:ext>
            </a:extLst>
          </p:cNvPr>
          <p:cNvSpPr txBox="1"/>
          <p:nvPr/>
        </p:nvSpPr>
        <p:spPr>
          <a:xfrm>
            <a:off x="119497" y="1825624"/>
            <a:ext cx="10314039" cy="4701287"/>
          </a:xfrm>
          <a:custGeom>
            <a:avLst/>
            <a:gdLst>
              <a:gd name="connsiteX0" fmla="*/ 0 w 10314039"/>
              <a:gd name="connsiteY0" fmla="*/ 0 h 4701287"/>
              <a:gd name="connsiteX1" fmla="*/ 573002 w 10314039"/>
              <a:gd name="connsiteY1" fmla="*/ 0 h 4701287"/>
              <a:gd name="connsiteX2" fmla="*/ 1146004 w 10314039"/>
              <a:gd name="connsiteY2" fmla="*/ 0 h 4701287"/>
              <a:gd name="connsiteX3" fmla="*/ 1822147 w 10314039"/>
              <a:gd name="connsiteY3" fmla="*/ 0 h 4701287"/>
              <a:gd name="connsiteX4" fmla="*/ 2188868 w 10314039"/>
              <a:gd name="connsiteY4" fmla="*/ 0 h 4701287"/>
              <a:gd name="connsiteX5" fmla="*/ 2968151 w 10314039"/>
              <a:gd name="connsiteY5" fmla="*/ 0 h 4701287"/>
              <a:gd name="connsiteX6" fmla="*/ 3438013 w 10314039"/>
              <a:gd name="connsiteY6" fmla="*/ 0 h 4701287"/>
              <a:gd name="connsiteX7" fmla="*/ 4114156 w 10314039"/>
              <a:gd name="connsiteY7" fmla="*/ 0 h 4701287"/>
              <a:gd name="connsiteX8" fmla="*/ 4790298 w 10314039"/>
              <a:gd name="connsiteY8" fmla="*/ 0 h 4701287"/>
              <a:gd name="connsiteX9" fmla="*/ 5363300 w 10314039"/>
              <a:gd name="connsiteY9" fmla="*/ 0 h 4701287"/>
              <a:gd name="connsiteX10" fmla="*/ 6142583 w 10314039"/>
              <a:gd name="connsiteY10" fmla="*/ 0 h 4701287"/>
              <a:gd name="connsiteX11" fmla="*/ 6818726 w 10314039"/>
              <a:gd name="connsiteY11" fmla="*/ 0 h 4701287"/>
              <a:gd name="connsiteX12" fmla="*/ 7598009 w 10314039"/>
              <a:gd name="connsiteY12" fmla="*/ 0 h 4701287"/>
              <a:gd name="connsiteX13" fmla="*/ 7964730 w 10314039"/>
              <a:gd name="connsiteY13" fmla="*/ 0 h 4701287"/>
              <a:gd name="connsiteX14" fmla="*/ 8228311 w 10314039"/>
              <a:gd name="connsiteY14" fmla="*/ 0 h 4701287"/>
              <a:gd name="connsiteX15" fmla="*/ 8904454 w 10314039"/>
              <a:gd name="connsiteY15" fmla="*/ 0 h 4701287"/>
              <a:gd name="connsiteX16" fmla="*/ 9168035 w 10314039"/>
              <a:gd name="connsiteY16" fmla="*/ 0 h 4701287"/>
              <a:gd name="connsiteX17" fmla="*/ 9534756 w 10314039"/>
              <a:gd name="connsiteY17" fmla="*/ 0 h 4701287"/>
              <a:gd name="connsiteX18" fmla="*/ 10314039 w 10314039"/>
              <a:gd name="connsiteY18" fmla="*/ 0 h 4701287"/>
              <a:gd name="connsiteX19" fmla="*/ 10314039 w 10314039"/>
              <a:gd name="connsiteY19" fmla="*/ 681687 h 4701287"/>
              <a:gd name="connsiteX20" fmla="*/ 10314039 w 10314039"/>
              <a:gd name="connsiteY20" fmla="*/ 1363373 h 4701287"/>
              <a:gd name="connsiteX21" fmla="*/ 10314039 w 10314039"/>
              <a:gd name="connsiteY21" fmla="*/ 1951034 h 4701287"/>
              <a:gd name="connsiteX22" fmla="*/ 10314039 w 10314039"/>
              <a:gd name="connsiteY22" fmla="*/ 2444669 h 4701287"/>
              <a:gd name="connsiteX23" fmla="*/ 10314039 w 10314039"/>
              <a:gd name="connsiteY23" fmla="*/ 2985317 h 4701287"/>
              <a:gd name="connsiteX24" fmla="*/ 10314039 w 10314039"/>
              <a:gd name="connsiteY24" fmla="*/ 3619991 h 4701287"/>
              <a:gd name="connsiteX25" fmla="*/ 10314039 w 10314039"/>
              <a:gd name="connsiteY25" fmla="*/ 4160639 h 4701287"/>
              <a:gd name="connsiteX26" fmla="*/ 10314039 w 10314039"/>
              <a:gd name="connsiteY26" fmla="*/ 4701287 h 4701287"/>
              <a:gd name="connsiteX27" fmla="*/ 9741037 w 10314039"/>
              <a:gd name="connsiteY27" fmla="*/ 4701287 h 4701287"/>
              <a:gd name="connsiteX28" fmla="*/ 9168035 w 10314039"/>
              <a:gd name="connsiteY28" fmla="*/ 4701287 h 4701287"/>
              <a:gd name="connsiteX29" fmla="*/ 8595033 w 10314039"/>
              <a:gd name="connsiteY29" fmla="*/ 4701287 h 4701287"/>
              <a:gd name="connsiteX30" fmla="*/ 8228311 w 10314039"/>
              <a:gd name="connsiteY30" fmla="*/ 4701287 h 4701287"/>
              <a:gd name="connsiteX31" fmla="*/ 7655309 w 10314039"/>
              <a:gd name="connsiteY31" fmla="*/ 4701287 h 4701287"/>
              <a:gd name="connsiteX32" fmla="*/ 6876026 w 10314039"/>
              <a:gd name="connsiteY32" fmla="*/ 4701287 h 4701287"/>
              <a:gd name="connsiteX33" fmla="*/ 6509305 w 10314039"/>
              <a:gd name="connsiteY33" fmla="*/ 4701287 h 4701287"/>
              <a:gd name="connsiteX34" fmla="*/ 5730022 w 10314039"/>
              <a:gd name="connsiteY34" fmla="*/ 4701287 h 4701287"/>
              <a:gd name="connsiteX35" fmla="*/ 5053879 w 10314039"/>
              <a:gd name="connsiteY35" fmla="*/ 4701287 h 4701287"/>
              <a:gd name="connsiteX36" fmla="*/ 4790298 w 10314039"/>
              <a:gd name="connsiteY36" fmla="*/ 4701287 h 4701287"/>
              <a:gd name="connsiteX37" fmla="*/ 4011015 w 10314039"/>
              <a:gd name="connsiteY37" fmla="*/ 4701287 h 4701287"/>
              <a:gd name="connsiteX38" fmla="*/ 3644294 w 10314039"/>
              <a:gd name="connsiteY38" fmla="*/ 4701287 h 4701287"/>
              <a:gd name="connsiteX39" fmla="*/ 2865011 w 10314039"/>
              <a:gd name="connsiteY39" fmla="*/ 4701287 h 4701287"/>
              <a:gd name="connsiteX40" fmla="*/ 2188868 w 10314039"/>
              <a:gd name="connsiteY40" fmla="*/ 4701287 h 4701287"/>
              <a:gd name="connsiteX41" fmla="*/ 1512726 w 10314039"/>
              <a:gd name="connsiteY41" fmla="*/ 4701287 h 4701287"/>
              <a:gd name="connsiteX42" fmla="*/ 1146004 w 10314039"/>
              <a:gd name="connsiteY42" fmla="*/ 4701287 h 4701287"/>
              <a:gd name="connsiteX43" fmla="*/ 0 w 10314039"/>
              <a:gd name="connsiteY43" fmla="*/ 4701287 h 4701287"/>
              <a:gd name="connsiteX44" fmla="*/ 0 w 10314039"/>
              <a:gd name="connsiteY44" fmla="*/ 4254665 h 4701287"/>
              <a:gd name="connsiteX45" fmla="*/ 0 w 10314039"/>
              <a:gd name="connsiteY45" fmla="*/ 3808042 h 4701287"/>
              <a:gd name="connsiteX46" fmla="*/ 0 w 10314039"/>
              <a:gd name="connsiteY46" fmla="*/ 3314407 h 4701287"/>
              <a:gd name="connsiteX47" fmla="*/ 0 w 10314039"/>
              <a:gd name="connsiteY47" fmla="*/ 2773759 h 4701287"/>
              <a:gd name="connsiteX48" fmla="*/ 0 w 10314039"/>
              <a:gd name="connsiteY48" fmla="*/ 2233111 h 4701287"/>
              <a:gd name="connsiteX49" fmla="*/ 0 w 10314039"/>
              <a:gd name="connsiteY49" fmla="*/ 1551425 h 4701287"/>
              <a:gd name="connsiteX50" fmla="*/ 0 w 10314039"/>
              <a:gd name="connsiteY50" fmla="*/ 963764 h 4701287"/>
              <a:gd name="connsiteX51" fmla="*/ 0 w 10314039"/>
              <a:gd name="connsiteY51" fmla="*/ 517142 h 4701287"/>
              <a:gd name="connsiteX52" fmla="*/ 0 w 10314039"/>
              <a:gd name="connsiteY52" fmla="*/ 0 h 470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14039" h="4701287" fill="none" extrusionOk="0">
                <a:moveTo>
                  <a:pt x="0" y="0"/>
                </a:moveTo>
                <a:cubicBezTo>
                  <a:pt x="241706" y="-16514"/>
                  <a:pt x="408520" y="56358"/>
                  <a:pt x="573002" y="0"/>
                </a:cubicBezTo>
                <a:cubicBezTo>
                  <a:pt x="737484" y="-56358"/>
                  <a:pt x="939195" y="19327"/>
                  <a:pt x="1146004" y="0"/>
                </a:cubicBezTo>
                <a:cubicBezTo>
                  <a:pt x="1352813" y="-19327"/>
                  <a:pt x="1571151" y="30877"/>
                  <a:pt x="1822147" y="0"/>
                </a:cubicBezTo>
                <a:cubicBezTo>
                  <a:pt x="2073143" y="-30877"/>
                  <a:pt x="2056098" y="36686"/>
                  <a:pt x="2188868" y="0"/>
                </a:cubicBezTo>
                <a:cubicBezTo>
                  <a:pt x="2321638" y="-36686"/>
                  <a:pt x="2744523" y="3171"/>
                  <a:pt x="2968151" y="0"/>
                </a:cubicBezTo>
                <a:cubicBezTo>
                  <a:pt x="3191779" y="-3171"/>
                  <a:pt x="3219757" y="22795"/>
                  <a:pt x="3438013" y="0"/>
                </a:cubicBezTo>
                <a:cubicBezTo>
                  <a:pt x="3656269" y="-22795"/>
                  <a:pt x="3970511" y="51184"/>
                  <a:pt x="4114156" y="0"/>
                </a:cubicBezTo>
                <a:cubicBezTo>
                  <a:pt x="4257801" y="-51184"/>
                  <a:pt x="4628702" y="55073"/>
                  <a:pt x="4790298" y="0"/>
                </a:cubicBezTo>
                <a:cubicBezTo>
                  <a:pt x="4951894" y="-55073"/>
                  <a:pt x="5119094" y="66668"/>
                  <a:pt x="5363300" y="0"/>
                </a:cubicBezTo>
                <a:cubicBezTo>
                  <a:pt x="5607506" y="-66668"/>
                  <a:pt x="5948550" y="53910"/>
                  <a:pt x="6142583" y="0"/>
                </a:cubicBezTo>
                <a:cubicBezTo>
                  <a:pt x="6336616" y="-53910"/>
                  <a:pt x="6669251" y="58797"/>
                  <a:pt x="6818726" y="0"/>
                </a:cubicBezTo>
                <a:cubicBezTo>
                  <a:pt x="6968201" y="-58797"/>
                  <a:pt x="7348790" y="92709"/>
                  <a:pt x="7598009" y="0"/>
                </a:cubicBezTo>
                <a:cubicBezTo>
                  <a:pt x="7847228" y="-92709"/>
                  <a:pt x="7804378" y="37485"/>
                  <a:pt x="7964730" y="0"/>
                </a:cubicBezTo>
                <a:cubicBezTo>
                  <a:pt x="8125082" y="-37485"/>
                  <a:pt x="8140991" y="30589"/>
                  <a:pt x="8228311" y="0"/>
                </a:cubicBezTo>
                <a:cubicBezTo>
                  <a:pt x="8315631" y="-30589"/>
                  <a:pt x="8687893" y="80124"/>
                  <a:pt x="8904454" y="0"/>
                </a:cubicBezTo>
                <a:cubicBezTo>
                  <a:pt x="9121015" y="-80124"/>
                  <a:pt x="9066634" y="18634"/>
                  <a:pt x="9168035" y="0"/>
                </a:cubicBezTo>
                <a:cubicBezTo>
                  <a:pt x="9269436" y="-18634"/>
                  <a:pt x="9353233" y="41297"/>
                  <a:pt x="9534756" y="0"/>
                </a:cubicBezTo>
                <a:cubicBezTo>
                  <a:pt x="9716279" y="-41297"/>
                  <a:pt x="9930601" y="65292"/>
                  <a:pt x="10314039" y="0"/>
                </a:cubicBezTo>
                <a:cubicBezTo>
                  <a:pt x="10335655" y="169955"/>
                  <a:pt x="10284754" y="515918"/>
                  <a:pt x="10314039" y="681687"/>
                </a:cubicBezTo>
                <a:cubicBezTo>
                  <a:pt x="10343324" y="847456"/>
                  <a:pt x="10233887" y="1054035"/>
                  <a:pt x="10314039" y="1363373"/>
                </a:cubicBezTo>
                <a:cubicBezTo>
                  <a:pt x="10394191" y="1672711"/>
                  <a:pt x="10283518" y="1682419"/>
                  <a:pt x="10314039" y="1951034"/>
                </a:cubicBezTo>
                <a:cubicBezTo>
                  <a:pt x="10344560" y="2219649"/>
                  <a:pt x="10274180" y="2289025"/>
                  <a:pt x="10314039" y="2444669"/>
                </a:cubicBezTo>
                <a:cubicBezTo>
                  <a:pt x="10353898" y="2600314"/>
                  <a:pt x="10252700" y="2720114"/>
                  <a:pt x="10314039" y="2985317"/>
                </a:cubicBezTo>
                <a:cubicBezTo>
                  <a:pt x="10375378" y="3250520"/>
                  <a:pt x="10294423" y="3404702"/>
                  <a:pt x="10314039" y="3619991"/>
                </a:cubicBezTo>
                <a:cubicBezTo>
                  <a:pt x="10333655" y="3835280"/>
                  <a:pt x="10303065" y="3997000"/>
                  <a:pt x="10314039" y="4160639"/>
                </a:cubicBezTo>
                <a:cubicBezTo>
                  <a:pt x="10325013" y="4324278"/>
                  <a:pt x="10258683" y="4583900"/>
                  <a:pt x="10314039" y="4701287"/>
                </a:cubicBezTo>
                <a:cubicBezTo>
                  <a:pt x="10036341" y="4728527"/>
                  <a:pt x="9894202" y="4670602"/>
                  <a:pt x="9741037" y="4701287"/>
                </a:cubicBezTo>
                <a:cubicBezTo>
                  <a:pt x="9587872" y="4731972"/>
                  <a:pt x="9438090" y="4672760"/>
                  <a:pt x="9168035" y="4701287"/>
                </a:cubicBezTo>
                <a:cubicBezTo>
                  <a:pt x="8897980" y="4729814"/>
                  <a:pt x="8769454" y="4695052"/>
                  <a:pt x="8595033" y="4701287"/>
                </a:cubicBezTo>
                <a:cubicBezTo>
                  <a:pt x="8420612" y="4707522"/>
                  <a:pt x="8351869" y="4678147"/>
                  <a:pt x="8228311" y="4701287"/>
                </a:cubicBezTo>
                <a:cubicBezTo>
                  <a:pt x="8104753" y="4724427"/>
                  <a:pt x="7885829" y="4642566"/>
                  <a:pt x="7655309" y="4701287"/>
                </a:cubicBezTo>
                <a:cubicBezTo>
                  <a:pt x="7424789" y="4760008"/>
                  <a:pt x="7094778" y="4683633"/>
                  <a:pt x="6876026" y="4701287"/>
                </a:cubicBezTo>
                <a:cubicBezTo>
                  <a:pt x="6657274" y="4718941"/>
                  <a:pt x="6656976" y="4682834"/>
                  <a:pt x="6509305" y="4701287"/>
                </a:cubicBezTo>
                <a:cubicBezTo>
                  <a:pt x="6361634" y="4719740"/>
                  <a:pt x="6014007" y="4621179"/>
                  <a:pt x="5730022" y="4701287"/>
                </a:cubicBezTo>
                <a:cubicBezTo>
                  <a:pt x="5446037" y="4781395"/>
                  <a:pt x="5359715" y="4663027"/>
                  <a:pt x="5053879" y="4701287"/>
                </a:cubicBezTo>
                <a:cubicBezTo>
                  <a:pt x="4748043" y="4739547"/>
                  <a:pt x="4855489" y="4672058"/>
                  <a:pt x="4790298" y="4701287"/>
                </a:cubicBezTo>
                <a:cubicBezTo>
                  <a:pt x="4725107" y="4730516"/>
                  <a:pt x="4384232" y="4626478"/>
                  <a:pt x="4011015" y="4701287"/>
                </a:cubicBezTo>
                <a:cubicBezTo>
                  <a:pt x="3637798" y="4776096"/>
                  <a:pt x="3813240" y="4670647"/>
                  <a:pt x="3644294" y="4701287"/>
                </a:cubicBezTo>
                <a:cubicBezTo>
                  <a:pt x="3475348" y="4731927"/>
                  <a:pt x="3112062" y="4689037"/>
                  <a:pt x="2865011" y="4701287"/>
                </a:cubicBezTo>
                <a:cubicBezTo>
                  <a:pt x="2617960" y="4713537"/>
                  <a:pt x="2344510" y="4659207"/>
                  <a:pt x="2188868" y="4701287"/>
                </a:cubicBezTo>
                <a:cubicBezTo>
                  <a:pt x="2033226" y="4743367"/>
                  <a:pt x="1688251" y="4696593"/>
                  <a:pt x="1512726" y="4701287"/>
                </a:cubicBezTo>
                <a:cubicBezTo>
                  <a:pt x="1337201" y="4705981"/>
                  <a:pt x="1270024" y="4698885"/>
                  <a:pt x="1146004" y="4701287"/>
                </a:cubicBezTo>
                <a:cubicBezTo>
                  <a:pt x="1021984" y="4703689"/>
                  <a:pt x="344899" y="4652757"/>
                  <a:pt x="0" y="4701287"/>
                </a:cubicBezTo>
                <a:cubicBezTo>
                  <a:pt x="-43968" y="4570419"/>
                  <a:pt x="43531" y="4384279"/>
                  <a:pt x="0" y="4254665"/>
                </a:cubicBezTo>
                <a:cubicBezTo>
                  <a:pt x="-43531" y="4125051"/>
                  <a:pt x="16691" y="4027101"/>
                  <a:pt x="0" y="3808042"/>
                </a:cubicBezTo>
                <a:cubicBezTo>
                  <a:pt x="-16691" y="3588983"/>
                  <a:pt x="46235" y="3529400"/>
                  <a:pt x="0" y="3314407"/>
                </a:cubicBezTo>
                <a:cubicBezTo>
                  <a:pt x="-46235" y="3099415"/>
                  <a:pt x="6561" y="2884584"/>
                  <a:pt x="0" y="2773759"/>
                </a:cubicBezTo>
                <a:cubicBezTo>
                  <a:pt x="-6561" y="2662934"/>
                  <a:pt x="2829" y="2405094"/>
                  <a:pt x="0" y="2233111"/>
                </a:cubicBezTo>
                <a:cubicBezTo>
                  <a:pt x="-2829" y="2061128"/>
                  <a:pt x="81486" y="1862200"/>
                  <a:pt x="0" y="1551425"/>
                </a:cubicBezTo>
                <a:cubicBezTo>
                  <a:pt x="-81486" y="1240650"/>
                  <a:pt x="62567" y="1184131"/>
                  <a:pt x="0" y="963764"/>
                </a:cubicBezTo>
                <a:cubicBezTo>
                  <a:pt x="-62567" y="743397"/>
                  <a:pt x="7034" y="696890"/>
                  <a:pt x="0" y="517142"/>
                </a:cubicBezTo>
                <a:cubicBezTo>
                  <a:pt x="-7034" y="337394"/>
                  <a:pt x="28122" y="258226"/>
                  <a:pt x="0" y="0"/>
                </a:cubicBezTo>
                <a:close/>
              </a:path>
              <a:path w="10314039" h="4701287" stroke="0" extrusionOk="0">
                <a:moveTo>
                  <a:pt x="0" y="0"/>
                </a:moveTo>
                <a:cubicBezTo>
                  <a:pt x="110974" y="-16427"/>
                  <a:pt x="252148" y="32536"/>
                  <a:pt x="366721" y="0"/>
                </a:cubicBezTo>
                <a:cubicBezTo>
                  <a:pt x="481294" y="-32536"/>
                  <a:pt x="675291" y="38827"/>
                  <a:pt x="836583" y="0"/>
                </a:cubicBezTo>
                <a:cubicBezTo>
                  <a:pt x="997875" y="-38827"/>
                  <a:pt x="1362576" y="78895"/>
                  <a:pt x="1512726" y="0"/>
                </a:cubicBezTo>
                <a:cubicBezTo>
                  <a:pt x="1662876" y="-78895"/>
                  <a:pt x="1775908" y="37843"/>
                  <a:pt x="1982587" y="0"/>
                </a:cubicBezTo>
                <a:cubicBezTo>
                  <a:pt x="2189266" y="-37843"/>
                  <a:pt x="2354544" y="36593"/>
                  <a:pt x="2452449" y="0"/>
                </a:cubicBezTo>
                <a:cubicBezTo>
                  <a:pt x="2550354" y="-36593"/>
                  <a:pt x="2588093" y="9074"/>
                  <a:pt x="2716030" y="0"/>
                </a:cubicBezTo>
                <a:cubicBezTo>
                  <a:pt x="2843967" y="-9074"/>
                  <a:pt x="2998073" y="3931"/>
                  <a:pt x="3082752" y="0"/>
                </a:cubicBezTo>
                <a:cubicBezTo>
                  <a:pt x="3167431" y="-3931"/>
                  <a:pt x="3288749" y="18592"/>
                  <a:pt x="3346333" y="0"/>
                </a:cubicBezTo>
                <a:cubicBezTo>
                  <a:pt x="3403917" y="-18592"/>
                  <a:pt x="3820510" y="15030"/>
                  <a:pt x="4125616" y="0"/>
                </a:cubicBezTo>
                <a:cubicBezTo>
                  <a:pt x="4430722" y="-15030"/>
                  <a:pt x="4413425" y="25052"/>
                  <a:pt x="4492337" y="0"/>
                </a:cubicBezTo>
                <a:cubicBezTo>
                  <a:pt x="4571249" y="-25052"/>
                  <a:pt x="4889419" y="25792"/>
                  <a:pt x="5065339" y="0"/>
                </a:cubicBezTo>
                <a:cubicBezTo>
                  <a:pt x="5241259" y="-25792"/>
                  <a:pt x="5666588" y="77699"/>
                  <a:pt x="5844622" y="0"/>
                </a:cubicBezTo>
                <a:cubicBezTo>
                  <a:pt x="6022656" y="-77699"/>
                  <a:pt x="6283647" y="60121"/>
                  <a:pt x="6520765" y="0"/>
                </a:cubicBezTo>
                <a:cubicBezTo>
                  <a:pt x="6757883" y="-60121"/>
                  <a:pt x="7080160" y="40453"/>
                  <a:pt x="7300048" y="0"/>
                </a:cubicBezTo>
                <a:cubicBezTo>
                  <a:pt x="7519936" y="-40453"/>
                  <a:pt x="7475252" y="242"/>
                  <a:pt x="7563629" y="0"/>
                </a:cubicBezTo>
                <a:cubicBezTo>
                  <a:pt x="7652006" y="-242"/>
                  <a:pt x="8088242" y="62875"/>
                  <a:pt x="8239771" y="0"/>
                </a:cubicBezTo>
                <a:cubicBezTo>
                  <a:pt x="8391300" y="-62875"/>
                  <a:pt x="8673782" y="72235"/>
                  <a:pt x="9019054" y="0"/>
                </a:cubicBezTo>
                <a:cubicBezTo>
                  <a:pt x="9364326" y="-72235"/>
                  <a:pt x="9579815" y="33208"/>
                  <a:pt x="9798337" y="0"/>
                </a:cubicBezTo>
                <a:cubicBezTo>
                  <a:pt x="10016859" y="-33208"/>
                  <a:pt x="10183711" y="14759"/>
                  <a:pt x="10314039" y="0"/>
                </a:cubicBezTo>
                <a:cubicBezTo>
                  <a:pt x="10335564" y="285372"/>
                  <a:pt x="10269547" y="328017"/>
                  <a:pt x="10314039" y="634674"/>
                </a:cubicBezTo>
                <a:cubicBezTo>
                  <a:pt x="10358531" y="941331"/>
                  <a:pt x="10279664" y="990440"/>
                  <a:pt x="10314039" y="1316360"/>
                </a:cubicBezTo>
                <a:cubicBezTo>
                  <a:pt x="10348414" y="1642280"/>
                  <a:pt x="10286305" y="1688873"/>
                  <a:pt x="10314039" y="1904021"/>
                </a:cubicBezTo>
                <a:cubicBezTo>
                  <a:pt x="10341773" y="2119169"/>
                  <a:pt x="10295261" y="2339197"/>
                  <a:pt x="10314039" y="2491682"/>
                </a:cubicBezTo>
                <a:cubicBezTo>
                  <a:pt x="10332817" y="2644167"/>
                  <a:pt x="10274220" y="2965057"/>
                  <a:pt x="10314039" y="3126356"/>
                </a:cubicBezTo>
                <a:cubicBezTo>
                  <a:pt x="10353858" y="3287655"/>
                  <a:pt x="10306315" y="3390224"/>
                  <a:pt x="10314039" y="3572978"/>
                </a:cubicBezTo>
                <a:cubicBezTo>
                  <a:pt x="10321763" y="3755732"/>
                  <a:pt x="10271529" y="3985983"/>
                  <a:pt x="10314039" y="4113626"/>
                </a:cubicBezTo>
                <a:cubicBezTo>
                  <a:pt x="10356549" y="4241269"/>
                  <a:pt x="10284751" y="4537845"/>
                  <a:pt x="10314039" y="4701287"/>
                </a:cubicBezTo>
                <a:cubicBezTo>
                  <a:pt x="10221726" y="4704771"/>
                  <a:pt x="10146417" y="4677024"/>
                  <a:pt x="10050458" y="4701287"/>
                </a:cubicBezTo>
                <a:cubicBezTo>
                  <a:pt x="9954499" y="4725550"/>
                  <a:pt x="9868813" y="4675431"/>
                  <a:pt x="9786877" y="4701287"/>
                </a:cubicBezTo>
                <a:cubicBezTo>
                  <a:pt x="9704941" y="4727143"/>
                  <a:pt x="9479456" y="4692294"/>
                  <a:pt x="9317015" y="4701287"/>
                </a:cubicBezTo>
                <a:cubicBezTo>
                  <a:pt x="9154574" y="4710280"/>
                  <a:pt x="8950918" y="4633420"/>
                  <a:pt x="8744013" y="4701287"/>
                </a:cubicBezTo>
                <a:cubicBezTo>
                  <a:pt x="8537108" y="4769154"/>
                  <a:pt x="8294749" y="4674820"/>
                  <a:pt x="7964730" y="4701287"/>
                </a:cubicBezTo>
                <a:cubicBezTo>
                  <a:pt x="7634711" y="4727754"/>
                  <a:pt x="7598988" y="4626299"/>
                  <a:pt x="7288588" y="4701287"/>
                </a:cubicBezTo>
                <a:cubicBezTo>
                  <a:pt x="6978188" y="4776275"/>
                  <a:pt x="7030268" y="4672584"/>
                  <a:pt x="6921866" y="4701287"/>
                </a:cubicBezTo>
                <a:cubicBezTo>
                  <a:pt x="6813464" y="4729990"/>
                  <a:pt x="6562756" y="4634092"/>
                  <a:pt x="6245724" y="4701287"/>
                </a:cubicBezTo>
                <a:cubicBezTo>
                  <a:pt x="5928692" y="4768482"/>
                  <a:pt x="5951951" y="4688911"/>
                  <a:pt x="5672721" y="4701287"/>
                </a:cubicBezTo>
                <a:cubicBezTo>
                  <a:pt x="5393491" y="4713663"/>
                  <a:pt x="5220375" y="4660145"/>
                  <a:pt x="5099719" y="4701287"/>
                </a:cubicBezTo>
                <a:cubicBezTo>
                  <a:pt x="4979063" y="4742429"/>
                  <a:pt x="4670113" y="4665029"/>
                  <a:pt x="4320436" y="4701287"/>
                </a:cubicBezTo>
                <a:cubicBezTo>
                  <a:pt x="3970759" y="4737545"/>
                  <a:pt x="3791638" y="4653439"/>
                  <a:pt x="3644294" y="4701287"/>
                </a:cubicBezTo>
                <a:cubicBezTo>
                  <a:pt x="3496950" y="4749135"/>
                  <a:pt x="3430377" y="4659452"/>
                  <a:pt x="3277572" y="4701287"/>
                </a:cubicBezTo>
                <a:cubicBezTo>
                  <a:pt x="3124767" y="4743122"/>
                  <a:pt x="2992675" y="4698766"/>
                  <a:pt x="2910851" y="4701287"/>
                </a:cubicBezTo>
                <a:cubicBezTo>
                  <a:pt x="2829027" y="4703808"/>
                  <a:pt x="2671720" y="4695714"/>
                  <a:pt x="2544130" y="4701287"/>
                </a:cubicBezTo>
                <a:cubicBezTo>
                  <a:pt x="2416540" y="4706860"/>
                  <a:pt x="2220586" y="4695732"/>
                  <a:pt x="1971127" y="4701287"/>
                </a:cubicBezTo>
                <a:cubicBezTo>
                  <a:pt x="1721668" y="4706842"/>
                  <a:pt x="1715357" y="4685724"/>
                  <a:pt x="1604406" y="4701287"/>
                </a:cubicBezTo>
                <a:cubicBezTo>
                  <a:pt x="1493455" y="4716850"/>
                  <a:pt x="1245408" y="4652228"/>
                  <a:pt x="1031404" y="4701287"/>
                </a:cubicBezTo>
                <a:cubicBezTo>
                  <a:pt x="817400" y="4750346"/>
                  <a:pt x="250922" y="4638902"/>
                  <a:pt x="0" y="4701287"/>
                </a:cubicBezTo>
                <a:cubicBezTo>
                  <a:pt x="-4247" y="4554034"/>
                  <a:pt x="25349" y="4321291"/>
                  <a:pt x="0" y="4066613"/>
                </a:cubicBezTo>
                <a:cubicBezTo>
                  <a:pt x="-25349" y="3811935"/>
                  <a:pt x="34404" y="3665280"/>
                  <a:pt x="0" y="3525965"/>
                </a:cubicBezTo>
                <a:cubicBezTo>
                  <a:pt x="-34404" y="3386650"/>
                  <a:pt x="41014" y="3150521"/>
                  <a:pt x="0" y="2985317"/>
                </a:cubicBezTo>
                <a:cubicBezTo>
                  <a:pt x="-41014" y="2820113"/>
                  <a:pt x="44362" y="2667581"/>
                  <a:pt x="0" y="2444669"/>
                </a:cubicBezTo>
                <a:cubicBezTo>
                  <a:pt x="-44362" y="2221757"/>
                  <a:pt x="47204" y="2064441"/>
                  <a:pt x="0" y="1904021"/>
                </a:cubicBezTo>
                <a:cubicBezTo>
                  <a:pt x="-47204" y="1743601"/>
                  <a:pt x="9055" y="1480881"/>
                  <a:pt x="0" y="1222335"/>
                </a:cubicBezTo>
                <a:cubicBezTo>
                  <a:pt x="-9055" y="963789"/>
                  <a:pt x="53381" y="830418"/>
                  <a:pt x="0" y="728699"/>
                </a:cubicBezTo>
                <a:cubicBezTo>
                  <a:pt x="-53381" y="626980"/>
                  <a:pt x="72743" y="22999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01989919">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Je suis triste qu'ils nous considèrent comme leurs ennemis, comme la cause de leur misère, à un moment où notre seule préoccupation est leur bien. Qui peut nier cela ? Qui ne réalise pas combien j'ai aimé cette ville et combien j'ai essayé de la rendre aussi belle que le mérite son glorieux passé ? Mes plans pour le jardin royal ont déjà été mis en œuvre. Je ferai venir les plantes les plus rares et les plus belles du monde entier, telles que même les meilleurs jardins d'Europe n'en ont jamais vu. Les travaux ont déjà commencé pour la construction du premier hôpital et du premier orphelinat du pays, afin d'empêcher les enfants orphelins d'errer dans les rues et d'être victimes d'exploitation. J'aime les enfants. Je suis attristé par les rumeurs selon lesquelles je pourrais être responsable de la réaction contre nous. Je veux tellement donner un successeur au roi Otto, mais malheureusement j'ai peur de ne pas y arriver. C'est une autre arme dans les mains de nos ennemis qui pensent qu'un monarque sans successeur est condamné.</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Nous avons tant de projets avec Otto et maintenant tout est en danger d'être perdu à jamais. Les cris de la foule à l'extérieur sont de plus en plus forts. Othon est toujours enfermé dans son bureau. Il avait auparavant envoyé son lieutenant pour parler au colonel </a:t>
            </a:r>
            <a:r>
              <a:rPr lang="fr-FR" i="1" dirty="0" err="1">
                <a:latin typeface="Calibri" panose="020F0502020204030204" pitchFamily="34" charset="0"/>
                <a:ea typeface="Calibri" panose="020F0502020204030204" pitchFamily="34" charset="0"/>
                <a:cs typeface="Times New Roman" panose="02020603050405020304" pitchFamily="18" charset="0"/>
              </a:rPr>
              <a:t>Kallergis</a:t>
            </a:r>
            <a:r>
              <a:rPr lang="fr-FR" i="1" dirty="0">
                <a:latin typeface="Calibri" panose="020F0502020204030204" pitchFamily="34" charset="0"/>
                <a:ea typeface="Calibri" panose="020F0502020204030204" pitchFamily="34" charset="0"/>
                <a:cs typeface="Times New Roman" panose="02020603050405020304" pitchFamily="18" charset="0"/>
              </a:rPr>
              <a:t>, mais la foule l'a arrêté. Je crains que le roi n'ait été submergé par la timidité, il reste indécis et passif face aux événements actuels. S'il ne réagit pas immédiatement, il sera trop tard…</a:t>
            </a:r>
          </a:p>
        </p:txBody>
      </p:sp>
      <p:sp>
        <p:nvSpPr>
          <p:cNvPr id="13" name="TextBox 12">
            <a:extLst>
              <a:ext uri="{FF2B5EF4-FFF2-40B4-BE49-F238E27FC236}">
                <a16:creationId xmlns:a16="http://schemas.microsoft.com/office/drawing/2014/main" id="{EA324D48-5D8B-4726-B089-38DCA0911BFE}"/>
              </a:ext>
            </a:extLst>
          </p:cNvPr>
          <p:cNvSpPr txBox="1"/>
          <p:nvPr/>
        </p:nvSpPr>
        <p:spPr>
          <a:xfrm>
            <a:off x="168235" y="1380651"/>
            <a:ext cx="10314039" cy="5355312"/>
          </a:xfrm>
          <a:custGeom>
            <a:avLst/>
            <a:gdLst>
              <a:gd name="connsiteX0" fmla="*/ 0 w 10314039"/>
              <a:gd name="connsiteY0" fmla="*/ 0 h 5355312"/>
              <a:gd name="connsiteX1" fmla="*/ 676143 w 10314039"/>
              <a:gd name="connsiteY1" fmla="*/ 0 h 5355312"/>
              <a:gd name="connsiteX2" fmla="*/ 1042864 w 10314039"/>
              <a:gd name="connsiteY2" fmla="*/ 0 h 5355312"/>
              <a:gd name="connsiteX3" fmla="*/ 1822147 w 10314039"/>
              <a:gd name="connsiteY3" fmla="*/ 0 h 5355312"/>
              <a:gd name="connsiteX4" fmla="*/ 2601430 w 10314039"/>
              <a:gd name="connsiteY4" fmla="*/ 0 h 5355312"/>
              <a:gd name="connsiteX5" fmla="*/ 2865011 w 10314039"/>
              <a:gd name="connsiteY5" fmla="*/ 0 h 5355312"/>
              <a:gd name="connsiteX6" fmla="*/ 3231732 w 10314039"/>
              <a:gd name="connsiteY6" fmla="*/ 0 h 5355312"/>
              <a:gd name="connsiteX7" fmla="*/ 3598454 w 10314039"/>
              <a:gd name="connsiteY7" fmla="*/ 0 h 5355312"/>
              <a:gd name="connsiteX8" fmla="*/ 4068315 w 10314039"/>
              <a:gd name="connsiteY8" fmla="*/ 0 h 5355312"/>
              <a:gd name="connsiteX9" fmla="*/ 4744458 w 10314039"/>
              <a:gd name="connsiteY9" fmla="*/ 0 h 5355312"/>
              <a:gd name="connsiteX10" fmla="*/ 5523741 w 10314039"/>
              <a:gd name="connsiteY10" fmla="*/ 0 h 5355312"/>
              <a:gd name="connsiteX11" fmla="*/ 5890462 w 10314039"/>
              <a:gd name="connsiteY11" fmla="*/ 0 h 5355312"/>
              <a:gd name="connsiteX12" fmla="*/ 6360324 w 10314039"/>
              <a:gd name="connsiteY12" fmla="*/ 0 h 5355312"/>
              <a:gd name="connsiteX13" fmla="*/ 7139607 w 10314039"/>
              <a:gd name="connsiteY13" fmla="*/ 0 h 5355312"/>
              <a:gd name="connsiteX14" fmla="*/ 7712609 w 10314039"/>
              <a:gd name="connsiteY14" fmla="*/ 0 h 5355312"/>
              <a:gd name="connsiteX15" fmla="*/ 8285611 w 10314039"/>
              <a:gd name="connsiteY15" fmla="*/ 0 h 5355312"/>
              <a:gd name="connsiteX16" fmla="*/ 8858613 w 10314039"/>
              <a:gd name="connsiteY16" fmla="*/ 0 h 5355312"/>
              <a:gd name="connsiteX17" fmla="*/ 9122194 w 10314039"/>
              <a:gd name="connsiteY17" fmla="*/ 0 h 5355312"/>
              <a:gd name="connsiteX18" fmla="*/ 9385775 w 10314039"/>
              <a:gd name="connsiteY18" fmla="*/ 0 h 5355312"/>
              <a:gd name="connsiteX19" fmla="*/ 9752497 w 10314039"/>
              <a:gd name="connsiteY19" fmla="*/ 0 h 5355312"/>
              <a:gd name="connsiteX20" fmla="*/ 10314039 w 10314039"/>
              <a:gd name="connsiteY20" fmla="*/ 0 h 5355312"/>
              <a:gd name="connsiteX21" fmla="*/ 10314039 w 10314039"/>
              <a:gd name="connsiteY21" fmla="*/ 702141 h 5355312"/>
              <a:gd name="connsiteX22" fmla="*/ 10314039 w 10314039"/>
              <a:gd name="connsiteY22" fmla="*/ 1190069 h 5355312"/>
              <a:gd name="connsiteX23" fmla="*/ 10314039 w 10314039"/>
              <a:gd name="connsiteY23" fmla="*/ 1731551 h 5355312"/>
              <a:gd name="connsiteX24" fmla="*/ 10314039 w 10314039"/>
              <a:gd name="connsiteY24" fmla="*/ 2219479 h 5355312"/>
              <a:gd name="connsiteX25" fmla="*/ 10314039 w 10314039"/>
              <a:gd name="connsiteY25" fmla="*/ 2707408 h 5355312"/>
              <a:gd name="connsiteX26" fmla="*/ 10314039 w 10314039"/>
              <a:gd name="connsiteY26" fmla="*/ 3141783 h 5355312"/>
              <a:gd name="connsiteX27" fmla="*/ 10314039 w 10314039"/>
              <a:gd name="connsiteY27" fmla="*/ 3683265 h 5355312"/>
              <a:gd name="connsiteX28" fmla="*/ 10314039 w 10314039"/>
              <a:gd name="connsiteY28" fmla="*/ 4171193 h 5355312"/>
              <a:gd name="connsiteX29" fmla="*/ 10314039 w 10314039"/>
              <a:gd name="connsiteY29" fmla="*/ 4659121 h 5355312"/>
              <a:gd name="connsiteX30" fmla="*/ 10314039 w 10314039"/>
              <a:gd name="connsiteY30" fmla="*/ 5355312 h 5355312"/>
              <a:gd name="connsiteX31" fmla="*/ 9534756 w 10314039"/>
              <a:gd name="connsiteY31" fmla="*/ 5355312 h 5355312"/>
              <a:gd name="connsiteX32" fmla="*/ 9271175 w 10314039"/>
              <a:gd name="connsiteY32" fmla="*/ 5355312 h 5355312"/>
              <a:gd name="connsiteX33" fmla="*/ 8595033 w 10314039"/>
              <a:gd name="connsiteY33" fmla="*/ 5355312 h 5355312"/>
              <a:gd name="connsiteX34" fmla="*/ 7918890 w 10314039"/>
              <a:gd name="connsiteY34" fmla="*/ 5355312 h 5355312"/>
              <a:gd name="connsiteX35" fmla="*/ 7139607 w 10314039"/>
              <a:gd name="connsiteY35" fmla="*/ 5355312 h 5355312"/>
              <a:gd name="connsiteX36" fmla="*/ 6772886 w 10314039"/>
              <a:gd name="connsiteY36" fmla="*/ 5355312 h 5355312"/>
              <a:gd name="connsiteX37" fmla="*/ 6096743 w 10314039"/>
              <a:gd name="connsiteY37" fmla="*/ 5355312 h 5355312"/>
              <a:gd name="connsiteX38" fmla="*/ 5523741 w 10314039"/>
              <a:gd name="connsiteY38" fmla="*/ 5355312 h 5355312"/>
              <a:gd name="connsiteX39" fmla="*/ 4950739 w 10314039"/>
              <a:gd name="connsiteY39" fmla="*/ 5355312 h 5355312"/>
              <a:gd name="connsiteX40" fmla="*/ 4274596 w 10314039"/>
              <a:gd name="connsiteY40" fmla="*/ 5355312 h 5355312"/>
              <a:gd name="connsiteX41" fmla="*/ 3907875 w 10314039"/>
              <a:gd name="connsiteY41" fmla="*/ 5355312 h 5355312"/>
              <a:gd name="connsiteX42" fmla="*/ 3128592 w 10314039"/>
              <a:gd name="connsiteY42" fmla="*/ 5355312 h 5355312"/>
              <a:gd name="connsiteX43" fmla="*/ 2658730 w 10314039"/>
              <a:gd name="connsiteY43" fmla="*/ 5355312 h 5355312"/>
              <a:gd name="connsiteX44" fmla="*/ 2395149 w 10314039"/>
              <a:gd name="connsiteY44" fmla="*/ 5355312 h 5355312"/>
              <a:gd name="connsiteX45" fmla="*/ 1719006 w 10314039"/>
              <a:gd name="connsiteY45" fmla="*/ 5355312 h 5355312"/>
              <a:gd name="connsiteX46" fmla="*/ 1352285 w 10314039"/>
              <a:gd name="connsiteY46" fmla="*/ 5355312 h 5355312"/>
              <a:gd name="connsiteX47" fmla="*/ 779283 w 10314039"/>
              <a:gd name="connsiteY47" fmla="*/ 5355312 h 5355312"/>
              <a:gd name="connsiteX48" fmla="*/ 0 w 10314039"/>
              <a:gd name="connsiteY48" fmla="*/ 5355312 h 5355312"/>
              <a:gd name="connsiteX49" fmla="*/ 0 w 10314039"/>
              <a:gd name="connsiteY49" fmla="*/ 4653171 h 5355312"/>
              <a:gd name="connsiteX50" fmla="*/ 0 w 10314039"/>
              <a:gd name="connsiteY50" fmla="*/ 4165243 h 5355312"/>
              <a:gd name="connsiteX51" fmla="*/ 0 w 10314039"/>
              <a:gd name="connsiteY51" fmla="*/ 3516655 h 5355312"/>
              <a:gd name="connsiteX52" fmla="*/ 0 w 10314039"/>
              <a:gd name="connsiteY52" fmla="*/ 2868067 h 5355312"/>
              <a:gd name="connsiteX53" fmla="*/ 0 w 10314039"/>
              <a:gd name="connsiteY53" fmla="*/ 2433692 h 5355312"/>
              <a:gd name="connsiteX54" fmla="*/ 0 w 10314039"/>
              <a:gd name="connsiteY54" fmla="*/ 1945763 h 5355312"/>
              <a:gd name="connsiteX55" fmla="*/ 0 w 10314039"/>
              <a:gd name="connsiteY55" fmla="*/ 1404282 h 5355312"/>
              <a:gd name="connsiteX56" fmla="*/ 0 w 10314039"/>
              <a:gd name="connsiteY56" fmla="*/ 862800 h 5355312"/>
              <a:gd name="connsiteX57" fmla="*/ 0 w 10314039"/>
              <a:gd name="connsiteY57" fmla="*/ 0 h 53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314039" h="5355312" fill="none" extrusionOk="0">
                <a:moveTo>
                  <a:pt x="0" y="0"/>
                </a:moveTo>
                <a:cubicBezTo>
                  <a:pt x="329903" y="-15874"/>
                  <a:pt x="451162" y="34111"/>
                  <a:pt x="676143" y="0"/>
                </a:cubicBezTo>
                <a:cubicBezTo>
                  <a:pt x="901124" y="-34111"/>
                  <a:pt x="943805" y="11286"/>
                  <a:pt x="1042864" y="0"/>
                </a:cubicBezTo>
                <a:cubicBezTo>
                  <a:pt x="1141923" y="-11286"/>
                  <a:pt x="1664958" y="16822"/>
                  <a:pt x="1822147" y="0"/>
                </a:cubicBezTo>
                <a:cubicBezTo>
                  <a:pt x="1979336" y="-16822"/>
                  <a:pt x="2333982" y="84859"/>
                  <a:pt x="2601430" y="0"/>
                </a:cubicBezTo>
                <a:cubicBezTo>
                  <a:pt x="2868878" y="-84859"/>
                  <a:pt x="2798164" y="268"/>
                  <a:pt x="2865011" y="0"/>
                </a:cubicBezTo>
                <a:cubicBezTo>
                  <a:pt x="2931858" y="-268"/>
                  <a:pt x="3137526" y="8282"/>
                  <a:pt x="3231732" y="0"/>
                </a:cubicBezTo>
                <a:cubicBezTo>
                  <a:pt x="3325938" y="-8282"/>
                  <a:pt x="3443999" y="27746"/>
                  <a:pt x="3598454" y="0"/>
                </a:cubicBezTo>
                <a:cubicBezTo>
                  <a:pt x="3752909" y="-27746"/>
                  <a:pt x="3861582" y="26747"/>
                  <a:pt x="4068315" y="0"/>
                </a:cubicBezTo>
                <a:cubicBezTo>
                  <a:pt x="4275048" y="-26747"/>
                  <a:pt x="4548642" y="6167"/>
                  <a:pt x="4744458" y="0"/>
                </a:cubicBezTo>
                <a:cubicBezTo>
                  <a:pt x="4940274" y="-6167"/>
                  <a:pt x="5262701" y="46391"/>
                  <a:pt x="5523741" y="0"/>
                </a:cubicBezTo>
                <a:cubicBezTo>
                  <a:pt x="5784781" y="-46391"/>
                  <a:pt x="5745166" y="31865"/>
                  <a:pt x="5890462" y="0"/>
                </a:cubicBezTo>
                <a:cubicBezTo>
                  <a:pt x="6035758" y="-31865"/>
                  <a:pt x="6258815" y="54559"/>
                  <a:pt x="6360324" y="0"/>
                </a:cubicBezTo>
                <a:cubicBezTo>
                  <a:pt x="6461833" y="-54559"/>
                  <a:pt x="6957163" y="51628"/>
                  <a:pt x="7139607" y="0"/>
                </a:cubicBezTo>
                <a:cubicBezTo>
                  <a:pt x="7322051" y="-51628"/>
                  <a:pt x="7510378" y="14071"/>
                  <a:pt x="7712609" y="0"/>
                </a:cubicBezTo>
                <a:cubicBezTo>
                  <a:pt x="7914840" y="-14071"/>
                  <a:pt x="8082760" y="38576"/>
                  <a:pt x="8285611" y="0"/>
                </a:cubicBezTo>
                <a:cubicBezTo>
                  <a:pt x="8488462" y="-38576"/>
                  <a:pt x="8642674" y="43422"/>
                  <a:pt x="8858613" y="0"/>
                </a:cubicBezTo>
                <a:cubicBezTo>
                  <a:pt x="9074552" y="-43422"/>
                  <a:pt x="9032589" y="21066"/>
                  <a:pt x="9122194" y="0"/>
                </a:cubicBezTo>
                <a:cubicBezTo>
                  <a:pt x="9211799" y="-21066"/>
                  <a:pt x="9308161" y="13422"/>
                  <a:pt x="9385775" y="0"/>
                </a:cubicBezTo>
                <a:cubicBezTo>
                  <a:pt x="9463389" y="-13422"/>
                  <a:pt x="9639037" y="24754"/>
                  <a:pt x="9752497" y="0"/>
                </a:cubicBezTo>
                <a:cubicBezTo>
                  <a:pt x="9865957" y="-24754"/>
                  <a:pt x="10052877" y="25862"/>
                  <a:pt x="10314039" y="0"/>
                </a:cubicBezTo>
                <a:cubicBezTo>
                  <a:pt x="10347467" y="291757"/>
                  <a:pt x="10269852" y="351647"/>
                  <a:pt x="10314039" y="702141"/>
                </a:cubicBezTo>
                <a:cubicBezTo>
                  <a:pt x="10358226" y="1052635"/>
                  <a:pt x="10276065" y="948900"/>
                  <a:pt x="10314039" y="1190069"/>
                </a:cubicBezTo>
                <a:cubicBezTo>
                  <a:pt x="10352013" y="1431238"/>
                  <a:pt x="10269896" y="1521635"/>
                  <a:pt x="10314039" y="1731551"/>
                </a:cubicBezTo>
                <a:cubicBezTo>
                  <a:pt x="10358182" y="1941467"/>
                  <a:pt x="10291171" y="2034037"/>
                  <a:pt x="10314039" y="2219479"/>
                </a:cubicBezTo>
                <a:cubicBezTo>
                  <a:pt x="10336907" y="2404921"/>
                  <a:pt x="10261112" y="2521916"/>
                  <a:pt x="10314039" y="2707408"/>
                </a:cubicBezTo>
                <a:cubicBezTo>
                  <a:pt x="10366966" y="2892900"/>
                  <a:pt x="10266072" y="3053940"/>
                  <a:pt x="10314039" y="3141783"/>
                </a:cubicBezTo>
                <a:cubicBezTo>
                  <a:pt x="10362006" y="3229626"/>
                  <a:pt x="10312063" y="3469192"/>
                  <a:pt x="10314039" y="3683265"/>
                </a:cubicBezTo>
                <a:cubicBezTo>
                  <a:pt x="10316015" y="3897338"/>
                  <a:pt x="10281102" y="3997315"/>
                  <a:pt x="10314039" y="4171193"/>
                </a:cubicBezTo>
                <a:cubicBezTo>
                  <a:pt x="10346976" y="4345071"/>
                  <a:pt x="10293076" y="4476202"/>
                  <a:pt x="10314039" y="4659121"/>
                </a:cubicBezTo>
                <a:cubicBezTo>
                  <a:pt x="10335002" y="4842040"/>
                  <a:pt x="10289553" y="5174186"/>
                  <a:pt x="10314039" y="5355312"/>
                </a:cubicBezTo>
                <a:cubicBezTo>
                  <a:pt x="9960811" y="5371650"/>
                  <a:pt x="9727052" y="5322569"/>
                  <a:pt x="9534756" y="5355312"/>
                </a:cubicBezTo>
                <a:cubicBezTo>
                  <a:pt x="9342460" y="5388055"/>
                  <a:pt x="9366483" y="5335726"/>
                  <a:pt x="9271175" y="5355312"/>
                </a:cubicBezTo>
                <a:cubicBezTo>
                  <a:pt x="9175867" y="5374898"/>
                  <a:pt x="8849069" y="5327967"/>
                  <a:pt x="8595033" y="5355312"/>
                </a:cubicBezTo>
                <a:cubicBezTo>
                  <a:pt x="8340997" y="5382657"/>
                  <a:pt x="8108092" y="5338495"/>
                  <a:pt x="7918890" y="5355312"/>
                </a:cubicBezTo>
                <a:cubicBezTo>
                  <a:pt x="7729688" y="5372129"/>
                  <a:pt x="7481576" y="5330435"/>
                  <a:pt x="7139607" y="5355312"/>
                </a:cubicBezTo>
                <a:cubicBezTo>
                  <a:pt x="6797638" y="5380189"/>
                  <a:pt x="6930337" y="5351663"/>
                  <a:pt x="6772886" y="5355312"/>
                </a:cubicBezTo>
                <a:cubicBezTo>
                  <a:pt x="6615435" y="5358961"/>
                  <a:pt x="6353108" y="5348209"/>
                  <a:pt x="6096743" y="5355312"/>
                </a:cubicBezTo>
                <a:cubicBezTo>
                  <a:pt x="5840378" y="5362415"/>
                  <a:pt x="5795823" y="5347604"/>
                  <a:pt x="5523741" y="5355312"/>
                </a:cubicBezTo>
                <a:cubicBezTo>
                  <a:pt x="5251659" y="5363020"/>
                  <a:pt x="5151351" y="5297356"/>
                  <a:pt x="4950739" y="5355312"/>
                </a:cubicBezTo>
                <a:cubicBezTo>
                  <a:pt x="4750127" y="5413268"/>
                  <a:pt x="4440537" y="5285247"/>
                  <a:pt x="4274596" y="5355312"/>
                </a:cubicBezTo>
                <a:cubicBezTo>
                  <a:pt x="4108655" y="5425377"/>
                  <a:pt x="4085754" y="5350810"/>
                  <a:pt x="3907875" y="5355312"/>
                </a:cubicBezTo>
                <a:cubicBezTo>
                  <a:pt x="3729996" y="5359814"/>
                  <a:pt x="3480089" y="5328238"/>
                  <a:pt x="3128592" y="5355312"/>
                </a:cubicBezTo>
                <a:cubicBezTo>
                  <a:pt x="2777095" y="5382386"/>
                  <a:pt x="2764130" y="5319722"/>
                  <a:pt x="2658730" y="5355312"/>
                </a:cubicBezTo>
                <a:cubicBezTo>
                  <a:pt x="2553330" y="5390902"/>
                  <a:pt x="2491507" y="5351778"/>
                  <a:pt x="2395149" y="5355312"/>
                </a:cubicBezTo>
                <a:cubicBezTo>
                  <a:pt x="2298791" y="5358846"/>
                  <a:pt x="1956285" y="5319630"/>
                  <a:pt x="1719006" y="5355312"/>
                </a:cubicBezTo>
                <a:cubicBezTo>
                  <a:pt x="1481727" y="5390994"/>
                  <a:pt x="1482282" y="5333653"/>
                  <a:pt x="1352285" y="5355312"/>
                </a:cubicBezTo>
                <a:cubicBezTo>
                  <a:pt x="1222288" y="5376971"/>
                  <a:pt x="981171" y="5321718"/>
                  <a:pt x="779283" y="5355312"/>
                </a:cubicBezTo>
                <a:cubicBezTo>
                  <a:pt x="577395" y="5388906"/>
                  <a:pt x="328109" y="5284050"/>
                  <a:pt x="0" y="5355312"/>
                </a:cubicBezTo>
                <a:cubicBezTo>
                  <a:pt x="-40453" y="5078803"/>
                  <a:pt x="54938" y="4915774"/>
                  <a:pt x="0" y="4653171"/>
                </a:cubicBezTo>
                <a:cubicBezTo>
                  <a:pt x="-54938" y="4390568"/>
                  <a:pt x="47310" y="4318772"/>
                  <a:pt x="0" y="4165243"/>
                </a:cubicBezTo>
                <a:cubicBezTo>
                  <a:pt x="-47310" y="4011714"/>
                  <a:pt x="2013" y="3704076"/>
                  <a:pt x="0" y="3516655"/>
                </a:cubicBezTo>
                <a:cubicBezTo>
                  <a:pt x="-2013" y="3329234"/>
                  <a:pt x="34765" y="3017660"/>
                  <a:pt x="0" y="2868067"/>
                </a:cubicBezTo>
                <a:cubicBezTo>
                  <a:pt x="-34765" y="2718474"/>
                  <a:pt x="44364" y="2600140"/>
                  <a:pt x="0" y="2433692"/>
                </a:cubicBezTo>
                <a:cubicBezTo>
                  <a:pt x="-44364" y="2267244"/>
                  <a:pt x="38948" y="2156771"/>
                  <a:pt x="0" y="1945763"/>
                </a:cubicBezTo>
                <a:cubicBezTo>
                  <a:pt x="-38948" y="1734755"/>
                  <a:pt x="35701" y="1618816"/>
                  <a:pt x="0" y="1404282"/>
                </a:cubicBezTo>
                <a:cubicBezTo>
                  <a:pt x="-35701" y="1189748"/>
                  <a:pt x="34498" y="1037349"/>
                  <a:pt x="0" y="862800"/>
                </a:cubicBezTo>
                <a:cubicBezTo>
                  <a:pt x="-34498" y="688251"/>
                  <a:pt x="68922" y="278508"/>
                  <a:pt x="0" y="0"/>
                </a:cubicBezTo>
                <a:close/>
              </a:path>
              <a:path w="10314039" h="5355312" stroke="0" extrusionOk="0">
                <a:moveTo>
                  <a:pt x="0" y="0"/>
                </a:moveTo>
                <a:cubicBezTo>
                  <a:pt x="216561" y="-10150"/>
                  <a:pt x="394952" y="8430"/>
                  <a:pt x="573002" y="0"/>
                </a:cubicBezTo>
                <a:cubicBezTo>
                  <a:pt x="751052" y="-8430"/>
                  <a:pt x="765452" y="22031"/>
                  <a:pt x="836583" y="0"/>
                </a:cubicBezTo>
                <a:cubicBezTo>
                  <a:pt x="907714" y="-22031"/>
                  <a:pt x="1140808" y="27516"/>
                  <a:pt x="1306445" y="0"/>
                </a:cubicBezTo>
                <a:cubicBezTo>
                  <a:pt x="1472082" y="-27516"/>
                  <a:pt x="1772154" y="11361"/>
                  <a:pt x="2085728" y="0"/>
                </a:cubicBezTo>
                <a:cubicBezTo>
                  <a:pt x="2399302" y="-11361"/>
                  <a:pt x="2446993" y="16337"/>
                  <a:pt x="2658730" y="0"/>
                </a:cubicBezTo>
                <a:cubicBezTo>
                  <a:pt x="2870467" y="-16337"/>
                  <a:pt x="2979855" y="16485"/>
                  <a:pt x="3128592" y="0"/>
                </a:cubicBezTo>
                <a:cubicBezTo>
                  <a:pt x="3277329" y="-16485"/>
                  <a:pt x="3479067" y="54167"/>
                  <a:pt x="3598454" y="0"/>
                </a:cubicBezTo>
                <a:cubicBezTo>
                  <a:pt x="3717841" y="-54167"/>
                  <a:pt x="3971662" y="31549"/>
                  <a:pt x="4171456" y="0"/>
                </a:cubicBezTo>
                <a:cubicBezTo>
                  <a:pt x="4371250" y="-31549"/>
                  <a:pt x="4626537" y="23084"/>
                  <a:pt x="4950739" y="0"/>
                </a:cubicBezTo>
                <a:cubicBezTo>
                  <a:pt x="5274941" y="-23084"/>
                  <a:pt x="5243792" y="2847"/>
                  <a:pt x="5523741" y="0"/>
                </a:cubicBezTo>
                <a:cubicBezTo>
                  <a:pt x="5803690" y="-2847"/>
                  <a:pt x="5820997" y="22528"/>
                  <a:pt x="6096743" y="0"/>
                </a:cubicBezTo>
                <a:cubicBezTo>
                  <a:pt x="6372489" y="-22528"/>
                  <a:pt x="6374953" y="1283"/>
                  <a:pt x="6566605" y="0"/>
                </a:cubicBezTo>
                <a:cubicBezTo>
                  <a:pt x="6758257" y="-1283"/>
                  <a:pt x="6739610" y="16779"/>
                  <a:pt x="6830186" y="0"/>
                </a:cubicBezTo>
                <a:cubicBezTo>
                  <a:pt x="6920762" y="-16779"/>
                  <a:pt x="7051161" y="36535"/>
                  <a:pt x="7196907" y="0"/>
                </a:cubicBezTo>
                <a:cubicBezTo>
                  <a:pt x="7342653" y="-36535"/>
                  <a:pt x="7397094" y="12748"/>
                  <a:pt x="7460488" y="0"/>
                </a:cubicBezTo>
                <a:cubicBezTo>
                  <a:pt x="7523882" y="-12748"/>
                  <a:pt x="7732147" y="6256"/>
                  <a:pt x="7827210" y="0"/>
                </a:cubicBezTo>
                <a:cubicBezTo>
                  <a:pt x="7922273" y="-6256"/>
                  <a:pt x="8151770" y="6788"/>
                  <a:pt x="8400212" y="0"/>
                </a:cubicBezTo>
                <a:cubicBezTo>
                  <a:pt x="8648654" y="-6788"/>
                  <a:pt x="8858142" y="50579"/>
                  <a:pt x="8973214" y="0"/>
                </a:cubicBezTo>
                <a:cubicBezTo>
                  <a:pt x="9088286" y="-50579"/>
                  <a:pt x="9368345" y="44925"/>
                  <a:pt x="9649356" y="0"/>
                </a:cubicBezTo>
                <a:cubicBezTo>
                  <a:pt x="9930367" y="-44925"/>
                  <a:pt x="10066676" y="37101"/>
                  <a:pt x="10314039" y="0"/>
                </a:cubicBezTo>
                <a:cubicBezTo>
                  <a:pt x="10327291" y="127397"/>
                  <a:pt x="10288614" y="400877"/>
                  <a:pt x="10314039" y="541482"/>
                </a:cubicBezTo>
                <a:cubicBezTo>
                  <a:pt x="10339464" y="682087"/>
                  <a:pt x="10252959" y="914912"/>
                  <a:pt x="10314039" y="1190069"/>
                </a:cubicBezTo>
                <a:cubicBezTo>
                  <a:pt x="10375119" y="1465226"/>
                  <a:pt x="10303579" y="1446411"/>
                  <a:pt x="10314039" y="1677998"/>
                </a:cubicBezTo>
                <a:cubicBezTo>
                  <a:pt x="10324499" y="1909585"/>
                  <a:pt x="10271701" y="1952210"/>
                  <a:pt x="10314039" y="2112373"/>
                </a:cubicBezTo>
                <a:cubicBezTo>
                  <a:pt x="10356377" y="2272536"/>
                  <a:pt x="10305034" y="2466849"/>
                  <a:pt x="10314039" y="2600301"/>
                </a:cubicBezTo>
                <a:cubicBezTo>
                  <a:pt x="10323044" y="2733753"/>
                  <a:pt x="10255684" y="3068513"/>
                  <a:pt x="10314039" y="3302442"/>
                </a:cubicBezTo>
                <a:cubicBezTo>
                  <a:pt x="10372394" y="3536371"/>
                  <a:pt x="10312300" y="3705100"/>
                  <a:pt x="10314039" y="3951030"/>
                </a:cubicBezTo>
                <a:cubicBezTo>
                  <a:pt x="10315778" y="4196960"/>
                  <a:pt x="10269367" y="4294692"/>
                  <a:pt x="10314039" y="4438959"/>
                </a:cubicBezTo>
                <a:cubicBezTo>
                  <a:pt x="10358711" y="4583226"/>
                  <a:pt x="10265462" y="4978016"/>
                  <a:pt x="10314039" y="5355312"/>
                </a:cubicBezTo>
                <a:cubicBezTo>
                  <a:pt x="10112749" y="5357789"/>
                  <a:pt x="9954270" y="5293880"/>
                  <a:pt x="9741037" y="5355312"/>
                </a:cubicBezTo>
                <a:cubicBezTo>
                  <a:pt x="9527804" y="5416744"/>
                  <a:pt x="9451845" y="5312244"/>
                  <a:pt x="9271175" y="5355312"/>
                </a:cubicBezTo>
                <a:cubicBezTo>
                  <a:pt x="9090505" y="5398380"/>
                  <a:pt x="8814532" y="5296787"/>
                  <a:pt x="8698173" y="5355312"/>
                </a:cubicBezTo>
                <a:cubicBezTo>
                  <a:pt x="8581814" y="5413837"/>
                  <a:pt x="8382927" y="5338038"/>
                  <a:pt x="8125171" y="5355312"/>
                </a:cubicBezTo>
                <a:cubicBezTo>
                  <a:pt x="7867415" y="5372586"/>
                  <a:pt x="7883375" y="5318665"/>
                  <a:pt x="7758449" y="5355312"/>
                </a:cubicBezTo>
                <a:cubicBezTo>
                  <a:pt x="7633523" y="5391959"/>
                  <a:pt x="7564883" y="5353064"/>
                  <a:pt x="7391728" y="5355312"/>
                </a:cubicBezTo>
                <a:cubicBezTo>
                  <a:pt x="7218573" y="5357560"/>
                  <a:pt x="7220072" y="5342131"/>
                  <a:pt x="7128147" y="5355312"/>
                </a:cubicBezTo>
                <a:cubicBezTo>
                  <a:pt x="7036222" y="5368493"/>
                  <a:pt x="6777595" y="5330778"/>
                  <a:pt x="6658285" y="5355312"/>
                </a:cubicBezTo>
                <a:cubicBezTo>
                  <a:pt x="6538975" y="5379846"/>
                  <a:pt x="6252586" y="5290235"/>
                  <a:pt x="6085283" y="5355312"/>
                </a:cubicBezTo>
                <a:cubicBezTo>
                  <a:pt x="5917980" y="5420389"/>
                  <a:pt x="5937269" y="5345411"/>
                  <a:pt x="5821702" y="5355312"/>
                </a:cubicBezTo>
                <a:cubicBezTo>
                  <a:pt x="5706135" y="5365213"/>
                  <a:pt x="5399888" y="5307081"/>
                  <a:pt x="5248700" y="5355312"/>
                </a:cubicBezTo>
                <a:cubicBezTo>
                  <a:pt x="5097512" y="5403543"/>
                  <a:pt x="5080945" y="5346332"/>
                  <a:pt x="4985119" y="5355312"/>
                </a:cubicBezTo>
                <a:cubicBezTo>
                  <a:pt x="4889293" y="5364292"/>
                  <a:pt x="4513190" y="5293017"/>
                  <a:pt x="4205836" y="5355312"/>
                </a:cubicBezTo>
                <a:cubicBezTo>
                  <a:pt x="3898482" y="5417607"/>
                  <a:pt x="3961776" y="5342617"/>
                  <a:pt x="3839115" y="5355312"/>
                </a:cubicBezTo>
                <a:cubicBezTo>
                  <a:pt x="3716454" y="5368007"/>
                  <a:pt x="3232896" y="5262976"/>
                  <a:pt x="3059832" y="5355312"/>
                </a:cubicBezTo>
                <a:cubicBezTo>
                  <a:pt x="2886768" y="5447648"/>
                  <a:pt x="2812948" y="5346799"/>
                  <a:pt x="2589970" y="5355312"/>
                </a:cubicBezTo>
                <a:cubicBezTo>
                  <a:pt x="2366992" y="5363825"/>
                  <a:pt x="2236355" y="5320895"/>
                  <a:pt x="2120108" y="5355312"/>
                </a:cubicBezTo>
                <a:cubicBezTo>
                  <a:pt x="2003861" y="5389729"/>
                  <a:pt x="1755124" y="5315409"/>
                  <a:pt x="1443965" y="5355312"/>
                </a:cubicBezTo>
                <a:cubicBezTo>
                  <a:pt x="1132806" y="5395215"/>
                  <a:pt x="1297421" y="5333521"/>
                  <a:pt x="1180384" y="5355312"/>
                </a:cubicBezTo>
                <a:cubicBezTo>
                  <a:pt x="1063347" y="5377103"/>
                  <a:pt x="806871" y="5352002"/>
                  <a:pt x="504242" y="5355312"/>
                </a:cubicBezTo>
                <a:cubicBezTo>
                  <a:pt x="201613" y="5358622"/>
                  <a:pt x="210277" y="5312882"/>
                  <a:pt x="0" y="5355312"/>
                </a:cubicBezTo>
                <a:cubicBezTo>
                  <a:pt x="-52509" y="5112502"/>
                  <a:pt x="10319" y="4935987"/>
                  <a:pt x="0" y="4653171"/>
                </a:cubicBezTo>
                <a:cubicBezTo>
                  <a:pt x="-10319" y="4370355"/>
                  <a:pt x="56331" y="4192664"/>
                  <a:pt x="0" y="4004583"/>
                </a:cubicBezTo>
                <a:cubicBezTo>
                  <a:pt x="-56331" y="3816502"/>
                  <a:pt x="37900" y="3663791"/>
                  <a:pt x="0" y="3570208"/>
                </a:cubicBezTo>
                <a:cubicBezTo>
                  <a:pt x="-37900" y="3476626"/>
                  <a:pt x="43232" y="3267716"/>
                  <a:pt x="0" y="3135833"/>
                </a:cubicBezTo>
                <a:cubicBezTo>
                  <a:pt x="-43232" y="3003950"/>
                  <a:pt x="13760" y="2783995"/>
                  <a:pt x="0" y="2647904"/>
                </a:cubicBezTo>
                <a:cubicBezTo>
                  <a:pt x="-13760" y="2511813"/>
                  <a:pt x="7520" y="2240810"/>
                  <a:pt x="0" y="2106423"/>
                </a:cubicBezTo>
                <a:cubicBezTo>
                  <a:pt x="-7520" y="1972036"/>
                  <a:pt x="65428" y="1740531"/>
                  <a:pt x="0" y="1457835"/>
                </a:cubicBezTo>
                <a:cubicBezTo>
                  <a:pt x="-65428" y="1175139"/>
                  <a:pt x="32196" y="1112550"/>
                  <a:pt x="0" y="969907"/>
                </a:cubicBezTo>
                <a:cubicBezTo>
                  <a:pt x="-32196" y="827264"/>
                  <a:pt x="113524" y="38689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344110651">
                  <a:prstGeom prst="rect">
                    <a:avLst/>
                  </a:prstGeom>
                  <ask:type>
                    <ask:lineSketchScribble/>
                  </ask:type>
                </ask:lineSketchStyleProps>
              </a:ext>
            </a:extLst>
          </a:ln>
        </p:spPr>
        <p:txBody>
          <a:bodyPr wrap="square">
            <a:spAutoFit/>
          </a:bodyPr>
          <a:lstStyle/>
          <a:p>
            <a:r>
              <a:rPr lang="fr-FR" i="1" dirty="0"/>
              <a:t>Je suis vraiment désolée d'entendre la foule rassemblée crier des slogans contre nous car je sais combien de combats nous avons menés pour défendre leurs intérêts. Dès que je me suis installé dans le pays, j'ai compris que j'aurais une tâche très difficile : j'ai vu la division et je me suis fixé comme objectif de faire ce que je pouvais pour l'arrêter. D'un côté, il y avait l'aristocratie, les Phanariotes et les Grecs éduqués de l'étranger qui considéraient que les postes de responsabilité leur revenaient de droit et de l'autre, il y avait les combattants sans éducation mais héroïques de la révolution de 1821 qui ont donné au pays sa liberté. J'avoue que j'aimais davantage ces derniers en raison de leur authenticité. D'ailleurs, mon choix de préférer leurs filles comme dames d'honneur a été très critiqué par nos courtisans bavarois. Bien sûr, leur opinion ne m'intéressait guère. Dès le premier instant, je n'ai pas apprécié ces compatriotes que je trouvais déjà installés dans le palais. Ils se comportaient avec arrogance et sous-estimaient le peuple. Je suis d'ailleurs bien conscient que la situation que nous connaissons aujourd'hui est en grande partie due à eux.</a:t>
            </a:r>
          </a:p>
          <a:p>
            <a:r>
              <a:rPr lang="fr-FR" i="1" dirty="0"/>
              <a:t>Avant qu'Otto ne devienne adulte, des régents bavarois dirigeaient le pays. Aujourd'hui encore, il semble parfois impuissant face à eux et cela me met en colère. Leur propre gaspillage de l'argent de l'État a remis un État endetté à Otto et maintenant il doit mécontenter son peuple en imposant des mesures nécessaires, mais insupportables. La foule rassemblée proteste maintenant contre ces mesures. </a:t>
            </a:r>
            <a:r>
              <a:rPr lang="fr-FR" i="1" dirty="0" err="1"/>
              <a:t>Makrygiannis</a:t>
            </a:r>
            <a:r>
              <a:rPr lang="fr-FR" i="1" dirty="0"/>
              <a:t> et les autres ont incité les gens du peuple à exiger une Constitution. Mais combien d'entre eux comprennent vraiment ce que cela signifie ? En fait, ils ne font que crier leur colère face à la situation financière difficile et à la façon dont elle affecte leur vie. D'un côté, je les comprends, de l'autre, j'aimerais beaucoup qu'ils soient capables de voir clairement toute la vérité.</a:t>
            </a:r>
            <a:r>
              <a:rPr lang="fr-FR" dirty="0"/>
              <a:t> </a:t>
            </a:r>
            <a:r>
              <a:rPr lang="fr-FR" i="1" dirty="0"/>
              <a:t> </a:t>
            </a:r>
            <a:endParaRPr lang="fr-FR" dirty="0"/>
          </a:p>
        </p:txBody>
      </p:sp>
      <p:sp>
        <p:nvSpPr>
          <p:cNvPr id="11" name="TextBox 10">
            <a:extLst>
              <a:ext uri="{FF2B5EF4-FFF2-40B4-BE49-F238E27FC236}">
                <a16:creationId xmlns:a16="http://schemas.microsoft.com/office/drawing/2014/main" id="{A94F4246-C5AA-4004-AE2D-99539E16AC66}"/>
              </a:ext>
            </a:extLst>
          </p:cNvPr>
          <p:cNvSpPr txBox="1"/>
          <p:nvPr/>
        </p:nvSpPr>
        <p:spPr>
          <a:xfrm>
            <a:off x="185592" y="907219"/>
            <a:ext cx="10984005" cy="5909310"/>
          </a:xfrm>
          <a:custGeom>
            <a:avLst/>
            <a:gdLst>
              <a:gd name="connsiteX0" fmla="*/ 0 w 10984005"/>
              <a:gd name="connsiteY0" fmla="*/ 0 h 5909310"/>
              <a:gd name="connsiteX1" fmla="*/ 687946 w 10984005"/>
              <a:gd name="connsiteY1" fmla="*/ 0 h 5909310"/>
              <a:gd name="connsiteX2" fmla="*/ 1266051 w 10984005"/>
              <a:gd name="connsiteY2" fmla="*/ 0 h 5909310"/>
              <a:gd name="connsiteX3" fmla="*/ 1953997 w 10984005"/>
              <a:gd name="connsiteY3" fmla="*/ 0 h 5909310"/>
              <a:gd name="connsiteX4" fmla="*/ 2202582 w 10984005"/>
              <a:gd name="connsiteY4" fmla="*/ 0 h 5909310"/>
              <a:gd name="connsiteX5" fmla="*/ 2890528 w 10984005"/>
              <a:gd name="connsiteY5" fmla="*/ 0 h 5909310"/>
              <a:gd name="connsiteX6" fmla="*/ 3578473 w 10984005"/>
              <a:gd name="connsiteY6" fmla="*/ 0 h 5909310"/>
              <a:gd name="connsiteX7" fmla="*/ 4266419 w 10984005"/>
              <a:gd name="connsiteY7" fmla="*/ 0 h 5909310"/>
              <a:gd name="connsiteX8" fmla="*/ 4844524 w 10984005"/>
              <a:gd name="connsiteY8" fmla="*/ 0 h 5909310"/>
              <a:gd name="connsiteX9" fmla="*/ 5093110 w 10984005"/>
              <a:gd name="connsiteY9" fmla="*/ 0 h 5909310"/>
              <a:gd name="connsiteX10" fmla="*/ 5451535 w 10984005"/>
              <a:gd name="connsiteY10" fmla="*/ 0 h 5909310"/>
              <a:gd name="connsiteX11" fmla="*/ 5919801 w 10984005"/>
              <a:gd name="connsiteY11" fmla="*/ 0 h 5909310"/>
              <a:gd name="connsiteX12" fmla="*/ 6388066 w 10984005"/>
              <a:gd name="connsiteY12" fmla="*/ 0 h 5909310"/>
              <a:gd name="connsiteX13" fmla="*/ 7076012 w 10984005"/>
              <a:gd name="connsiteY13" fmla="*/ 0 h 5909310"/>
              <a:gd name="connsiteX14" fmla="*/ 7873797 w 10984005"/>
              <a:gd name="connsiteY14" fmla="*/ 0 h 5909310"/>
              <a:gd name="connsiteX15" fmla="*/ 8561743 w 10984005"/>
              <a:gd name="connsiteY15" fmla="*/ 0 h 5909310"/>
              <a:gd name="connsiteX16" fmla="*/ 9359528 w 10984005"/>
              <a:gd name="connsiteY16" fmla="*/ 0 h 5909310"/>
              <a:gd name="connsiteX17" fmla="*/ 10157314 w 10984005"/>
              <a:gd name="connsiteY17" fmla="*/ 0 h 5909310"/>
              <a:gd name="connsiteX18" fmla="*/ 10984005 w 10984005"/>
              <a:gd name="connsiteY18" fmla="*/ 0 h 5909310"/>
              <a:gd name="connsiteX19" fmla="*/ 10984005 w 10984005"/>
              <a:gd name="connsiteY19" fmla="*/ 590931 h 5909310"/>
              <a:gd name="connsiteX20" fmla="*/ 10984005 w 10984005"/>
              <a:gd name="connsiteY20" fmla="*/ 1240955 h 5909310"/>
              <a:gd name="connsiteX21" fmla="*/ 10984005 w 10984005"/>
              <a:gd name="connsiteY21" fmla="*/ 1890979 h 5909310"/>
              <a:gd name="connsiteX22" fmla="*/ 10984005 w 10984005"/>
              <a:gd name="connsiteY22" fmla="*/ 2481910 h 5909310"/>
              <a:gd name="connsiteX23" fmla="*/ 10984005 w 10984005"/>
              <a:gd name="connsiteY23" fmla="*/ 3072841 h 5909310"/>
              <a:gd name="connsiteX24" fmla="*/ 10984005 w 10984005"/>
              <a:gd name="connsiteY24" fmla="*/ 3722865 h 5909310"/>
              <a:gd name="connsiteX25" fmla="*/ 10984005 w 10984005"/>
              <a:gd name="connsiteY25" fmla="*/ 4431983 h 5909310"/>
              <a:gd name="connsiteX26" fmla="*/ 10984005 w 10984005"/>
              <a:gd name="connsiteY26" fmla="*/ 5141100 h 5909310"/>
              <a:gd name="connsiteX27" fmla="*/ 10984005 w 10984005"/>
              <a:gd name="connsiteY27" fmla="*/ 5909310 h 5909310"/>
              <a:gd name="connsiteX28" fmla="*/ 10735420 w 10984005"/>
              <a:gd name="connsiteY28" fmla="*/ 5909310 h 5909310"/>
              <a:gd name="connsiteX29" fmla="*/ 10486834 w 10984005"/>
              <a:gd name="connsiteY29" fmla="*/ 5909310 h 5909310"/>
              <a:gd name="connsiteX30" fmla="*/ 10018569 w 10984005"/>
              <a:gd name="connsiteY30" fmla="*/ 5909310 h 5909310"/>
              <a:gd name="connsiteX31" fmla="*/ 9220783 w 10984005"/>
              <a:gd name="connsiteY31" fmla="*/ 5909310 h 5909310"/>
              <a:gd name="connsiteX32" fmla="*/ 8972198 w 10984005"/>
              <a:gd name="connsiteY32" fmla="*/ 5909310 h 5909310"/>
              <a:gd name="connsiteX33" fmla="*/ 8613772 w 10984005"/>
              <a:gd name="connsiteY33" fmla="*/ 5909310 h 5909310"/>
              <a:gd name="connsiteX34" fmla="*/ 8035667 w 10984005"/>
              <a:gd name="connsiteY34" fmla="*/ 5909310 h 5909310"/>
              <a:gd name="connsiteX35" fmla="*/ 7677241 w 10984005"/>
              <a:gd name="connsiteY35" fmla="*/ 5909310 h 5909310"/>
              <a:gd name="connsiteX36" fmla="*/ 7099136 w 10984005"/>
              <a:gd name="connsiteY36" fmla="*/ 5909310 h 5909310"/>
              <a:gd name="connsiteX37" fmla="*/ 6521030 w 10984005"/>
              <a:gd name="connsiteY37" fmla="*/ 5909310 h 5909310"/>
              <a:gd name="connsiteX38" fmla="*/ 5833085 w 10984005"/>
              <a:gd name="connsiteY38" fmla="*/ 5909310 h 5909310"/>
              <a:gd name="connsiteX39" fmla="*/ 5035299 w 10984005"/>
              <a:gd name="connsiteY39" fmla="*/ 5909310 h 5909310"/>
              <a:gd name="connsiteX40" fmla="*/ 4237514 w 10984005"/>
              <a:gd name="connsiteY40" fmla="*/ 5909310 h 5909310"/>
              <a:gd name="connsiteX41" fmla="*/ 3549568 w 10984005"/>
              <a:gd name="connsiteY41" fmla="*/ 5909310 h 5909310"/>
              <a:gd name="connsiteX42" fmla="*/ 2751782 w 10984005"/>
              <a:gd name="connsiteY42" fmla="*/ 5909310 h 5909310"/>
              <a:gd name="connsiteX43" fmla="*/ 2173677 w 10984005"/>
              <a:gd name="connsiteY43" fmla="*/ 5909310 h 5909310"/>
              <a:gd name="connsiteX44" fmla="*/ 1925091 w 10984005"/>
              <a:gd name="connsiteY44" fmla="*/ 5909310 h 5909310"/>
              <a:gd name="connsiteX45" fmla="*/ 1237146 w 10984005"/>
              <a:gd name="connsiteY45" fmla="*/ 5909310 h 5909310"/>
              <a:gd name="connsiteX46" fmla="*/ 549200 w 10984005"/>
              <a:gd name="connsiteY46" fmla="*/ 5909310 h 5909310"/>
              <a:gd name="connsiteX47" fmla="*/ 0 w 10984005"/>
              <a:gd name="connsiteY47" fmla="*/ 5909310 h 5909310"/>
              <a:gd name="connsiteX48" fmla="*/ 0 w 10984005"/>
              <a:gd name="connsiteY48" fmla="*/ 5318379 h 5909310"/>
              <a:gd name="connsiteX49" fmla="*/ 0 w 10984005"/>
              <a:gd name="connsiteY49" fmla="*/ 4727448 h 5909310"/>
              <a:gd name="connsiteX50" fmla="*/ 0 w 10984005"/>
              <a:gd name="connsiteY50" fmla="*/ 4077424 h 5909310"/>
              <a:gd name="connsiteX51" fmla="*/ 0 w 10984005"/>
              <a:gd name="connsiteY51" fmla="*/ 3663772 h 5909310"/>
              <a:gd name="connsiteX52" fmla="*/ 0 w 10984005"/>
              <a:gd name="connsiteY52" fmla="*/ 3072841 h 5909310"/>
              <a:gd name="connsiteX53" fmla="*/ 0 w 10984005"/>
              <a:gd name="connsiteY53" fmla="*/ 2363724 h 5909310"/>
              <a:gd name="connsiteX54" fmla="*/ 0 w 10984005"/>
              <a:gd name="connsiteY54" fmla="*/ 1713700 h 5909310"/>
              <a:gd name="connsiteX55" fmla="*/ 0 w 10984005"/>
              <a:gd name="connsiteY55" fmla="*/ 1063676 h 5909310"/>
              <a:gd name="connsiteX56" fmla="*/ 0 w 10984005"/>
              <a:gd name="connsiteY56" fmla="*/ 590931 h 5909310"/>
              <a:gd name="connsiteX57" fmla="*/ 0 w 10984005"/>
              <a:gd name="connsiteY57" fmla="*/ 0 h 59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984005" h="5909310" fill="none" extrusionOk="0">
                <a:moveTo>
                  <a:pt x="0" y="0"/>
                </a:moveTo>
                <a:cubicBezTo>
                  <a:pt x="238425" y="-77516"/>
                  <a:pt x="438625" y="26138"/>
                  <a:pt x="687946" y="0"/>
                </a:cubicBezTo>
                <a:cubicBezTo>
                  <a:pt x="937267" y="-26138"/>
                  <a:pt x="977762" y="17075"/>
                  <a:pt x="1266051" y="0"/>
                </a:cubicBezTo>
                <a:cubicBezTo>
                  <a:pt x="1554340" y="-17075"/>
                  <a:pt x="1763498" y="23591"/>
                  <a:pt x="1953997" y="0"/>
                </a:cubicBezTo>
                <a:cubicBezTo>
                  <a:pt x="2144496" y="-23591"/>
                  <a:pt x="2099363" y="28079"/>
                  <a:pt x="2202582" y="0"/>
                </a:cubicBezTo>
                <a:cubicBezTo>
                  <a:pt x="2305802" y="-28079"/>
                  <a:pt x="2548668" y="17809"/>
                  <a:pt x="2890528" y="0"/>
                </a:cubicBezTo>
                <a:cubicBezTo>
                  <a:pt x="3232388" y="-17809"/>
                  <a:pt x="3368267" y="80317"/>
                  <a:pt x="3578473" y="0"/>
                </a:cubicBezTo>
                <a:cubicBezTo>
                  <a:pt x="3788679" y="-80317"/>
                  <a:pt x="4084670" y="61274"/>
                  <a:pt x="4266419" y="0"/>
                </a:cubicBezTo>
                <a:cubicBezTo>
                  <a:pt x="4448168" y="-61274"/>
                  <a:pt x="4647776" y="56069"/>
                  <a:pt x="4844524" y="0"/>
                </a:cubicBezTo>
                <a:cubicBezTo>
                  <a:pt x="5041273" y="-56069"/>
                  <a:pt x="4998131" y="29641"/>
                  <a:pt x="5093110" y="0"/>
                </a:cubicBezTo>
                <a:cubicBezTo>
                  <a:pt x="5188089" y="-29641"/>
                  <a:pt x="5345469" y="34750"/>
                  <a:pt x="5451535" y="0"/>
                </a:cubicBezTo>
                <a:cubicBezTo>
                  <a:pt x="5557602" y="-34750"/>
                  <a:pt x="5701945" y="14116"/>
                  <a:pt x="5919801" y="0"/>
                </a:cubicBezTo>
                <a:cubicBezTo>
                  <a:pt x="6137657" y="-14116"/>
                  <a:pt x="6226798" y="12822"/>
                  <a:pt x="6388066" y="0"/>
                </a:cubicBezTo>
                <a:cubicBezTo>
                  <a:pt x="6549335" y="-12822"/>
                  <a:pt x="6938256" y="57494"/>
                  <a:pt x="7076012" y="0"/>
                </a:cubicBezTo>
                <a:cubicBezTo>
                  <a:pt x="7213768" y="-57494"/>
                  <a:pt x="7691629" y="1698"/>
                  <a:pt x="7873797" y="0"/>
                </a:cubicBezTo>
                <a:cubicBezTo>
                  <a:pt x="8055966" y="-1698"/>
                  <a:pt x="8404416" y="5043"/>
                  <a:pt x="8561743" y="0"/>
                </a:cubicBezTo>
                <a:cubicBezTo>
                  <a:pt x="8719070" y="-5043"/>
                  <a:pt x="9177668" y="71020"/>
                  <a:pt x="9359528" y="0"/>
                </a:cubicBezTo>
                <a:cubicBezTo>
                  <a:pt x="9541389" y="-71020"/>
                  <a:pt x="9923682" y="25259"/>
                  <a:pt x="10157314" y="0"/>
                </a:cubicBezTo>
                <a:cubicBezTo>
                  <a:pt x="10390946" y="-25259"/>
                  <a:pt x="10636392" y="75393"/>
                  <a:pt x="10984005" y="0"/>
                </a:cubicBezTo>
                <a:cubicBezTo>
                  <a:pt x="11008378" y="282757"/>
                  <a:pt x="10922744" y="460328"/>
                  <a:pt x="10984005" y="590931"/>
                </a:cubicBezTo>
                <a:cubicBezTo>
                  <a:pt x="11045266" y="721534"/>
                  <a:pt x="10909104" y="1037471"/>
                  <a:pt x="10984005" y="1240955"/>
                </a:cubicBezTo>
                <a:cubicBezTo>
                  <a:pt x="11058906" y="1444439"/>
                  <a:pt x="10969301" y="1718768"/>
                  <a:pt x="10984005" y="1890979"/>
                </a:cubicBezTo>
                <a:cubicBezTo>
                  <a:pt x="10998709" y="2063190"/>
                  <a:pt x="10948772" y="2224333"/>
                  <a:pt x="10984005" y="2481910"/>
                </a:cubicBezTo>
                <a:cubicBezTo>
                  <a:pt x="11019238" y="2739487"/>
                  <a:pt x="10940315" y="2849069"/>
                  <a:pt x="10984005" y="3072841"/>
                </a:cubicBezTo>
                <a:cubicBezTo>
                  <a:pt x="11027695" y="3296613"/>
                  <a:pt x="10966413" y="3473280"/>
                  <a:pt x="10984005" y="3722865"/>
                </a:cubicBezTo>
                <a:cubicBezTo>
                  <a:pt x="11001597" y="3972450"/>
                  <a:pt x="10912030" y="4088621"/>
                  <a:pt x="10984005" y="4431983"/>
                </a:cubicBezTo>
                <a:cubicBezTo>
                  <a:pt x="11055980" y="4775345"/>
                  <a:pt x="10981990" y="4953110"/>
                  <a:pt x="10984005" y="5141100"/>
                </a:cubicBezTo>
                <a:cubicBezTo>
                  <a:pt x="10986020" y="5329090"/>
                  <a:pt x="10940857" y="5670069"/>
                  <a:pt x="10984005" y="5909310"/>
                </a:cubicBezTo>
                <a:cubicBezTo>
                  <a:pt x="10930171" y="5931364"/>
                  <a:pt x="10856499" y="5896311"/>
                  <a:pt x="10735420" y="5909310"/>
                </a:cubicBezTo>
                <a:cubicBezTo>
                  <a:pt x="10614341" y="5922309"/>
                  <a:pt x="10577333" y="5883855"/>
                  <a:pt x="10486834" y="5909310"/>
                </a:cubicBezTo>
                <a:cubicBezTo>
                  <a:pt x="10396335" y="5934765"/>
                  <a:pt x="10155839" y="5880379"/>
                  <a:pt x="10018569" y="5909310"/>
                </a:cubicBezTo>
                <a:cubicBezTo>
                  <a:pt x="9881300" y="5938241"/>
                  <a:pt x="9613115" y="5884834"/>
                  <a:pt x="9220783" y="5909310"/>
                </a:cubicBezTo>
                <a:cubicBezTo>
                  <a:pt x="8828451" y="5933786"/>
                  <a:pt x="9064027" y="5890399"/>
                  <a:pt x="8972198" y="5909310"/>
                </a:cubicBezTo>
                <a:cubicBezTo>
                  <a:pt x="8880370" y="5928221"/>
                  <a:pt x="8698747" y="5871105"/>
                  <a:pt x="8613772" y="5909310"/>
                </a:cubicBezTo>
                <a:cubicBezTo>
                  <a:pt x="8528797" y="5947515"/>
                  <a:pt x="8173695" y="5895368"/>
                  <a:pt x="8035667" y="5909310"/>
                </a:cubicBezTo>
                <a:cubicBezTo>
                  <a:pt x="7897640" y="5923252"/>
                  <a:pt x="7835695" y="5868174"/>
                  <a:pt x="7677241" y="5909310"/>
                </a:cubicBezTo>
                <a:cubicBezTo>
                  <a:pt x="7518787" y="5950446"/>
                  <a:pt x="7351899" y="5880260"/>
                  <a:pt x="7099136" y="5909310"/>
                </a:cubicBezTo>
                <a:cubicBezTo>
                  <a:pt x="6846373" y="5938360"/>
                  <a:pt x="6798307" y="5863167"/>
                  <a:pt x="6521030" y="5909310"/>
                </a:cubicBezTo>
                <a:cubicBezTo>
                  <a:pt x="6243753" y="5955453"/>
                  <a:pt x="5987636" y="5878692"/>
                  <a:pt x="5833085" y="5909310"/>
                </a:cubicBezTo>
                <a:cubicBezTo>
                  <a:pt x="5678534" y="5939928"/>
                  <a:pt x="5374542" y="5826394"/>
                  <a:pt x="5035299" y="5909310"/>
                </a:cubicBezTo>
                <a:cubicBezTo>
                  <a:pt x="4696056" y="5992226"/>
                  <a:pt x="4573520" y="5878841"/>
                  <a:pt x="4237514" y="5909310"/>
                </a:cubicBezTo>
                <a:cubicBezTo>
                  <a:pt x="3901508" y="5939779"/>
                  <a:pt x="3845376" y="5845418"/>
                  <a:pt x="3549568" y="5909310"/>
                </a:cubicBezTo>
                <a:cubicBezTo>
                  <a:pt x="3253760" y="5973202"/>
                  <a:pt x="2996747" y="5885402"/>
                  <a:pt x="2751782" y="5909310"/>
                </a:cubicBezTo>
                <a:cubicBezTo>
                  <a:pt x="2506817" y="5933218"/>
                  <a:pt x="2382877" y="5877026"/>
                  <a:pt x="2173677" y="5909310"/>
                </a:cubicBezTo>
                <a:cubicBezTo>
                  <a:pt x="1964477" y="5941594"/>
                  <a:pt x="1997836" y="5909133"/>
                  <a:pt x="1925091" y="5909310"/>
                </a:cubicBezTo>
                <a:cubicBezTo>
                  <a:pt x="1852346" y="5909487"/>
                  <a:pt x="1509460" y="5865305"/>
                  <a:pt x="1237146" y="5909310"/>
                </a:cubicBezTo>
                <a:cubicBezTo>
                  <a:pt x="964832" y="5953315"/>
                  <a:pt x="787307" y="5840414"/>
                  <a:pt x="549200" y="5909310"/>
                </a:cubicBezTo>
                <a:cubicBezTo>
                  <a:pt x="311093" y="5978206"/>
                  <a:pt x="270075" y="5847008"/>
                  <a:pt x="0" y="5909310"/>
                </a:cubicBezTo>
                <a:cubicBezTo>
                  <a:pt x="-50813" y="5726123"/>
                  <a:pt x="28169" y="5505285"/>
                  <a:pt x="0" y="5318379"/>
                </a:cubicBezTo>
                <a:cubicBezTo>
                  <a:pt x="-28169" y="5131473"/>
                  <a:pt x="57400" y="5012810"/>
                  <a:pt x="0" y="4727448"/>
                </a:cubicBezTo>
                <a:cubicBezTo>
                  <a:pt x="-57400" y="4442086"/>
                  <a:pt x="51203" y="4310059"/>
                  <a:pt x="0" y="4077424"/>
                </a:cubicBezTo>
                <a:cubicBezTo>
                  <a:pt x="-51203" y="3844789"/>
                  <a:pt x="23589" y="3838113"/>
                  <a:pt x="0" y="3663772"/>
                </a:cubicBezTo>
                <a:cubicBezTo>
                  <a:pt x="-23589" y="3489431"/>
                  <a:pt x="2434" y="3215528"/>
                  <a:pt x="0" y="3072841"/>
                </a:cubicBezTo>
                <a:cubicBezTo>
                  <a:pt x="-2434" y="2930154"/>
                  <a:pt x="40186" y="2577914"/>
                  <a:pt x="0" y="2363724"/>
                </a:cubicBezTo>
                <a:cubicBezTo>
                  <a:pt x="-40186" y="2149534"/>
                  <a:pt x="68957" y="1984332"/>
                  <a:pt x="0" y="1713700"/>
                </a:cubicBezTo>
                <a:cubicBezTo>
                  <a:pt x="-68957" y="1443068"/>
                  <a:pt x="21515" y="1352292"/>
                  <a:pt x="0" y="1063676"/>
                </a:cubicBezTo>
                <a:cubicBezTo>
                  <a:pt x="-21515" y="775060"/>
                  <a:pt x="54284" y="755227"/>
                  <a:pt x="0" y="590931"/>
                </a:cubicBezTo>
                <a:cubicBezTo>
                  <a:pt x="-54284" y="426635"/>
                  <a:pt x="48199" y="121218"/>
                  <a:pt x="0" y="0"/>
                </a:cubicBezTo>
                <a:close/>
              </a:path>
              <a:path w="10984005" h="5909310" stroke="0" extrusionOk="0">
                <a:moveTo>
                  <a:pt x="0" y="0"/>
                </a:moveTo>
                <a:cubicBezTo>
                  <a:pt x="308048" y="-71225"/>
                  <a:pt x="388279" y="15184"/>
                  <a:pt x="687946" y="0"/>
                </a:cubicBezTo>
                <a:cubicBezTo>
                  <a:pt x="987613" y="-15184"/>
                  <a:pt x="862555" y="2645"/>
                  <a:pt x="936531" y="0"/>
                </a:cubicBezTo>
                <a:cubicBezTo>
                  <a:pt x="1010508" y="-2645"/>
                  <a:pt x="1188846" y="38111"/>
                  <a:pt x="1294956" y="0"/>
                </a:cubicBezTo>
                <a:cubicBezTo>
                  <a:pt x="1401066" y="-38111"/>
                  <a:pt x="1659574" y="19916"/>
                  <a:pt x="1873062" y="0"/>
                </a:cubicBezTo>
                <a:cubicBezTo>
                  <a:pt x="2086550" y="-19916"/>
                  <a:pt x="2272997" y="65360"/>
                  <a:pt x="2561007" y="0"/>
                </a:cubicBezTo>
                <a:cubicBezTo>
                  <a:pt x="2849018" y="-65360"/>
                  <a:pt x="2873327" y="30028"/>
                  <a:pt x="3029273" y="0"/>
                </a:cubicBezTo>
                <a:cubicBezTo>
                  <a:pt x="3185219" y="-30028"/>
                  <a:pt x="3186337" y="8280"/>
                  <a:pt x="3277858" y="0"/>
                </a:cubicBezTo>
                <a:cubicBezTo>
                  <a:pt x="3369379" y="-8280"/>
                  <a:pt x="3556787" y="27705"/>
                  <a:pt x="3636284" y="0"/>
                </a:cubicBezTo>
                <a:cubicBezTo>
                  <a:pt x="3715781" y="-27705"/>
                  <a:pt x="4052753" y="58372"/>
                  <a:pt x="4214389" y="0"/>
                </a:cubicBezTo>
                <a:cubicBezTo>
                  <a:pt x="4376026" y="-58372"/>
                  <a:pt x="4825925" y="27439"/>
                  <a:pt x="5012175" y="0"/>
                </a:cubicBezTo>
                <a:cubicBezTo>
                  <a:pt x="5198425" y="-27439"/>
                  <a:pt x="5468633" y="4850"/>
                  <a:pt x="5590280" y="0"/>
                </a:cubicBezTo>
                <a:cubicBezTo>
                  <a:pt x="5711928" y="-4850"/>
                  <a:pt x="6120667" y="51293"/>
                  <a:pt x="6388066" y="0"/>
                </a:cubicBezTo>
                <a:cubicBezTo>
                  <a:pt x="6655465" y="-51293"/>
                  <a:pt x="6556944" y="228"/>
                  <a:pt x="6636651" y="0"/>
                </a:cubicBezTo>
                <a:cubicBezTo>
                  <a:pt x="6716358" y="-228"/>
                  <a:pt x="7047806" y="59142"/>
                  <a:pt x="7324597" y="0"/>
                </a:cubicBezTo>
                <a:cubicBezTo>
                  <a:pt x="7601388" y="-59142"/>
                  <a:pt x="7554847" y="22179"/>
                  <a:pt x="7683022" y="0"/>
                </a:cubicBezTo>
                <a:cubicBezTo>
                  <a:pt x="7811197" y="-22179"/>
                  <a:pt x="7840260" y="25318"/>
                  <a:pt x="7931608" y="0"/>
                </a:cubicBezTo>
                <a:cubicBezTo>
                  <a:pt x="8022956" y="-25318"/>
                  <a:pt x="8344757" y="7738"/>
                  <a:pt x="8509713" y="0"/>
                </a:cubicBezTo>
                <a:cubicBezTo>
                  <a:pt x="8674670" y="-7738"/>
                  <a:pt x="9115153" y="28396"/>
                  <a:pt x="9307499" y="0"/>
                </a:cubicBezTo>
                <a:cubicBezTo>
                  <a:pt x="9499845" y="-28396"/>
                  <a:pt x="9730502" y="81888"/>
                  <a:pt x="9995445" y="0"/>
                </a:cubicBezTo>
                <a:cubicBezTo>
                  <a:pt x="10260388" y="-81888"/>
                  <a:pt x="10659763" y="10829"/>
                  <a:pt x="10984005" y="0"/>
                </a:cubicBezTo>
                <a:cubicBezTo>
                  <a:pt x="11000194" y="169817"/>
                  <a:pt x="10903594" y="362293"/>
                  <a:pt x="10984005" y="709117"/>
                </a:cubicBezTo>
                <a:cubicBezTo>
                  <a:pt x="11064416" y="1055941"/>
                  <a:pt x="10924828" y="1012544"/>
                  <a:pt x="10984005" y="1300048"/>
                </a:cubicBezTo>
                <a:cubicBezTo>
                  <a:pt x="11043182" y="1587552"/>
                  <a:pt x="10931886" y="1798845"/>
                  <a:pt x="10984005" y="1950072"/>
                </a:cubicBezTo>
                <a:cubicBezTo>
                  <a:pt x="11036124" y="2101299"/>
                  <a:pt x="10937869" y="2211926"/>
                  <a:pt x="10984005" y="2422817"/>
                </a:cubicBezTo>
                <a:cubicBezTo>
                  <a:pt x="11030141" y="2633709"/>
                  <a:pt x="10938983" y="2817141"/>
                  <a:pt x="10984005" y="3013748"/>
                </a:cubicBezTo>
                <a:cubicBezTo>
                  <a:pt x="11029027" y="3210355"/>
                  <a:pt x="10914920" y="3429454"/>
                  <a:pt x="10984005" y="3663772"/>
                </a:cubicBezTo>
                <a:cubicBezTo>
                  <a:pt x="11053090" y="3898090"/>
                  <a:pt x="10918211" y="4080624"/>
                  <a:pt x="10984005" y="4254703"/>
                </a:cubicBezTo>
                <a:cubicBezTo>
                  <a:pt x="11049799" y="4428782"/>
                  <a:pt x="10978750" y="4477606"/>
                  <a:pt x="10984005" y="4668355"/>
                </a:cubicBezTo>
                <a:cubicBezTo>
                  <a:pt x="10989260" y="4859104"/>
                  <a:pt x="10924629" y="5094417"/>
                  <a:pt x="10984005" y="5318379"/>
                </a:cubicBezTo>
                <a:cubicBezTo>
                  <a:pt x="11043381" y="5542341"/>
                  <a:pt x="10921053" y="5654959"/>
                  <a:pt x="10984005" y="5909310"/>
                </a:cubicBezTo>
                <a:cubicBezTo>
                  <a:pt x="10720689" y="5972354"/>
                  <a:pt x="10539546" y="5844589"/>
                  <a:pt x="10296059" y="5909310"/>
                </a:cubicBezTo>
                <a:cubicBezTo>
                  <a:pt x="10052572" y="5974031"/>
                  <a:pt x="10109920" y="5908201"/>
                  <a:pt x="9937634" y="5909310"/>
                </a:cubicBezTo>
                <a:cubicBezTo>
                  <a:pt x="9765349" y="5910419"/>
                  <a:pt x="9599888" y="5902281"/>
                  <a:pt x="9469369" y="5909310"/>
                </a:cubicBezTo>
                <a:cubicBezTo>
                  <a:pt x="9338850" y="5916339"/>
                  <a:pt x="8953058" y="5868706"/>
                  <a:pt x="8781423" y="5909310"/>
                </a:cubicBezTo>
                <a:cubicBezTo>
                  <a:pt x="8609788" y="5949914"/>
                  <a:pt x="8427957" y="5909293"/>
                  <a:pt x="8313157" y="5909310"/>
                </a:cubicBezTo>
                <a:cubicBezTo>
                  <a:pt x="8198357" y="5909327"/>
                  <a:pt x="7804244" y="5862520"/>
                  <a:pt x="7625212" y="5909310"/>
                </a:cubicBezTo>
                <a:cubicBezTo>
                  <a:pt x="7446181" y="5956100"/>
                  <a:pt x="7183352" y="5854353"/>
                  <a:pt x="7047106" y="5909310"/>
                </a:cubicBezTo>
                <a:cubicBezTo>
                  <a:pt x="6910860" y="5964267"/>
                  <a:pt x="6793866" y="5887386"/>
                  <a:pt x="6688681" y="5909310"/>
                </a:cubicBezTo>
                <a:cubicBezTo>
                  <a:pt x="6583497" y="5931234"/>
                  <a:pt x="6402112" y="5878615"/>
                  <a:pt x="6330256" y="5909310"/>
                </a:cubicBezTo>
                <a:cubicBezTo>
                  <a:pt x="6258400" y="5940005"/>
                  <a:pt x="5982529" y="5886021"/>
                  <a:pt x="5752150" y="5909310"/>
                </a:cubicBezTo>
                <a:cubicBezTo>
                  <a:pt x="5521771" y="5932599"/>
                  <a:pt x="5327686" y="5877728"/>
                  <a:pt x="4954364" y="5909310"/>
                </a:cubicBezTo>
                <a:cubicBezTo>
                  <a:pt x="4581042" y="5940892"/>
                  <a:pt x="4521523" y="5875159"/>
                  <a:pt x="4376259" y="5909310"/>
                </a:cubicBezTo>
                <a:cubicBezTo>
                  <a:pt x="4230996" y="5943461"/>
                  <a:pt x="3931269" y="5868739"/>
                  <a:pt x="3688313" y="5909310"/>
                </a:cubicBezTo>
                <a:cubicBezTo>
                  <a:pt x="3445357" y="5949881"/>
                  <a:pt x="3272740" y="5858997"/>
                  <a:pt x="3000368" y="5909310"/>
                </a:cubicBezTo>
                <a:cubicBezTo>
                  <a:pt x="2727997" y="5959623"/>
                  <a:pt x="2599164" y="5902015"/>
                  <a:pt x="2312422" y="5909310"/>
                </a:cubicBezTo>
                <a:cubicBezTo>
                  <a:pt x="2025680" y="5916605"/>
                  <a:pt x="1879025" y="5846652"/>
                  <a:pt x="1624477" y="5909310"/>
                </a:cubicBezTo>
                <a:cubicBezTo>
                  <a:pt x="1369930" y="5971968"/>
                  <a:pt x="1350670" y="5893646"/>
                  <a:pt x="1156211" y="5909310"/>
                </a:cubicBezTo>
                <a:cubicBezTo>
                  <a:pt x="961752" y="5924974"/>
                  <a:pt x="1026522" y="5906622"/>
                  <a:pt x="907626" y="5909310"/>
                </a:cubicBezTo>
                <a:cubicBezTo>
                  <a:pt x="788730" y="5911998"/>
                  <a:pt x="709252" y="5891708"/>
                  <a:pt x="549200" y="5909310"/>
                </a:cubicBezTo>
                <a:cubicBezTo>
                  <a:pt x="389148" y="5926912"/>
                  <a:pt x="142559" y="5851558"/>
                  <a:pt x="0" y="5909310"/>
                </a:cubicBezTo>
                <a:cubicBezTo>
                  <a:pt x="-76212" y="5601824"/>
                  <a:pt x="23354" y="5486524"/>
                  <a:pt x="0" y="5200193"/>
                </a:cubicBezTo>
                <a:cubicBezTo>
                  <a:pt x="-23354" y="4913862"/>
                  <a:pt x="36688" y="4749710"/>
                  <a:pt x="0" y="4609262"/>
                </a:cubicBezTo>
                <a:cubicBezTo>
                  <a:pt x="-36688" y="4468814"/>
                  <a:pt x="31012" y="4219432"/>
                  <a:pt x="0" y="3900145"/>
                </a:cubicBezTo>
                <a:cubicBezTo>
                  <a:pt x="-31012" y="3580858"/>
                  <a:pt x="32854" y="3495354"/>
                  <a:pt x="0" y="3309214"/>
                </a:cubicBezTo>
                <a:cubicBezTo>
                  <a:pt x="-32854" y="3123074"/>
                  <a:pt x="35519" y="2972024"/>
                  <a:pt x="0" y="2659189"/>
                </a:cubicBezTo>
                <a:cubicBezTo>
                  <a:pt x="-35519" y="2346355"/>
                  <a:pt x="29465" y="2150813"/>
                  <a:pt x="0" y="1950072"/>
                </a:cubicBezTo>
                <a:cubicBezTo>
                  <a:pt x="-29465" y="1749331"/>
                  <a:pt x="8771" y="1621964"/>
                  <a:pt x="0" y="1359141"/>
                </a:cubicBezTo>
                <a:cubicBezTo>
                  <a:pt x="-8771" y="1096318"/>
                  <a:pt x="24598" y="857971"/>
                  <a:pt x="0" y="709117"/>
                </a:cubicBezTo>
                <a:cubicBezTo>
                  <a:pt x="-24598" y="560263"/>
                  <a:pt x="7620" y="20684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fr-FR" i="1" dirty="0"/>
              <a:t>J'avais un lien très fort avec mon père bien-aimé - après tout, j'ai été élevé en orphelin car ma mère est morte quand j'avais 2 ans et mon père a pris grand soin de mon éducation et de mon instruction - mais la nostalgie ne prenait pas le dessus sur mon cœur. J'avais tant à apprendre, tant de nouvelles choses à connaître ! Pleine d'enthousiasme, je chevauchais mon cheval dans les rues étroites de la ville. Une reine était quelque chose d'inconnu pour les habitants de ce pays, sans parler d'une reine à cheval, ce qui devait être un spectacle très étrange ! De même, les coutumes de ces gens étaient si étranges pour moi que j'ai entrepris de mieux les connaître en voyageant autant que possible. En calèche, en bateau à vapeur ou par tout autre moyen, j'ai visité tous les coins du territoire. J'ai rencontré des gens aimables, chaleureux et chaleureux. Bien sûr, il y a eu aussi des moments amusants, comme lorsqu'une femme d'origine plébéienne s'est approchée de moi et a commencé à me donner des conseils sur la procréation, car la rumeur s'était déjà répandue que le couple royal ne pourrait peut-être pas avoir de successeur.</a:t>
            </a:r>
          </a:p>
          <a:p>
            <a:r>
              <a:rPr lang="fr-FR" i="1" dirty="0"/>
              <a:t>Malgré mon enthousiasme et mon amour pour ma nouvelle patrie, qui ne cessait de croître, j'ai rapidement commencé à m'inquiéter de la situation qui régnait dans le nouvel État. Je n'avais pas l'intention de me mêler des affaires d'Otto, mais je savais que cela serait nécessaire. Le roi, indécis et quelque peu timide, trouverait en moi un conseiller fiable, dont il avait besoin en raison de la situation très compliquée à laquelle il devait faire face. La Grèce, qui venait d'être établie comme un pays souverain après la libération des Turcs, avait encore des frontières très limitées. Au-delà de celles-ci, la lutte des Grecs pour la libération d'autres régions non rachetées se poursuivait. C'était un combat loyal et, bien sûr, le roi et moi-même l'avons soutenu avec passion depuis le début jusqu'à aujourd'hui. Cette attitude est désapprouvée par les grandes puissances d'Europe - Angleterre, France et Russie - qui n'ont pas non plus apprécié mon mariage avec Otto. À partir du moment où elles ont décidé de créer un État grec indépendant et qu'elles ont choisi Othon comme roi, elles ont considéré qu'il était de leur droit évident de lui trouver une épouse de leur choix et de lui dicter comment il devait gouverner.  </a:t>
            </a: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50877" y="659252"/>
            <a:ext cx="10238204" cy="5909310"/>
          </a:xfrm>
          <a:custGeom>
            <a:avLst/>
            <a:gdLst>
              <a:gd name="connsiteX0" fmla="*/ 0 w 10238204"/>
              <a:gd name="connsiteY0" fmla="*/ 0 h 5909310"/>
              <a:gd name="connsiteX1" fmla="*/ 568789 w 10238204"/>
              <a:gd name="connsiteY1" fmla="*/ 0 h 5909310"/>
              <a:gd name="connsiteX2" fmla="*/ 1035196 w 10238204"/>
              <a:gd name="connsiteY2" fmla="*/ 0 h 5909310"/>
              <a:gd name="connsiteX3" fmla="*/ 1399221 w 10238204"/>
              <a:gd name="connsiteY3" fmla="*/ 0 h 5909310"/>
              <a:gd name="connsiteX4" fmla="*/ 1763246 w 10238204"/>
              <a:gd name="connsiteY4" fmla="*/ 0 h 5909310"/>
              <a:gd name="connsiteX5" fmla="*/ 2332035 w 10238204"/>
              <a:gd name="connsiteY5" fmla="*/ 0 h 5909310"/>
              <a:gd name="connsiteX6" fmla="*/ 2900824 w 10238204"/>
              <a:gd name="connsiteY6" fmla="*/ 0 h 5909310"/>
              <a:gd name="connsiteX7" fmla="*/ 3162467 w 10238204"/>
              <a:gd name="connsiteY7" fmla="*/ 0 h 5909310"/>
              <a:gd name="connsiteX8" fmla="*/ 3628875 w 10238204"/>
              <a:gd name="connsiteY8" fmla="*/ 0 h 5909310"/>
              <a:gd name="connsiteX9" fmla="*/ 3992900 w 10238204"/>
              <a:gd name="connsiteY9" fmla="*/ 0 h 5909310"/>
              <a:gd name="connsiteX10" fmla="*/ 4766453 w 10238204"/>
              <a:gd name="connsiteY10" fmla="*/ 0 h 5909310"/>
              <a:gd name="connsiteX11" fmla="*/ 5335242 w 10238204"/>
              <a:gd name="connsiteY11" fmla="*/ 0 h 5909310"/>
              <a:gd name="connsiteX12" fmla="*/ 5904031 w 10238204"/>
              <a:gd name="connsiteY12" fmla="*/ 0 h 5909310"/>
              <a:gd name="connsiteX13" fmla="*/ 6165674 w 10238204"/>
              <a:gd name="connsiteY13" fmla="*/ 0 h 5909310"/>
              <a:gd name="connsiteX14" fmla="*/ 6632081 w 10238204"/>
              <a:gd name="connsiteY14" fmla="*/ 0 h 5909310"/>
              <a:gd name="connsiteX15" fmla="*/ 7200870 w 10238204"/>
              <a:gd name="connsiteY15" fmla="*/ 0 h 5909310"/>
              <a:gd name="connsiteX16" fmla="*/ 7462513 w 10238204"/>
              <a:gd name="connsiteY16" fmla="*/ 0 h 5909310"/>
              <a:gd name="connsiteX17" fmla="*/ 7724156 w 10238204"/>
              <a:gd name="connsiteY17" fmla="*/ 0 h 5909310"/>
              <a:gd name="connsiteX18" fmla="*/ 7985799 w 10238204"/>
              <a:gd name="connsiteY18" fmla="*/ 0 h 5909310"/>
              <a:gd name="connsiteX19" fmla="*/ 8656970 w 10238204"/>
              <a:gd name="connsiteY19" fmla="*/ 0 h 5909310"/>
              <a:gd name="connsiteX20" fmla="*/ 9020995 w 10238204"/>
              <a:gd name="connsiteY20" fmla="*/ 0 h 5909310"/>
              <a:gd name="connsiteX21" fmla="*/ 9282638 w 10238204"/>
              <a:gd name="connsiteY21" fmla="*/ 0 h 5909310"/>
              <a:gd name="connsiteX22" fmla="*/ 10238204 w 10238204"/>
              <a:gd name="connsiteY22" fmla="*/ 0 h 5909310"/>
              <a:gd name="connsiteX23" fmla="*/ 10238204 w 10238204"/>
              <a:gd name="connsiteY23" fmla="*/ 650024 h 5909310"/>
              <a:gd name="connsiteX24" fmla="*/ 10238204 w 10238204"/>
              <a:gd name="connsiteY24" fmla="*/ 1063676 h 5909310"/>
              <a:gd name="connsiteX25" fmla="*/ 10238204 w 10238204"/>
              <a:gd name="connsiteY25" fmla="*/ 1713700 h 5909310"/>
              <a:gd name="connsiteX26" fmla="*/ 10238204 w 10238204"/>
              <a:gd name="connsiteY26" fmla="*/ 2363724 h 5909310"/>
              <a:gd name="connsiteX27" fmla="*/ 10238204 w 10238204"/>
              <a:gd name="connsiteY27" fmla="*/ 3013748 h 5909310"/>
              <a:gd name="connsiteX28" fmla="*/ 10238204 w 10238204"/>
              <a:gd name="connsiteY28" fmla="*/ 3722865 h 5909310"/>
              <a:gd name="connsiteX29" fmla="*/ 10238204 w 10238204"/>
              <a:gd name="connsiteY29" fmla="*/ 4195610 h 5909310"/>
              <a:gd name="connsiteX30" fmla="*/ 10238204 w 10238204"/>
              <a:gd name="connsiteY30" fmla="*/ 4727448 h 5909310"/>
              <a:gd name="connsiteX31" fmla="*/ 10238204 w 10238204"/>
              <a:gd name="connsiteY31" fmla="*/ 5909310 h 5909310"/>
              <a:gd name="connsiteX32" fmla="*/ 9771797 w 10238204"/>
              <a:gd name="connsiteY32" fmla="*/ 5909310 h 5909310"/>
              <a:gd name="connsiteX33" fmla="*/ 9407772 w 10238204"/>
              <a:gd name="connsiteY33" fmla="*/ 5909310 h 5909310"/>
              <a:gd name="connsiteX34" fmla="*/ 8838983 w 10238204"/>
              <a:gd name="connsiteY34" fmla="*/ 5909310 h 5909310"/>
              <a:gd name="connsiteX35" fmla="*/ 8372576 w 10238204"/>
              <a:gd name="connsiteY35" fmla="*/ 5909310 h 5909310"/>
              <a:gd name="connsiteX36" fmla="*/ 8008551 w 10238204"/>
              <a:gd name="connsiteY36" fmla="*/ 5909310 h 5909310"/>
              <a:gd name="connsiteX37" fmla="*/ 7644526 w 10238204"/>
              <a:gd name="connsiteY37" fmla="*/ 5909310 h 5909310"/>
              <a:gd name="connsiteX38" fmla="*/ 7280501 w 10238204"/>
              <a:gd name="connsiteY38" fmla="*/ 5909310 h 5909310"/>
              <a:gd name="connsiteX39" fmla="*/ 7018858 w 10238204"/>
              <a:gd name="connsiteY39" fmla="*/ 5909310 h 5909310"/>
              <a:gd name="connsiteX40" fmla="*/ 6450069 w 10238204"/>
              <a:gd name="connsiteY40" fmla="*/ 5909310 h 5909310"/>
              <a:gd name="connsiteX41" fmla="*/ 5983661 w 10238204"/>
              <a:gd name="connsiteY41" fmla="*/ 5909310 h 5909310"/>
              <a:gd name="connsiteX42" fmla="*/ 5210108 w 10238204"/>
              <a:gd name="connsiteY42" fmla="*/ 5909310 h 5909310"/>
              <a:gd name="connsiteX43" fmla="*/ 4538937 w 10238204"/>
              <a:gd name="connsiteY43" fmla="*/ 5909310 h 5909310"/>
              <a:gd name="connsiteX44" fmla="*/ 3970148 w 10238204"/>
              <a:gd name="connsiteY44" fmla="*/ 5909310 h 5909310"/>
              <a:gd name="connsiteX45" fmla="*/ 3196595 w 10238204"/>
              <a:gd name="connsiteY45" fmla="*/ 5909310 h 5909310"/>
              <a:gd name="connsiteX46" fmla="*/ 2423042 w 10238204"/>
              <a:gd name="connsiteY46" fmla="*/ 5909310 h 5909310"/>
              <a:gd name="connsiteX47" fmla="*/ 2161399 w 10238204"/>
              <a:gd name="connsiteY47" fmla="*/ 5909310 h 5909310"/>
              <a:gd name="connsiteX48" fmla="*/ 1387845 w 10238204"/>
              <a:gd name="connsiteY48" fmla="*/ 5909310 h 5909310"/>
              <a:gd name="connsiteX49" fmla="*/ 1023820 w 10238204"/>
              <a:gd name="connsiteY49" fmla="*/ 5909310 h 5909310"/>
              <a:gd name="connsiteX50" fmla="*/ 557413 w 10238204"/>
              <a:gd name="connsiteY50" fmla="*/ 5909310 h 5909310"/>
              <a:gd name="connsiteX51" fmla="*/ 0 w 10238204"/>
              <a:gd name="connsiteY51" fmla="*/ 5909310 h 5909310"/>
              <a:gd name="connsiteX52" fmla="*/ 0 w 10238204"/>
              <a:gd name="connsiteY52" fmla="*/ 5436565 h 5909310"/>
              <a:gd name="connsiteX53" fmla="*/ 0 w 10238204"/>
              <a:gd name="connsiteY53" fmla="*/ 4845634 h 5909310"/>
              <a:gd name="connsiteX54" fmla="*/ 0 w 10238204"/>
              <a:gd name="connsiteY54" fmla="*/ 4254703 h 5909310"/>
              <a:gd name="connsiteX55" fmla="*/ 0 w 10238204"/>
              <a:gd name="connsiteY55" fmla="*/ 3841051 h 5909310"/>
              <a:gd name="connsiteX56" fmla="*/ 0 w 10238204"/>
              <a:gd name="connsiteY56" fmla="*/ 3131934 h 5909310"/>
              <a:gd name="connsiteX57" fmla="*/ 0 w 10238204"/>
              <a:gd name="connsiteY57" fmla="*/ 2659189 h 5909310"/>
              <a:gd name="connsiteX58" fmla="*/ 0 w 10238204"/>
              <a:gd name="connsiteY58" fmla="*/ 2009165 h 5909310"/>
              <a:gd name="connsiteX59" fmla="*/ 0 w 10238204"/>
              <a:gd name="connsiteY59" fmla="*/ 1595514 h 5909310"/>
              <a:gd name="connsiteX60" fmla="*/ 0 w 10238204"/>
              <a:gd name="connsiteY60" fmla="*/ 1122769 h 5909310"/>
              <a:gd name="connsiteX61" fmla="*/ 0 w 10238204"/>
              <a:gd name="connsiteY61" fmla="*/ 531838 h 5909310"/>
              <a:gd name="connsiteX62" fmla="*/ 0 w 10238204"/>
              <a:gd name="connsiteY62" fmla="*/ 0 h 59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238204" h="5909310" fill="none" extrusionOk="0">
                <a:moveTo>
                  <a:pt x="0" y="0"/>
                </a:moveTo>
                <a:cubicBezTo>
                  <a:pt x="213936" y="-14971"/>
                  <a:pt x="366440" y="23082"/>
                  <a:pt x="568789" y="0"/>
                </a:cubicBezTo>
                <a:cubicBezTo>
                  <a:pt x="771138" y="-23082"/>
                  <a:pt x="809269" y="54833"/>
                  <a:pt x="1035196" y="0"/>
                </a:cubicBezTo>
                <a:cubicBezTo>
                  <a:pt x="1261123" y="-54833"/>
                  <a:pt x="1313497" y="38168"/>
                  <a:pt x="1399221" y="0"/>
                </a:cubicBezTo>
                <a:cubicBezTo>
                  <a:pt x="1484946" y="-38168"/>
                  <a:pt x="1637612" y="14490"/>
                  <a:pt x="1763246" y="0"/>
                </a:cubicBezTo>
                <a:cubicBezTo>
                  <a:pt x="1888881" y="-14490"/>
                  <a:pt x="2195504" y="631"/>
                  <a:pt x="2332035" y="0"/>
                </a:cubicBezTo>
                <a:cubicBezTo>
                  <a:pt x="2468566" y="-631"/>
                  <a:pt x="2660130" y="34681"/>
                  <a:pt x="2900824" y="0"/>
                </a:cubicBezTo>
                <a:cubicBezTo>
                  <a:pt x="3141518" y="-34681"/>
                  <a:pt x="3041007" y="22243"/>
                  <a:pt x="3162467" y="0"/>
                </a:cubicBezTo>
                <a:cubicBezTo>
                  <a:pt x="3283927" y="-22243"/>
                  <a:pt x="3487871" y="1678"/>
                  <a:pt x="3628875" y="0"/>
                </a:cubicBezTo>
                <a:cubicBezTo>
                  <a:pt x="3769879" y="-1678"/>
                  <a:pt x="3917779" y="32749"/>
                  <a:pt x="3992900" y="0"/>
                </a:cubicBezTo>
                <a:cubicBezTo>
                  <a:pt x="4068021" y="-32749"/>
                  <a:pt x="4384608" y="24637"/>
                  <a:pt x="4766453" y="0"/>
                </a:cubicBezTo>
                <a:cubicBezTo>
                  <a:pt x="5148298" y="-24637"/>
                  <a:pt x="5205603" y="64234"/>
                  <a:pt x="5335242" y="0"/>
                </a:cubicBezTo>
                <a:cubicBezTo>
                  <a:pt x="5464881" y="-64234"/>
                  <a:pt x="5696068" y="10054"/>
                  <a:pt x="5904031" y="0"/>
                </a:cubicBezTo>
                <a:cubicBezTo>
                  <a:pt x="6111994" y="-10054"/>
                  <a:pt x="6055353" y="18782"/>
                  <a:pt x="6165674" y="0"/>
                </a:cubicBezTo>
                <a:cubicBezTo>
                  <a:pt x="6275995" y="-18782"/>
                  <a:pt x="6402389" y="15139"/>
                  <a:pt x="6632081" y="0"/>
                </a:cubicBezTo>
                <a:cubicBezTo>
                  <a:pt x="6861773" y="-15139"/>
                  <a:pt x="6989685" y="43397"/>
                  <a:pt x="7200870" y="0"/>
                </a:cubicBezTo>
                <a:cubicBezTo>
                  <a:pt x="7412055" y="-43397"/>
                  <a:pt x="7343918" y="8751"/>
                  <a:pt x="7462513" y="0"/>
                </a:cubicBezTo>
                <a:cubicBezTo>
                  <a:pt x="7581108" y="-8751"/>
                  <a:pt x="7640012" y="16974"/>
                  <a:pt x="7724156" y="0"/>
                </a:cubicBezTo>
                <a:cubicBezTo>
                  <a:pt x="7808300" y="-16974"/>
                  <a:pt x="7866414" y="13868"/>
                  <a:pt x="7985799" y="0"/>
                </a:cubicBezTo>
                <a:cubicBezTo>
                  <a:pt x="8105184" y="-13868"/>
                  <a:pt x="8522004" y="2515"/>
                  <a:pt x="8656970" y="0"/>
                </a:cubicBezTo>
                <a:cubicBezTo>
                  <a:pt x="8791936" y="-2515"/>
                  <a:pt x="8922454" y="3158"/>
                  <a:pt x="9020995" y="0"/>
                </a:cubicBezTo>
                <a:cubicBezTo>
                  <a:pt x="9119536" y="-3158"/>
                  <a:pt x="9176450" y="20684"/>
                  <a:pt x="9282638" y="0"/>
                </a:cubicBezTo>
                <a:cubicBezTo>
                  <a:pt x="9388826" y="-20684"/>
                  <a:pt x="10028648" y="110784"/>
                  <a:pt x="10238204" y="0"/>
                </a:cubicBezTo>
                <a:cubicBezTo>
                  <a:pt x="10303393" y="294223"/>
                  <a:pt x="10198795" y="331401"/>
                  <a:pt x="10238204" y="650024"/>
                </a:cubicBezTo>
                <a:cubicBezTo>
                  <a:pt x="10277613" y="968647"/>
                  <a:pt x="10223997" y="864656"/>
                  <a:pt x="10238204" y="1063676"/>
                </a:cubicBezTo>
                <a:cubicBezTo>
                  <a:pt x="10252411" y="1262696"/>
                  <a:pt x="10210794" y="1496644"/>
                  <a:pt x="10238204" y="1713700"/>
                </a:cubicBezTo>
                <a:cubicBezTo>
                  <a:pt x="10265614" y="1930756"/>
                  <a:pt x="10173611" y="2153650"/>
                  <a:pt x="10238204" y="2363724"/>
                </a:cubicBezTo>
                <a:cubicBezTo>
                  <a:pt x="10302797" y="2573798"/>
                  <a:pt x="10215057" y="2794324"/>
                  <a:pt x="10238204" y="3013748"/>
                </a:cubicBezTo>
                <a:cubicBezTo>
                  <a:pt x="10261351" y="3233172"/>
                  <a:pt x="10176647" y="3450036"/>
                  <a:pt x="10238204" y="3722865"/>
                </a:cubicBezTo>
                <a:cubicBezTo>
                  <a:pt x="10299761" y="3995694"/>
                  <a:pt x="10230990" y="4052189"/>
                  <a:pt x="10238204" y="4195610"/>
                </a:cubicBezTo>
                <a:cubicBezTo>
                  <a:pt x="10245418" y="4339031"/>
                  <a:pt x="10224981" y="4617467"/>
                  <a:pt x="10238204" y="4727448"/>
                </a:cubicBezTo>
                <a:cubicBezTo>
                  <a:pt x="10251427" y="4837429"/>
                  <a:pt x="10146005" y="5476132"/>
                  <a:pt x="10238204" y="5909310"/>
                </a:cubicBezTo>
                <a:cubicBezTo>
                  <a:pt x="10089829" y="5963313"/>
                  <a:pt x="9899578" y="5877067"/>
                  <a:pt x="9771797" y="5909310"/>
                </a:cubicBezTo>
                <a:cubicBezTo>
                  <a:pt x="9644016" y="5941553"/>
                  <a:pt x="9498420" y="5904925"/>
                  <a:pt x="9407772" y="5909310"/>
                </a:cubicBezTo>
                <a:cubicBezTo>
                  <a:pt x="9317124" y="5913695"/>
                  <a:pt x="9113031" y="5860568"/>
                  <a:pt x="8838983" y="5909310"/>
                </a:cubicBezTo>
                <a:cubicBezTo>
                  <a:pt x="8564935" y="5958052"/>
                  <a:pt x="8498577" y="5861231"/>
                  <a:pt x="8372576" y="5909310"/>
                </a:cubicBezTo>
                <a:cubicBezTo>
                  <a:pt x="8246575" y="5957389"/>
                  <a:pt x="8176780" y="5906570"/>
                  <a:pt x="8008551" y="5909310"/>
                </a:cubicBezTo>
                <a:cubicBezTo>
                  <a:pt x="7840323" y="5912050"/>
                  <a:pt x="7738835" y="5907225"/>
                  <a:pt x="7644526" y="5909310"/>
                </a:cubicBezTo>
                <a:cubicBezTo>
                  <a:pt x="7550217" y="5911395"/>
                  <a:pt x="7382961" y="5887311"/>
                  <a:pt x="7280501" y="5909310"/>
                </a:cubicBezTo>
                <a:cubicBezTo>
                  <a:pt x="7178041" y="5931309"/>
                  <a:pt x="7094494" y="5907067"/>
                  <a:pt x="7018858" y="5909310"/>
                </a:cubicBezTo>
                <a:cubicBezTo>
                  <a:pt x="6943222" y="5911553"/>
                  <a:pt x="6675277" y="5849380"/>
                  <a:pt x="6450069" y="5909310"/>
                </a:cubicBezTo>
                <a:cubicBezTo>
                  <a:pt x="6224861" y="5969240"/>
                  <a:pt x="6128944" y="5888738"/>
                  <a:pt x="5983661" y="5909310"/>
                </a:cubicBezTo>
                <a:cubicBezTo>
                  <a:pt x="5838378" y="5929882"/>
                  <a:pt x="5554037" y="5850982"/>
                  <a:pt x="5210108" y="5909310"/>
                </a:cubicBezTo>
                <a:cubicBezTo>
                  <a:pt x="4866179" y="5967638"/>
                  <a:pt x="4781761" y="5829638"/>
                  <a:pt x="4538937" y="5909310"/>
                </a:cubicBezTo>
                <a:cubicBezTo>
                  <a:pt x="4296113" y="5988982"/>
                  <a:pt x="4222879" y="5894298"/>
                  <a:pt x="3970148" y="5909310"/>
                </a:cubicBezTo>
                <a:cubicBezTo>
                  <a:pt x="3717417" y="5924322"/>
                  <a:pt x="3454405" y="5831915"/>
                  <a:pt x="3196595" y="5909310"/>
                </a:cubicBezTo>
                <a:cubicBezTo>
                  <a:pt x="2938785" y="5986705"/>
                  <a:pt x="2613623" y="5901570"/>
                  <a:pt x="2423042" y="5909310"/>
                </a:cubicBezTo>
                <a:cubicBezTo>
                  <a:pt x="2232461" y="5917050"/>
                  <a:pt x="2277101" y="5881553"/>
                  <a:pt x="2161399" y="5909310"/>
                </a:cubicBezTo>
                <a:cubicBezTo>
                  <a:pt x="2045697" y="5937067"/>
                  <a:pt x="1660362" y="5884289"/>
                  <a:pt x="1387845" y="5909310"/>
                </a:cubicBezTo>
                <a:cubicBezTo>
                  <a:pt x="1115328" y="5934331"/>
                  <a:pt x="1129151" y="5885464"/>
                  <a:pt x="1023820" y="5909310"/>
                </a:cubicBezTo>
                <a:cubicBezTo>
                  <a:pt x="918490" y="5933156"/>
                  <a:pt x="655297" y="5905455"/>
                  <a:pt x="557413" y="5909310"/>
                </a:cubicBezTo>
                <a:cubicBezTo>
                  <a:pt x="459529" y="5913165"/>
                  <a:pt x="154498" y="5889183"/>
                  <a:pt x="0" y="5909310"/>
                </a:cubicBezTo>
                <a:cubicBezTo>
                  <a:pt x="-35012" y="5783962"/>
                  <a:pt x="50755" y="5669099"/>
                  <a:pt x="0" y="5436565"/>
                </a:cubicBezTo>
                <a:cubicBezTo>
                  <a:pt x="-50755" y="5204031"/>
                  <a:pt x="54064" y="5115165"/>
                  <a:pt x="0" y="4845634"/>
                </a:cubicBezTo>
                <a:cubicBezTo>
                  <a:pt x="-54064" y="4576103"/>
                  <a:pt x="11913" y="4400505"/>
                  <a:pt x="0" y="4254703"/>
                </a:cubicBezTo>
                <a:cubicBezTo>
                  <a:pt x="-11913" y="4108901"/>
                  <a:pt x="42574" y="4019234"/>
                  <a:pt x="0" y="3841051"/>
                </a:cubicBezTo>
                <a:cubicBezTo>
                  <a:pt x="-42574" y="3662868"/>
                  <a:pt x="83544" y="3310880"/>
                  <a:pt x="0" y="3131934"/>
                </a:cubicBezTo>
                <a:cubicBezTo>
                  <a:pt x="-83544" y="2952988"/>
                  <a:pt x="43189" y="2852478"/>
                  <a:pt x="0" y="2659189"/>
                </a:cubicBezTo>
                <a:cubicBezTo>
                  <a:pt x="-43189" y="2465901"/>
                  <a:pt x="35457" y="2164859"/>
                  <a:pt x="0" y="2009165"/>
                </a:cubicBezTo>
                <a:cubicBezTo>
                  <a:pt x="-35457" y="1853471"/>
                  <a:pt x="47441" y="1761251"/>
                  <a:pt x="0" y="1595514"/>
                </a:cubicBezTo>
                <a:cubicBezTo>
                  <a:pt x="-47441" y="1429777"/>
                  <a:pt x="16775" y="1245549"/>
                  <a:pt x="0" y="1122769"/>
                </a:cubicBezTo>
                <a:cubicBezTo>
                  <a:pt x="-16775" y="999989"/>
                  <a:pt x="22636" y="794585"/>
                  <a:pt x="0" y="531838"/>
                </a:cubicBezTo>
                <a:cubicBezTo>
                  <a:pt x="-22636" y="269091"/>
                  <a:pt x="45254" y="129615"/>
                  <a:pt x="0" y="0"/>
                </a:cubicBezTo>
                <a:close/>
              </a:path>
              <a:path w="10238204" h="5909310" stroke="0" extrusionOk="0">
                <a:moveTo>
                  <a:pt x="0" y="0"/>
                </a:moveTo>
                <a:cubicBezTo>
                  <a:pt x="306644" y="-57500"/>
                  <a:pt x="431580" y="15124"/>
                  <a:pt x="773553" y="0"/>
                </a:cubicBezTo>
                <a:cubicBezTo>
                  <a:pt x="1115526" y="-15124"/>
                  <a:pt x="1067646" y="42850"/>
                  <a:pt x="1239960" y="0"/>
                </a:cubicBezTo>
                <a:cubicBezTo>
                  <a:pt x="1412274" y="-42850"/>
                  <a:pt x="1539898" y="20300"/>
                  <a:pt x="1706367" y="0"/>
                </a:cubicBezTo>
                <a:cubicBezTo>
                  <a:pt x="1872836" y="-20300"/>
                  <a:pt x="1997754" y="45191"/>
                  <a:pt x="2172774" y="0"/>
                </a:cubicBezTo>
                <a:cubicBezTo>
                  <a:pt x="2347794" y="-45191"/>
                  <a:pt x="2666900" y="88599"/>
                  <a:pt x="2946328" y="0"/>
                </a:cubicBezTo>
                <a:cubicBezTo>
                  <a:pt x="3225756" y="-88599"/>
                  <a:pt x="3391734" y="61752"/>
                  <a:pt x="3719881" y="0"/>
                </a:cubicBezTo>
                <a:cubicBezTo>
                  <a:pt x="4048028" y="-61752"/>
                  <a:pt x="4228368" y="31202"/>
                  <a:pt x="4493434" y="0"/>
                </a:cubicBezTo>
                <a:cubicBezTo>
                  <a:pt x="4758500" y="-31202"/>
                  <a:pt x="4850267" y="53234"/>
                  <a:pt x="4959841" y="0"/>
                </a:cubicBezTo>
                <a:cubicBezTo>
                  <a:pt x="5069415" y="-53234"/>
                  <a:pt x="5434476" y="7599"/>
                  <a:pt x="5631012" y="0"/>
                </a:cubicBezTo>
                <a:cubicBezTo>
                  <a:pt x="5827548" y="-7599"/>
                  <a:pt x="5948676" y="39286"/>
                  <a:pt x="6097419" y="0"/>
                </a:cubicBezTo>
                <a:cubicBezTo>
                  <a:pt x="6246162" y="-39286"/>
                  <a:pt x="6304224" y="39021"/>
                  <a:pt x="6461444" y="0"/>
                </a:cubicBezTo>
                <a:cubicBezTo>
                  <a:pt x="6618665" y="-39021"/>
                  <a:pt x="6644492" y="25023"/>
                  <a:pt x="6723087" y="0"/>
                </a:cubicBezTo>
                <a:cubicBezTo>
                  <a:pt x="6801682" y="-25023"/>
                  <a:pt x="7286344" y="46464"/>
                  <a:pt x="7496640" y="0"/>
                </a:cubicBezTo>
                <a:cubicBezTo>
                  <a:pt x="7706936" y="-46464"/>
                  <a:pt x="7753245" y="39941"/>
                  <a:pt x="7963048" y="0"/>
                </a:cubicBezTo>
                <a:cubicBezTo>
                  <a:pt x="8172851" y="-39941"/>
                  <a:pt x="8302305" y="2235"/>
                  <a:pt x="8634219" y="0"/>
                </a:cubicBezTo>
                <a:cubicBezTo>
                  <a:pt x="8966133" y="-2235"/>
                  <a:pt x="9119733" y="48069"/>
                  <a:pt x="9305390" y="0"/>
                </a:cubicBezTo>
                <a:cubicBezTo>
                  <a:pt x="9491047" y="-48069"/>
                  <a:pt x="10013505" y="45059"/>
                  <a:pt x="10238204" y="0"/>
                </a:cubicBezTo>
                <a:cubicBezTo>
                  <a:pt x="10249766" y="156347"/>
                  <a:pt x="10235720" y="278842"/>
                  <a:pt x="10238204" y="413652"/>
                </a:cubicBezTo>
                <a:cubicBezTo>
                  <a:pt x="10240688" y="548462"/>
                  <a:pt x="10171054" y="861558"/>
                  <a:pt x="10238204" y="1122769"/>
                </a:cubicBezTo>
                <a:cubicBezTo>
                  <a:pt x="10305354" y="1383980"/>
                  <a:pt x="10217013" y="1512511"/>
                  <a:pt x="10238204" y="1772793"/>
                </a:cubicBezTo>
                <a:cubicBezTo>
                  <a:pt x="10259395" y="2033075"/>
                  <a:pt x="10216626" y="2021700"/>
                  <a:pt x="10238204" y="2186445"/>
                </a:cubicBezTo>
                <a:cubicBezTo>
                  <a:pt x="10259782" y="2351190"/>
                  <a:pt x="10171116" y="2655293"/>
                  <a:pt x="10238204" y="2836469"/>
                </a:cubicBezTo>
                <a:cubicBezTo>
                  <a:pt x="10305292" y="3017645"/>
                  <a:pt x="10237485" y="3092536"/>
                  <a:pt x="10238204" y="3250121"/>
                </a:cubicBezTo>
                <a:cubicBezTo>
                  <a:pt x="10238923" y="3407706"/>
                  <a:pt x="10194827" y="3574978"/>
                  <a:pt x="10238204" y="3781958"/>
                </a:cubicBezTo>
                <a:cubicBezTo>
                  <a:pt x="10281581" y="3988938"/>
                  <a:pt x="10211051" y="4101338"/>
                  <a:pt x="10238204" y="4372889"/>
                </a:cubicBezTo>
                <a:cubicBezTo>
                  <a:pt x="10265357" y="4644440"/>
                  <a:pt x="10176028" y="4875100"/>
                  <a:pt x="10238204" y="5022914"/>
                </a:cubicBezTo>
                <a:cubicBezTo>
                  <a:pt x="10300380" y="5170729"/>
                  <a:pt x="10232959" y="5701971"/>
                  <a:pt x="10238204" y="5909310"/>
                </a:cubicBezTo>
                <a:cubicBezTo>
                  <a:pt x="10013851" y="5910618"/>
                  <a:pt x="9791820" y="5848684"/>
                  <a:pt x="9567033" y="5909310"/>
                </a:cubicBezTo>
                <a:cubicBezTo>
                  <a:pt x="9342246" y="5969936"/>
                  <a:pt x="9239908" y="5863639"/>
                  <a:pt x="8998244" y="5909310"/>
                </a:cubicBezTo>
                <a:cubicBezTo>
                  <a:pt x="8756580" y="5954981"/>
                  <a:pt x="8516817" y="5862459"/>
                  <a:pt x="8327073" y="5909310"/>
                </a:cubicBezTo>
                <a:cubicBezTo>
                  <a:pt x="8137329" y="5956161"/>
                  <a:pt x="7913737" y="5891065"/>
                  <a:pt x="7758283" y="5909310"/>
                </a:cubicBezTo>
                <a:cubicBezTo>
                  <a:pt x="7602829" y="5927555"/>
                  <a:pt x="7466728" y="5906308"/>
                  <a:pt x="7291876" y="5909310"/>
                </a:cubicBezTo>
                <a:cubicBezTo>
                  <a:pt x="7117024" y="5912312"/>
                  <a:pt x="6819502" y="5892842"/>
                  <a:pt x="6518323" y="5909310"/>
                </a:cubicBezTo>
                <a:cubicBezTo>
                  <a:pt x="6217144" y="5925778"/>
                  <a:pt x="5980678" y="5848995"/>
                  <a:pt x="5744770" y="5909310"/>
                </a:cubicBezTo>
                <a:cubicBezTo>
                  <a:pt x="5508862" y="5969625"/>
                  <a:pt x="5334826" y="5887672"/>
                  <a:pt x="5073599" y="5909310"/>
                </a:cubicBezTo>
                <a:cubicBezTo>
                  <a:pt x="4812372" y="5930948"/>
                  <a:pt x="4701164" y="5875116"/>
                  <a:pt x="4607192" y="5909310"/>
                </a:cubicBezTo>
                <a:cubicBezTo>
                  <a:pt x="4513220" y="5943504"/>
                  <a:pt x="4349268" y="5903741"/>
                  <a:pt x="4140785" y="5909310"/>
                </a:cubicBezTo>
                <a:cubicBezTo>
                  <a:pt x="3932302" y="5914879"/>
                  <a:pt x="3938075" y="5901804"/>
                  <a:pt x="3879142" y="5909310"/>
                </a:cubicBezTo>
                <a:cubicBezTo>
                  <a:pt x="3820209" y="5916816"/>
                  <a:pt x="3591174" y="5872224"/>
                  <a:pt x="3515117" y="5909310"/>
                </a:cubicBezTo>
                <a:cubicBezTo>
                  <a:pt x="3439060" y="5946396"/>
                  <a:pt x="3240368" y="5896868"/>
                  <a:pt x="3151092" y="5909310"/>
                </a:cubicBezTo>
                <a:cubicBezTo>
                  <a:pt x="3061817" y="5921752"/>
                  <a:pt x="2790234" y="5903660"/>
                  <a:pt x="2684685" y="5909310"/>
                </a:cubicBezTo>
                <a:cubicBezTo>
                  <a:pt x="2579136" y="5914960"/>
                  <a:pt x="2244067" y="5849831"/>
                  <a:pt x="1911131" y="5909310"/>
                </a:cubicBezTo>
                <a:cubicBezTo>
                  <a:pt x="1578195" y="5968789"/>
                  <a:pt x="1673547" y="5884554"/>
                  <a:pt x="1547106" y="5909310"/>
                </a:cubicBezTo>
                <a:cubicBezTo>
                  <a:pt x="1420665" y="5934066"/>
                  <a:pt x="1138695" y="5835656"/>
                  <a:pt x="875935" y="5909310"/>
                </a:cubicBezTo>
                <a:cubicBezTo>
                  <a:pt x="613175" y="5982964"/>
                  <a:pt x="317860" y="5889272"/>
                  <a:pt x="0" y="5909310"/>
                </a:cubicBezTo>
                <a:cubicBezTo>
                  <a:pt x="-20793" y="5773853"/>
                  <a:pt x="36439" y="5559062"/>
                  <a:pt x="0" y="5436565"/>
                </a:cubicBezTo>
                <a:cubicBezTo>
                  <a:pt x="-36439" y="5314069"/>
                  <a:pt x="703" y="5168663"/>
                  <a:pt x="0" y="5022914"/>
                </a:cubicBezTo>
                <a:cubicBezTo>
                  <a:pt x="-703" y="4877165"/>
                  <a:pt x="6051" y="4703774"/>
                  <a:pt x="0" y="4550169"/>
                </a:cubicBezTo>
                <a:cubicBezTo>
                  <a:pt x="-6051" y="4396564"/>
                  <a:pt x="22379" y="4196905"/>
                  <a:pt x="0" y="3959238"/>
                </a:cubicBezTo>
                <a:cubicBezTo>
                  <a:pt x="-22379" y="3721571"/>
                  <a:pt x="48782" y="3693023"/>
                  <a:pt x="0" y="3427400"/>
                </a:cubicBezTo>
                <a:cubicBezTo>
                  <a:pt x="-48782" y="3161777"/>
                  <a:pt x="54972" y="2952601"/>
                  <a:pt x="0" y="2777376"/>
                </a:cubicBezTo>
                <a:cubicBezTo>
                  <a:pt x="-54972" y="2602151"/>
                  <a:pt x="40206" y="2432541"/>
                  <a:pt x="0" y="2245538"/>
                </a:cubicBezTo>
                <a:cubicBezTo>
                  <a:pt x="-40206" y="2058535"/>
                  <a:pt x="67836" y="1900242"/>
                  <a:pt x="0" y="1595514"/>
                </a:cubicBezTo>
                <a:cubicBezTo>
                  <a:pt x="-67836" y="1290786"/>
                  <a:pt x="18281" y="1256523"/>
                  <a:pt x="0" y="945490"/>
                </a:cubicBezTo>
                <a:cubicBezTo>
                  <a:pt x="-18281" y="634457"/>
                  <a:pt x="49752" y="42341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fr-FR" b="1" i="1" dirty="0"/>
              <a:t>Je suis Amalia d'Oldenburg, reine de Grèce. </a:t>
            </a:r>
            <a:r>
              <a:rPr lang="fr-FR" i="1" dirty="0"/>
              <a:t>Quand je suis arrivée en Grèce, ma nouvelle patrie, j'ai écrit à mon père bien-aimé combien j'étais enchantée par les nuits de lune d'Athènes. Quand il y a une pleine lune, il y a assez de lumière pour même lire ! Mais aujourd'hui, de lourds nuages se profilent à l'horizon athénien. Je suis dans ma chambre ; j'avais besoin d'un peu de temps seul, pour réfléchir. Je me rends compte que les événements de ce soir ont rendu la situation critique, et que si l'on n'y prend garde, le roi risque même de perdre son trône. Cela ne fait qu'un mois que nous avons emménagé dans ce palais, notre nouvelle maison, et Otto vient de me révéler ses craintes, à savoir que nous pourrions être obligés de partir pour toujours.</a:t>
            </a:r>
          </a:p>
          <a:p>
            <a:r>
              <a:rPr lang="fr-FR" i="1" dirty="0"/>
              <a:t>Comment en est-on arrivé là ? Comment puis-je même penser à quitter la Grèce ? J'ai l'impression que c'est hier que j'ai vu la Grèce pour la première fois, même si six ans se sont écoulés depuis. Je n'avais que 18 ans, pleine de rêves et d'enthousiasme pour la nouvelle vie qui m'attendait ! Je venais d'épouser Othon, le roi des Grecs. Otto ou Othon et moi nous connaissions depuis notre enfance. Ma famille a donc immédiatement accepté la proposition de son père, roi de Bavière, d'épouser son fils et de devenir la reine des Grecs.</a:t>
            </a:r>
          </a:p>
          <a:p>
            <a:r>
              <a:rPr lang="fr-FR" i="1" dirty="0"/>
              <a:t>Je n'oublierai jamais l'accueil chaleureux que m'ont réservé les Grecs lorsque Othon a présenté officiellement leur reine pour la première fois ! Le jour choisi était significatif, le 25 mars, date du début de la révolution contre les Turcs en 1821. Ma nouvelle patrie m'a immédiatement fascinée ! Athènes était peut-être un petit village qui ne ressemblait en rien à une capitale européenne, mais son ciel bleu et limpide et les vestiges de son passé glorieux, que l'on pouvait voir partout, ont fait pencher la balance en sa faveur. Comme le pays n'avait jamais connu de monarchie, il n'y avait pas de palais pour accueillir le couple royal. Nous nous sommes donc d'abord installés dans une maison plus adaptée à une famille bourgeoise. Mais Othon m'a assuré que des plans étaient déjà en préparation pour la construction du palais, qui serait un véritable joyau de la capitale !</a:t>
            </a:r>
            <a:r>
              <a:rPr lang="fr-FR" dirty="0"/>
              <a:t> </a:t>
            </a:r>
            <a:r>
              <a:rPr lang="fr-FR" i="1" dirty="0"/>
              <a:t> </a:t>
            </a:r>
            <a:endParaRPr lang="fr-FR"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1063404"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1049382"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1063404"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C</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6" y="5623553"/>
            <a:ext cx="1063405"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D</a:t>
            </a:r>
          </a:p>
        </p:txBody>
      </p:sp>
      <p:sp>
        <p:nvSpPr>
          <p:cNvPr id="17" name="Ορθογώνιο 16">
            <a:extLst>
              <a:ext uri="{FF2B5EF4-FFF2-40B4-BE49-F238E27FC236}">
                <a16:creationId xmlns:a16="http://schemas.microsoft.com/office/drawing/2014/main" id="{4B681ECF-01A8-4EB5-B779-B4C611861E59}"/>
              </a:ext>
            </a:extLst>
          </p:cNvPr>
          <p:cNvSpPr/>
          <p:nvPr/>
        </p:nvSpPr>
        <p:spPr>
          <a:xfrm>
            <a:off x="10716915" y="99694"/>
            <a:ext cx="1150620" cy="1725930"/>
          </a:xfrm>
          <a:prstGeom prst="rect">
            <a:avLst/>
          </a:prstGeom>
          <a:blipFill>
            <a:blip r:embed="rId5">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5" grpId="0" animBg="1"/>
      <p:bldP spid="15" grpId="1" animBg="1"/>
      <p:bldP spid="13" grpId="0" animBg="1"/>
      <p:bldP spid="13" grpId="1" animBg="1"/>
      <p:bldP spid="11" grpId="0" animBg="1"/>
      <p:bldP spid="11"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lnSpcReduction="10000"/>
          </a:bodyPr>
          <a:lstStyle/>
          <a:p>
            <a:pPr marL="0" indent="0">
              <a:lnSpc>
                <a:spcPct val="130000"/>
              </a:lnSpc>
              <a:buNone/>
            </a:pPr>
            <a:r>
              <a:rPr lang="fr-FR" sz="1800" b="1" i="1" dirty="0">
                <a:latin typeface="Calibri" panose="020F0502020204030204" pitchFamily="34" charset="0"/>
                <a:ea typeface="MyriadPro-Regular"/>
                <a:cs typeface="Arial" panose="020B0604020202020204" pitchFamily="34" charset="0"/>
              </a:rPr>
              <a:t>C'est maintenant votre tour !</a:t>
            </a:r>
            <a:endParaRPr lang="fr-FR" sz="1800" dirty="0">
              <a:effectLst/>
              <a:latin typeface="Calibri" panose="020F0502020204030204" pitchFamily="34" charset="0"/>
              <a:ea typeface="MyriadPro-Regular"/>
              <a:cs typeface="Arial" panose="020B0604020202020204" pitchFamily="34" charset="0"/>
            </a:endParaRPr>
          </a:p>
          <a:p>
            <a:pPr algn="l">
              <a:lnSpc>
                <a:spcPct val="130000"/>
              </a:lnSpc>
            </a:pPr>
            <a:endParaRPr lang="fr-FR" sz="1800" dirty="0">
              <a:effectLst/>
              <a:latin typeface="Calibri" panose="020F0502020204030204" pitchFamily="34" charset="0"/>
              <a:ea typeface="MyriadPro-Regular"/>
              <a:cs typeface="Arial" panose="020B0604020202020204" pitchFamily="34" charset="0"/>
            </a:endParaRPr>
          </a:p>
          <a:p>
            <a:pPr>
              <a:lnSpc>
                <a:spcPct val="130000"/>
              </a:lnSpc>
            </a:pPr>
            <a:r>
              <a:rPr lang="fr-FR" sz="1800" dirty="0">
                <a:latin typeface="Calibri" panose="020F0502020204030204" pitchFamily="34" charset="0"/>
                <a:ea typeface="MyriadPro-Regular"/>
                <a:cs typeface="Arial" panose="020B0604020202020204" pitchFamily="34" charset="0"/>
              </a:rPr>
              <a:t>Mettez-vous autant que possible dans la peau de la personne que vous avez choisie et imaginez que vous êtes cette personne pour cette expérience</a:t>
            </a:r>
            <a:r>
              <a:rPr lang="fr-FR" sz="1800" dirty="0">
                <a:effectLst/>
                <a:latin typeface="Calibri" panose="020F0502020204030204" pitchFamily="34" charset="0"/>
                <a:ea typeface="MyriadPro-Regular"/>
                <a:cs typeface="Arial" panose="020B0604020202020204" pitchFamily="34" charset="0"/>
              </a:rPr>
              <a:t>.</a:t>
            </a:r>
          </a:p>
          <a:p>
            <a:pPr>
              <a:lnSpc>
                <a:spcPct val="130000"/>
              </a:lnSpc>
            </a:pPr>
            <a:r>
              <a:rPr lang="fr-FR" sz="1800" dirty="0">
                <a:latin typeface="Calibri" panose="020F0502020204030204" pitchFamily="34" charset="0"/>
                <a:ea typeface="MyriadPro-Regular"/>
                <a:cs typeface="Arial" panose="020B0604020202020204" pitchFamily="34" charset="0"/>
              </a:rPr>
              <a:t>Répondez maintenant aux questions suivantes</a:t>
            </a:r>
            <a:r>
              <a:rPr lang="fr-FR"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À quoi ressemble la situation dans laquelle vous vous trouvez de votre point de vue ?	</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Décrivez à la première personne ce qui vous préoccupe actuellement.</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Commencez par : Je suis (par exemple,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Luison</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Clément, ...)</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Quelles sont les personnes de votre entourage qui se trouvent dans la même situation ou dans une situation similaire ?</a:t>
            </a:r>
          </a:p>
          <a:p>
            <a:pPr marL="800100" lvl="1" indent="-342900">
              <a:lnSpc>
                <a:spcPct val="130000"/>
              </a:lnSpc>
              <a:spcBef>
                <a:spcPts val="500"/>
              </a:spcBef>
              <a:spcAft>
                <a:spcPts val="1000"/>
              </a:spcAft>
              <a:buClr>
                <a:srgbClr val="ED7D31"/>
              </a:buClr>
              <a:buSzPts val="1600"/>
              <a:buFont typeface="Wingdings" panose="05000000000000000000" pitchFamily="2" charset="2"/>
              <a:buChar char=""/>
            </a:pPr>
            <a:endPar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fr-FR" dirty="0"/>
          </a:p>
        </p:txBody>
      </p:sp>
      <p:pic>
        <p:nvPicPr>
          <p:cNvPr id="8" name="Grafik 617" descr="Aquarell, Pinselstrich, Farbe, Abstrakt, Textur, Bürste">
            <a:extLst>
              <a:ext uri="{FF2B5EF4-FFF2-40B4-BE49-F238E27FC236}">
                <a16:creationId xmlns:a16="http://schemas.microsoft.com/office/drawing/2014/main" id="{DF260023-DF7F-4758-8352-B87993B1B8B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982623"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200" y="365125"/>
            <a:ext cx="11353800" cy="1325563"/>
          </a:xfrm>
        </p:spPr>
        <p:txBody>
          <a:bodyPr>
            <a:normAutofit/>
          </a:bodyPr>
          <a:lstStyle/>
          <a:p>
            <a:r>
              <a:rPr lang="fr-FR" sz="4000" dirty="0"/>
              <a:t>Étape 3: </a:t>
            </a:r>
            <a:r>
              <a:rPr lang="fr-FR" sz="4000" b="0" dirty="0"/>
              <a:t>L’Histoire d’un instant – Sois le personnage</a:t>
            </a:r>
          </a:p>
        </p:txBody>
      </p:sp>
      <p:sp>
        <p:nvSpPr>
          <p:cNvPr id="4" name="TextBox 3">
            <a:extLst>
              <a:ext uri="{FF2B5EF4-FFF2-40B4-BE49-F238E27FC236}">
                <a16:creationId xmlns:a16="http://schemas.microsoft.com/office/drawing/2014/main" id="{7AFF9359-DA11-4BDE-AE1D-089FDCF2368C}"/>
              </a:ext>
            </a:extLst>
          </p:cNvPr>
          <p:cNvSpPr txBox="1"/>
          <p:nvPr/>
        </p:nvSpPr>
        <p:spPr>
          <a:xfrm>
            <a:off x="4166764" y="1758156"/>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b="1" i="1" dirty="0"/>
              <a:t>C'est maintenant votre tour !</a:t>
            </a:r>
            <a:endParaRPr lang="fr-FR" dirty="0"/>
          </a:p>
          <a:p>
            <a:pPr>
              <a:spcAft>
                <a:spcPts val="600"/>
              </a:spcAft>
            </a:pPr>
            <a:r>
              <a:rPr lang="fr-FR" dirty="0"/>
              <a:t>Vous avez déjà fait l'expérience des cinq besoins fondamentaux et il s'agit maintenant de vous mettre à la place des personnes qui étaient là à l'époque et qui ont été impliquées d'une manière ou d'une autre. Si tous les êtres humains ont ces besoins fondamentaux, nous pouvons supposer que c'était également le cas à l'époque, n'est-ce pas ?</a:t>
            </a:r>
          </a:p>
          <a:p>
            <a:pPr>
              <a:spcAft>
                <a:spcPts val="600"/>
              </a:spcAft>
            </a:pPr>
            <a:r>
              <a:rPr lang="fr-FR" dirty="0"/>
              <a:t>Vous avez maintenant la possibilité de contribuer à façonner l'histoire en tant que l'un des acteurs de l'époque ! Plus vous vous serez familiarisé avec les circonstances de l'époque dans le chapitre précédent, plus vous serez en mesure de vous mettre à la place de la personne que vous avez choisie et de ses circonstances. </a:t>
            </a:r>
          </a:p>
          <a:p>
            <a:pPr>
              <a:spcAft>
                <a:spcPts val="600"/>
              </a:spcAft>
            </a:pPr>
            <a:r>
              <a:rPr lang="fr-FR" dirty="0"/>
              <a:t>Pour ce faire, il vous suffit de suivre le guide de ce chapitre. Il vous guidera pas à pas dans votre expérience historique. À la fin du chapitre, vous découvrirez comment les personnes concernées ont réellement décidé et agi en fonction de l'histoire qui leur a été transmise et quelles en ont été les conséquences.</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12956" y="2216410"/>
            <a:ext cx="87407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4439626-F0FD-43BF-B9AF-6DD5C7ED3C06}"/>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101323"/>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552B74A-EC83-41B6-B281-8B2F38CF62A1}"/>
              </a:ext>
            </a:extLst>
          </p:cNvPr>
          <p:cNvPicPr>
            <a:picLocks noChangeAspect="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80" y="4302199"/>
            <a:ext cx="1374058"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8CE08AEA-3E3F-41A7-BCA2-DA1F174773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8235" y="1999456"/>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AC0AE9C8-75FC-4098-8A85-B557C64FBE06}"/>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274498"/>
            <a:ext cx="2320083"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E34530A5-CDE4-4CED-A0A1-7880D59E87EA}"/>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3133524"/>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F6482C5-EB32-41BB-A01D-B5075F68EC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4: </a:t>
            </a:r>
            <a:r>
              <a:rPr lang="fr-FR" sz="3200" b="0" dirty="0"/>
              <a:t>Comment allez-vous?</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52400" y="1825624"/>
            <a:ext cx="5867400" cy="4742323"/>
          </a:xfrm>
        </p:spPr>
        <p:txBody>
          <a:bodyPr>
            <a:noAutofit/>
          </a:bodyPr>
          <a:lstStyle/>
          <a:p>
            <a:pPr marL="0" indent="0" algn="just">
              <a:lnSpc>
                <a:spcPct val="130000"/>
              </a:lnSpc>
              <a:buNone/>
            </a:pPr>
            <a:r>
              <a:rPr lang="fr-FR" sz="1600" dirty="0">
                <a:solidFill>
                  <a:schemeClr val="accent1"/>
                </a:solidFill>
                <a:latin typeface="Calibri" panose="020F0502020204030204" pitchFamily="34" charset="0"/>
                <a:ea typeface="MyriadPro-Regular"/>
                <a:cs typeface="Arial" panose="020B0604020202020204" pitchFamily="34" charset="0"/>
              </a:rPr>
              <a:t>Vous êtes maintenant toujours la personne que vous avez choisie</a:t>
            </a:r>
            <a:r>
              <a:rPr lang="fr-FR" sz="16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1600" b="1" dirty="0">
                <a:latin typeface="Calibri" panose="020F0502020204030204" pitchFamily="34" charset="0"/>
                <a:ea typeface="MyriadPro-Regular"/>
                <a:cs typeface="Arial" panose="020B0604020202020204" pitchFamily="34" charset="0"/>
              </a:rPr>
              <a:t>Parlez maintenant de vos besoins fondamentaux</a:t>
            </a:r>
            <a:r>
              <a:rPr lang="fr-FR" sz="16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1600" dirty="0">
                <a:latin typeface="Calibri" panose="020F0502020204030204" pitchFamily="34" charset="0"/>
                <a:ea typeface="MyriadPro-Regular"/>
                <a:cs typeface="Arial" panose="020B0604020202020204" pitchFamily="34" charset="0"/>
              </a:rPr>
              <a:t>Prenez le temps de </a:t>
            </a:r>
            <a:r>
              <a:rPr lang="fr-FR" sz="1600" b="1" dirty="0">
                <a:latin typeface="Calibri" panose="020F0502020204030204" pitchFamily="34" charset="0"/>
                <a:ea typeface="MyriadPro-Regular"/>
                <a:cs typeface="Arial" panose="020B0604020202020204" pitchFamily="34" charset="0"/>
              </a:rPr>
              <a:t>réfléchir et de répondre </a:t>
            </a:r>
            <a:r>
              <a:rPr lang="fr-FR" sz="1600" dirty="0">
                <a:latin typeface="Calibri" panose="020F0502020204030204" pitchFamily="34" charset="0"/>
                <a:ea typeface="MyriadPro-Regular"/>
                <a:cs typeface="Arial" panose="020B0604020202020204" pitchFamily="34" charset="0"/>
              </a:rPr>
              <a:t>à ces questions</a:t>
            </a:r>
            <a:r>
              <a:rPr lang="fr-FR" sz="16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Survie:</a:t>
            </a:r>
          </a:p>
          <a:p>
            <a:pPr lvl="1" algn="just">
              <a:lnSpc>
                <a:spcPct val="130000"/>
              </a:lnSpc>
            </a:pPr>
            <a:r>
              <a:rPr lang="fr-FR" sz="1600" i="1" dirty="0">
                <a:latin typeface="Calibri" panose="020F0502020204030204" pitchFamily="34" charset="0"/>
                <a:ea typeface="MyriadPro-Regular"/>
                <a:cs typeface="Arial" panose="020B0604020202020204" pitchFamily="34" charset="0"/>
              </a:rPr>
              <a:t>Votre vie ou votre sécurité est-elle menacée quelque part ? Par quoi ?</a:t>
            </a:r>
          </a:p>
          <a:p>
            <a:pPr marL="0" indent="0" algn="just">
              <a:lnSpc>
                <a:spcPct val="130000"/>
              </a:lnSpc>
              <a:buNone/>
            </a:pPr>
            <a:r>
              <a:rPr lang="fr-FR" sz="1600" b="1" dirty="0">
                <a:effectLst/>
                <a:latin typeface="Calibri" panose="020F0502020204030204" pitchFamily="34" charset="0"/>
                <a:ea typeface="MyriadPro-Regular"/>
                <a:cs typeface="Arial" panose="020B0604020202020204" pitchFamily="34" charset="0"/>
              </a:rPr>
              <a:t>  </a:t>
            </a:r>
            <a:r>
              <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Amour et appartenance:</a:t>
            </a:r>
          </a:p>
          <a:p>
            <a:pPr lvl="1" algn="just">
              <a:lnSpc>
                <a:spcPct val="130000"/>
              </a:lnSpc>
            </a:pPr>
            <a:r>
              <a:rPr lang="fr-FR" sz="1600" i="1" dirty="0">
                <a:latin typeface="Calibri" panose="020F0502020204030204" pitchFamily="34" charset="0"/>
                <a:cs typeface="Arial" panose="020B0604020202020204" pitchFamily="34" charset="0"/>
              </a:rPr>
              <a:t>Y </a:t>
            </a:r>
            <a:r>
              <a:rPr lang="fr-FR" sz="1600" i="1" dirty="0" err="1">
                <a:latin typeface="Calibri" panose="020F0502020204030204" pitchFamily="34" charset="0"/>
                <a:cs typeface="Arial" panose="020B0604020202020204" pitchFamily="34" charset="0"/>
              </a:rPr>
              <a:t>a-t-il</a:t>
            </a:r>
            <a:r>
              <a:rPr lang="fr-FR" sz="1600" i="1" dirty="0">
                <a:latin typeface="Calibri" panose="020F0502020204030204" pitchFamily="34" charset="0"/>
                <a:cs typeface="Arial" panose="020B0604020202020204" pitchFamily="34" charset="0"/>
              </a:rPr>
              <a:t> une personne à laquelle vous vous sentez appartenir en ce moment ? De qui s'agit-il ?</a:t>
            </a:r>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2057400"/>
            <a:ext cx="5980469" cy="3133724"/>
          </a:xfrm>
          <a:noFill/>
        </p:spPr>
        <p:txBody>
          <a:bodyPr>
            <a:noAutofit/>
          </a:bodyPr>
          <a:lstStyle/>
          <a:p>
            <a:pPr marL="0" indent="0" algn="just">
              <a:lnSpc>
                <a:spcPct val="130000"/>
              </a:lnSpc>
              <a:buNone/>
            </a:pPr>
            <a:r>
              <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Plaisir:</a:t>
            </a:r>
          </a:p>
          <a:p>
            <a:pPr lvl="1" algn="just">
              <a:lnSpc>
                <a:spcPct val="130000"/>
              </a:lnSpc>
            </a:pPr>
            <a:r>
              <a:rPr lang="fr-FR" sz="1600" i="1" dirty="0">
                <a:latin typeface="Calibri" panose="020F0502020204030204" pitchFamily="34" charset="0"/>
                <a:ea typeface="MyriadPro-Regular"/>
                <a:cs typeface="Arial" panose="020B0604020202020204" pitchFamily="34" charset="0"/>
              </a:rPr>
              <a:t>Trouvez-vous la situation plutôt ennuyeuse ou plutôt excitante en ce moment ? - Pourquoi ?</a:t>
            </a:r>
            <a:r>
              <a:rPr lang="fr-FR"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p>
          <a:p>
            <a:pPr lvl="1" algn="just">
              <a:lnSpc>
                <a:spcPct val="130000"/>
              </a:lnSpc>
            </a:pPr>
            <a:r>
              <a:rPr lang="fr-FR" sz="1600" i="1" dirty="0">
                <a:latin typeface="Calibri" panose="020F0502020204030204" pitchFamily="34" charset="0"/>
                <a:ea typeface="MyriadPro-Regular"/>
                <a:cs typeface="Arial" panose="020B0604020202020204" pitchFamily="34" charset="0"/>
              </a:rPr>
              <a:t>Dans quels domaines quelqu'un d'autre exerce-t-il un contrôle sur vous ?</a:t>
            </a:r>
            <a:endParaRPr lang="fr-FR"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Pouvoir:</a:t>
            </a:r>
          </a:p>
          <a:p>
            <a:pPr lvl="1" algn="just">
              <a:lnSpc>
                <a:spcPct val="130000"/>
              </a:lnSpc>
            </a:pPr>
            <a:r>
              <a:rPr lang="fr-FR" sz="1600" i="1" dirty="0">
                <a:latin typeface="Calibri" panose="020F0502020204030204" pitchFamily="34" charset="0"/>
                <a:ea typeface="MyriadPro-Regular"/>
                <a:cs typeface="Arial" panose="020B0604020202020204" pitchFamily="34" charset="0"/>
              </a:rPr>
              <a:t>Vous sentez-vous actuellement puissant ou impuissant ? Pourquoi ?</a:t>
            </a:r>
            <a:endParaRPr lang="fr-FR"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13" descr="Aquarell, Pinselstrich, Farbe, Abstrakt, Textur, Bürste">
            <a:extLst>
              <a:ext uri="{FF2B5EF4-FFF2-40B4-BE49-F238E27FC236}">
                <a16:creationId xmlns:a16="http://schemas.microsoft.com/office/drawing/2014/main" id="{AA1F69FA-5A62-454F-B1D7-6D68B28066C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3729" y="5230759"/>
            <a:ext cx="2320083" cy="530686"/>
          </a:xfrm>
          <a:prstGeom prst="rect">
            <a:avLst/>
          </a:prstGeom>
          <a:noFill/>
          <a:ln>
            <a:noFill/>
          </a:ln>
          <a:extLst>
            <a:ext uri="{53640926-AAD7-44D8-BBD7-CCE9431645EC}">
              <a14:shadowObscured xmlns:a14="http://schemas.microsoft.com/office/drawing/2010/main"/>
            </a:ext>
          </a:extLst>
        </p:spPr>
      </p:pic>
      <p:pic>
        <p:nvPicPr>
          <p:cNvPr id="8" name="Grafik 4156" descr="Aquarell, Pinselstrich, Farbe, Abstrakt, Textur, Bürste">
            <a:extLst>
              <a:ext uri="{FF2B5EF4-FFF2-40B4-BE49-F238E27FC236}">
                <a16:creationId xmlns:a16="http://schemas.microsoft.com/office/drawing/2014/main" id="{3694AC30-988E-4ECA-8882-A37528BBE5EF}"/>
              </a:ext>
            </a:extLst>
          </p:cNvPr>
          <p:cNvPicPr>
            <a:picLocks noChangeAspect="1"/>
          </p:cNvPicPr>
          <p:nvPr/>
        </p:nvPicPr>
        <p:blipFill rotWithShape="1">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962015"/>
            <a:ext cx="1291920" cy="655354"/>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4D99304-A352-4BE7-813D-5E4284CD78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0970" y="1549275"/>
            <a:ext cx="1291920" cy="574494"/>
          </a:xfrm>
          <a:prstGeom prst="rect">
            <a:avLst/>
          </a:prstGeom>
          <a:noFill/>
        </p:spPr>
      </p:pic>
      <p:pic>
        <p:nvPicPr>
          <p:cNvPr id="9" name="Grafik 41" descr="Aquarell, Pinselstrich, Farbe, Abstrakt, Textur, Bürste">
            <a:extLst>
              <a:ext uri="{FF2B5EF4-FFF2-40B4-BE49-F238E27FC236}">
                <a16:creationId xmlns:a16="http://schemas.microsoft.com/office/drawing/2014/main" id="{ED456E8B-FDB6-418F-A56A-DFBA040B2016}"/>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77183" y="4039828"/>
            <a:ext cx="1863427" cy="609600"/>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08C10C41-2FB9-44AB-B6A9-9C9D9A9FF6AF}"/>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35245" y="2754854"/>
            <a:ext cx="1863428"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2F16C609-E9CD-4A5D-91D8-7EC90DFC87F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5: </a:t>
            </a:r>
            <a:r>
              <a:rPr lang="fr-FR" sz="3200" b="0" dirty="0"/>
              <a:t>Que ferais-tu maintenant?</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92500" lnSpcReduction="10000"/>
          </a:bodyPr>
          <a:lstStyle/>
          <a:p>
            <a:pPr marL="0" indent="0" algn="just">
              <a:lnSpc>
                <a:spcPct val="130000"/>
              </a:lnSpc>
              <a:buNone/>
            </a:pPr>
            <a:r>
              <a:rPr lang="fr-FR" sz="2100" i="1" dirty="0">
                <a:solidFill>
                  <a:schemeClr val="accent1"/>
                </a:solidFill>
                <a:latin typeface="Calibri" panose="020F0502020204030204" pitchFamily="34" charset="0"/>
                <a:ea typeface="MyriadPro-Regular"/>
                <a:cs typeface="Arial" panose="020B0604020202020204" pitchFamily="34" charset="0"/>
              </a:rPr>
              <a:t>Comment agiriez-vous maintenant ? Lequel de vos besoins aimeriez-vous le plus satisfaire dans cette situation ?</a:t>
            </a:r>
            <a:r>
              <a:rPr lang="fr-FR"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fr-FR" sz="2100" b="1" dirty="0">
                <a:latin typeface="Calibri" panose="020F0502020204030204" pitchFamily="34" charset="0"/>
                <a:ea typeface="MyriadPro-Regular"/>
                <a:cs typeface="Arial" panose="020B0604020202020204" pitchFamily="34" charset="0"/>
              </a:rPr>
              <a:t>Choisissez deux besoins </a:t>
            </a:r>
            <a:r>
              <a:rPr lang="fr-FR" sz="2100" dirty="0">
                <a:latin typeface="Calibri" panose="020F0502020204030204" pitchFamily="34" charset="0"/>
                <a:ea typeface="MyriadPro-Regular"/>
                <a:cs typeface="Arial" panose="020B0604020202020204" pitchFamily="34" charset="0"/>
              </a:rPr>
              <a:t>que vous trouvez les plus importants en ce moment et répondez aux questions à leur sujet</a:t>
            </a:r>
            <a:r>
              <a:rPr lang="fr-FR" sz="21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Survie:</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pouvez-vous faire maintenant pour vous sentir plus en sécurité ? </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Amour et appartenance:</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pouvez-vous gagner la confiance d'une autre personne ?</a:t>
            </a:r>
            <a:endParaRPr lang="fr-FR" sz="2000" i="1" dirty="0">
              <a:effectLst/>
              <a:latin typeface="Calibri" panose="020F0502020204030204" pitchFamily="34" charset="0"/>
              <a:ea typeface="MyriadPro-Regular"/>
              <a:cs typeface="Arial" panose="020B0604020202020204" pitchFamily="34" charset="0"/>
            </a:endParaRP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5" y="1602658"/>
            <a:ext cx="6400799" cy="5255341"/>
          </a:xfrm>
        </p:spPr>
        <p:txBody>
          <a:bodyPr>
            <a:normAutofit fontScale="92500" lnSpcReduction="10000"/>
          </a:bodyPr>
          <a:lstStyle/>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Plaisir: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pourriez-vous décider dès maintenant pour améliorer votre situation ?</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pourriez-vous décider dès maintenant pour améliorer votre situation ?</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Pouvoir: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Qui bénéficierait de cette action, qui serait lésé ?</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algn="just">
              <a:lnSpc>
                <a:spcPct val="130000"/>
              </a:lnSpc>
              <a:tabLst>
                <a:tab pos="1620520" algn="l"/>
                <a:tab pos="3421380" algn="l"/>
              </a:tabLst>
            </a:pPr>
            <a:r>
              <a:rPr lang="fr-FR" sz="1800" dirty="0">
                <a:latin typeface="Calibri" panose="020F0502020204030204" pitchFamily="34" charset="0"/>
                <a:ea typeface="MyriadPro-Regular"/>
                <a:cs typeface="Arial" panose="020B0604020202020204" pitchFamily="34" charset="0"/>
              </a:rPr>
              <a:t>Si vous voulez savoir comment la personne à laquelle vous vous êtes mis à la place s'est comportée à l'époque, </a:t>
            </a:r>
            <a:r>
              <a:rPr lang="fr-FR" sz="1800" b="1" dirty="0">
                <a:latin typeface="Calibri" panose="020F0502020204030204" pitchFamily="34" charset="0"/>
                <a:ea typeface="MyriadPro-Regular"/>
                <a:cs typeface="Arial" panose="020B0604020202020204" pitchFamily="34" charset="0"/>
              </a:rPr>
              <a:t>lisez la suite dans l'encadré correspondant </a:t>
            </a:r>
            <a:r>
              <a:rPr lang="fr-FR"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fr-FR" sz="1800" b="1" dirty="0">
                <a:latin typeface="Calibri" panose="020F0502020204030204" pitchFamily="34" charset="0"/>
                <a:ea typeface="MyriadPro-Regular"/>
                <a:cs typeface="Arial" panose="020B0604020202020204" pitchFamily="34" charset="0"/>
              </a:rPr>
              <a:t>Mais attention ! </a:t>
            </a:r>
            <a:r>
              <a:rPr lang="fr-FR" sz="1800" dirty="0">
                <a:latin typeface="Calibri" panose="020F0502020204030204" pitchFamily="34" charset="0"/>
                <a:ea typeface="MyriadPro-Regular"/>
                <a:cs typeface="Arial" panose="020B0604020202020204" pitchFamily="34" charset="0"/>
              </a:rPr>
              <a:t>Veuillez ne lire que l'encadré correspondant, sinon vous perdrez l'excitation des autres personnages !</a:t>
            </a:r>
            <a:endParaRPr lang="fr-FR" sz="1800" dirty="0">
              <a:effectLst/>
              <a:latin typeface="Calibri" panose="020F0502020204030204" pitchFamily="34" charset="0"/>
              <a:ea typeface="MyriadPro-Regular"/>
              <a:cs typeface="Arial" panose="020B0604020202020204" pitchFamily="34" charset="0"/>
            </a:endParaRPr>
          </a:p>
        </p:txBody>
      </p:sp>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575807E8-79DC-4A67-AC5A-6AA36F9504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26118" y="3353376"/>
            <a:ext cx="3055620" cy="1228090"/>
          </a:xfrm>
          <a:prstGeom prst="rect">
            <a:avLst/>
          </a:prstGeom>
          <a:noFill/>
          <a:ln>
            <a:noFill/>
          </a:ln>
          <a:extLst>
            <a:ext uri="{53640926-AAD7-44D8-BBD7-CCE9431645EC}">
              <a14:shadowObscured xmlns:a14="http://schemas.microsoft.com/office/drawing/2010/main"/>
            </a:ext>
          </a:extLst>
        </p:spPr>
      </p:pic>
      <p:pic>
        <p:nvPicPr>
          <p:cNvPr id="37" name="Grafik 116" descr="Εικόνα που περιέχει κείμενο&#10;&#10;Περιγραφή που δημιουργήθηκε αυτόματα">
            <a:extLst>
              <a:ext uri="{FF2B5EF4-FFF2-40B4-BE49-F238E27FC236}">
                <a16:creationId xmlns:a16="http://schemas.microsoft.com/office/drawing/2014/main" id="{D4AC8B5C-143F-4052-AF20-49F284A5D787}"/>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75654" y="3336538"/>
            <a:ext cx="2867025" cy="1238250"/>
          </a:xfrm>
          <a:prstGeom prst="rect">
            <a:avLst/>
          </a:prstGeom>
          <a:noFill/>
          <a:ln>
            <a:noFill/>
          </a:ln>
          <a:extLst>
            <a:ext uri="{53640926-AAD7-44D8-BBD7-CCE9431645EC}">
              <a14:shadowObscured xmlns:a14="http://schemas.microsoft.com/office/drawing/2010/main"/>
            </a:ext>
          </a:extLst>
        </p:spPr>
      </p:pic>
      <p:pic>
        <p:nvPicPr>
          <p:cNvPr id="36" name="Grafik 118" descr="Εικόνα που περιέχει κείμενο&#10;&#10;Περιγραφή που δημιουργήθηκε αυτόματα">
            <a:extLst>
              <a:ext uri="{FF2B5EF4-FFF2-40B4-BE49-F238E27FC236}">
                <a16:creationId xmlns:a16="http://schemas.microsoft.com/office/drawing/2014/main" id="{CE03343A-8F4B-4DDB-95D0-E106F8FE84CD}"/>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434541" y="4867727"/>
            <a:ext cx="2979420" cy="1130579"/>
          </a:xfrm>
          <a:prstGeom prst="rect">
            <a:avLst/>
          </a:prstGeom>
          <a:noFill/>
          <a:ln>
            <a:noFill/>
          </a:ln>
          <a:extLst>
            <a:ext uri="{53640926-AAD7-44D8-BBD7-CCE9431645EC}">
              <a14:shadowObscured xmlns:a14="http://schemas.microsoft.com/office/drawing/2010/main"/>
            </a:ext>
          </a:extLst>
        </p:spPr>
      </p:pic>
      <p:pic>
        <p:nvPicPr>
          <p:cNvPr id="24" name="Grafik 2">
            <a:extLst>
              <a:ext uri="{FF2B5EF4-FFF2-40B4-BE49-F238E27FC236}">
                <a16:creationId xmlns:a16="http://schemas.microsoft.com/office/drawing/2014/main" id="{235DD351-B7FF-40FB-8CDE-098230C80CC7}"/>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4891" y="4858481"/>
            <a:ext cx="3243483" cy="1139825"/>
          </a:xfrm>
          <a:prstGeom prst="rect">
            <a:avLst/>
          </a:prstGeom>
          <a:noFill/>
          <a:ln>
            <a:noFill/>
          </a:ln>
          <a:extLst>
            <a:ext uri="{53640926-AAD7-44D8-BBD7-CCE9431645EC}">
              <a14:shadowObscured xmlns:a14="http://schemas.microsoft.com/office/drawing/2010/main"/>
            </a:ext>
          </a:extLst>
        </p:spPr>
      </p:pic>
      <p:pic>
        <p:nvPicPr>
          <p:cNvPr id="23" name="Grafik 617" descr="Aquarell, Pinselstrich, Farbe, Abstrakt, Textur, Bürste">
            <a:extLst>
              <a:ext uri="{FF2B5EF4-FFF2-40B4-BE49-F238E27FC236}">
                <a16:creationId xmlns:a16="http://schemas.microsoft.com/office/drawing/2014/main" id="{97F4A496-B1FC-4726-861A-BB459983C68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35" name="Ορθογώνιο 34">
            <a:extLst>
              <a:ext uri="{FF2B5EF4-FFF2-40B4-BE49-F238E27FC236}">
                <a16:creationId xmlns:a16="http://schemas.microsoft.com/office/drawing/2014/main" id="{59800CD7-7939-4BA9-B9CF-851824671C49}"/>
              </a:ext>
            </a:extLst>
          </p:cNvPr>
          <p:cNvSpPr/>
          <p:nvPr/>
        </p:nvSpPr>
        <p:spPr>
          <a:xfrm flipH="1">
            <a:off x="5747432" y="3462153"/>
            <a:ext cx="676275" cy="923925"/>
          </a:xfrm>
          <a:prstGeom prst="rect">
            <a:avLst/>
          </a:prstGeom>
          <a:blipFill>
            <a:blip r:embed="rId7" cstate="hq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31" name="Ορθογώνιο 30">
            <a:extLst>
              <a:ext uri="{FF2B5EF4-FFF2-40B4-BE49-F238E27FC236}">
                <a16:creationId xmlns:a16="http://schemas.microsoft.com/office/drawing/2014/main" id="{BCCA060F-4513-468F-8293-371FFD3C460E}"/>
              </a:ext>
            </a:extLst>
          </p:cNvPr>
          <p:cNvSpPr/>
          <p:nvPr/>
        </p:nvSpPr>
        <p:spPr>
          <a:xfrm>
            <a:off x="1207864" y="4989797"/>
            <a:ext cx="657225" cy="942975"/>
          </a:xfrm>
          <a:prstGeom prst="rect">
            <a:avLst/>
          </a:prstGeom>
          <a:blipFill>
            <a:blip r:embed="rId8">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34" name="Ορθογώνιο 33">
            <a:extLst>
              <a:ext uri="{FF2B5EF4-FFF2-40B4-BE49-F238E27FC236}">
                <a16:creationId xmlns:a16="http://schemas.microsoft.com/office/drawing/2014/main" id="{EB65638C-99AA-4336-9A78-F10A6B1F6993}"/>
              </a:ext>
            </a:extLst>
          </p:cNvPr>
          <p:cNvSpPr/>
          <p:nvPr/>
        </p:nvSpPr>
        <p:spPr>
          <a:xfrm>
            <a:off x="1185705" y="3573480"/>
            <a:ext cx="657225" cy="923925"/>
          </a:xfrm>
          <a:prstGeom prst="rect">
            <a:avLst/>
          </a:prstGeom>
          <a:blipFill>
            <a:blip r:embed="rId9" cstate="hq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6: </a:t>
            </a:r>
            <a:r>
              <a:rPr lang="fr-FR" sz="3200" b="0" dirty="0"/>
              <a:t>Pause !</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318171" y="3353952"/>
            <a:ext cx="85087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6" name="TextBox 15">
            <a:extLst>
              <a:ext uri="{FF2B5EF4-FFF2-40B4-BE49-F238E27FC236}">
                <a16:creationId xmlns:a16="http://schemas.microsoft.com/office/drawing/2014/main" id="{B080C104-AE67-43FC-93DD-2D008C6F272B}"/>
              </a:ext>
            </a:extLst>
          </p:cNvPr>
          <p:cNvSpPr txBox="1"/>
          <p:nvPr/>
        </p:nvSpPr>
        <p:spPr>
          <a:xfrm>
            <a:off x="1797696" y="3450459"/>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fr-FR" altLang="en-US" b="1" dirty="0" err="1">
                <a:latin typeface="Calibri" panose="020F0502020204030204" pitchFamily="34" charset="0"/>
                <a:ea typeface="MyriadPro-Regular"/>
                <a:cs typeface="Arial" panose="020B0604020202020204" pitchFamily="34" charset="0"/>
              </a:rPr>
              <a:t>Labros</a:t>
            </a:r>
            <a:r>
              <a:rPr lang="fr-FR" altLang="en-US" dirty="0">
                <a:latin typeface="Calibri" panose="020F0502020204030204" pitchFamily="34" charset="0"/>
                <a:ea typeface="MyriadPro-Regular"/>
                <a:cs typeface="Arial" panose="020B0604020202020204" pitchFamily="34" charset="0"/>
              </a:rPr>
              <a:t>,</a:t>
            </a:r>
          </a:p>
          <a:p>
            <a:pPr lvl="0" eaLnBrk="0" fontAlgn="base" hangingPunct="0">
              <a:spcBef>
                <a:spcPct val="0"/>
              </a:spcBef>
              <a:spcAft>
                <a:spcPct val="0"/>
              </a:spcAft>
              <a:tabLst>
                <a:tab pos="3421063" algn="l"/>
              </a:tabLst>
            </a:pPr>
            <a:r>
              <a:rPr lang="fr-FR" altLang="en-US" dirty="0">
                <a:latin typeface="Calibri" panose="020F0502020204030204" pitchFamily="34" charset="0"/>
                <a:ea typeface="MyriadPro-Regular"/>
                <a:cs typeface="Arial" panose="020B0604020202020204" pitchFamily="34" charset="0"/>
              </a:rPr>
              <a:t> jeune porteur d'eau</a:t>
            </a:r>
            <a:endParaRPr lang="fr-FR"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439514" y="3444532"/>
            <a:ext cx="17748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fr-FR"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fr-FR"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Rosa,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Dame d’honneur</a:t>
            </a:r>
            <a:endParaRPr kumimoji="0" lang="fr-FR"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8214359" y="3344280"/>
            <a:ext cx="88969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6" name="TextBox 25">
            <a:extLst>
              <a:ext uri="{FF2B5EF4-FFF2-40B4-BE49-F238E27FC236}">
                <a16:creationId xmlns:a16="http://schemas.microsoft.com/office/drawing/2014/main" id="{18B80EAC-2F74-45F9-BC16-410BB5BB0D30}"/>
              </a:ext>
            </a:extLst>
          </p:cNvPr>
          <p:cNvSpPr txBox="1"/>
          <p:nvPr/>
        </p:nvSpPr>
        <p:spPr>
          <a:xfrm>
            <a:off x="1146160" y="5002492"/>
            <a:ext cx="2496519" cy="783420"/>
          </a:xfrm>
          <a:prstGeom prst="rect">
            <a:avLst/>
          </a:prstGeom>
          <a:noFill/>
        </p:spPr>
        <p:txBody>
          <a:bodyPr wrap="square">
            <a:spAutoFit/>
          </a:bodyPr>
          <a:lstStyle/>
          <a:p>
            <a:pPr marL="648335" algn="l">
              <a:lnSpc>
                <a:spcPct val="130000"/>
              </a:lnSpc>
              <a:tabLst>
                <a:tab pos="3421380" algn="l"/>
              </a:tabLst>
            </a:pPr>
            <a:r>
              <a:rPr lang="fr-FR" sz="1800" b="1" dirty="0">
                <a:effectLst/>
                <a:latin typeface="Calibri" panose="020F0502020204030204" pitchFamily="34" charset="0"/>
                <a:ea typeface="MyriadPro-Regular"/>
                <a:cs typeface="Arial" panose="020B0604020202020204" pitchFamily="34" charset="0"/>
              </a:rPr>
              <a:t>Colonel </a:t>
            </a:r>
            <a:r>
              <a:rPr lang="fr-FR" sz="1800" b="1" dirty="0" err="1">
                <a:effectLst/>
                <a:latin typeface="Calibri" panose="020F0502020204030204" pitchFamily="34" charset="0"/>
                <a:ea typeface="MyriadPro-Regular"/>
                <a:cs typeface="Arial" panose="020B0604020202020204" pitchFamily="34" charset="0"/>
              </a:rPr>
              <a:t>Kallergis</a:t>
            </a:r>
            <a:endParaRPr lang="fr-FR" sz="1800" b="1" dirty="0">
              <a:effectLst/>
              <a:latin typeface="Calibri" panose="020F0502020204030204" pitchFamily="34" charset="0"/>
              <a:ea typeface="MyriadPro-Regular"/>
              <a:cs typeface="Arial" panose="020B0604020202020204" pitchFamily="34" charset="0"/>
            </a:endParaRPr>
          </a:p>
          <a:p>
            <a:pPr marL="648335" algn="l">
              <a:lnSpc>
                <a:spcPct val="130000"/>
              </a:lnSpc>
              <a:tabLst>
                <a:tab pos="3421380" algn="l"/>
              </a:tabLst>
            </a:pPr>
            <a:endParaRPr lang="fr-FR"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05322" y="4949247"/>
            <a:ext cx="6378676" cy="369332"/>
          </a:xfrm>
          <a:prstGeom prst="rect">
            <a:avLst/>
          </a:prstGeom>
          <a:noFill/>
        </p:spPr>
        <p:txBody>
          <a:bodyPr wrap="square">
            <a:spAutoFit/>
          </a:bodyPr>
          <a:lstStyle/>
          <a:p>
            <a:r>
              <a:rPr lang="fr-FR" b="1" dirty="0">
                <a:latin typeface="Calibri" panose="020F0502020204030204" pitchFamily="34" charset="0"/>
              </a:rPr>
              <a:t>La Reine Amalia</a:t>
            </a:r>
            <a:endParaRPr lang="fr-FR" sz="1800" b="1" dirty="0">
              <a:effectLst/>
              <a:latin typeface="Calibri" panose="020F050202020403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704383" y="4691426"/>
            <a:ext cx="84907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254957" y="4747927"/>
            <a:ext cx="84909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549570">
            <a:off x="-46891" y="654996"/>
            <a:ext cx="914400" cy="914400"/>
          </a:xfrm>
          <a:prstGeom prst="rect">
            <a:avLst/>
          </a:prstGeom>
        </p:spPr>
      </p:pic>
      <p:sp>
        <p:nvSpPr>
          <p:cNvPr id="25" name="Ορθογώνιο 24">
            <a:extLst>
              <a:ext uri="{FF2B5EF4-FFF2-40B4-BE49-F238E27FC236}">
                <a16:creationId xmlns:a16="http://schemas.microsoft.com/office/drawing/2014/main" id="{E2E04E9A-CDA5-47A0-AB8A-4AEDD8981316}"/>
              </a:ext>
            </a:extLst>
          </p:cNvPr>
          <p:cNvSpPr/>
          <p:nvPr/>
        </p:nvSpPr>
        <p:spPr>
          <a:xfrm>
            <a:off x="5778924" y="4982227"/>
            <a:ext cx="676275" cy="942975"/>
          </a:xfrm>
          <a:prstGeom prst="rect">
            <a:avLst/>
          </a:prstGeom>
          <a:blipFill>
            <a:blip r:embed="rId12">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7" name="TextBox 6">
            <a:extLst>
              <a:ext uri="{FF2B5EF4-FFF2-40B4-BE49-F238E27FC236}">
                <a16:creationId xmlns:a16="http://schemas.microsoft.com/office/drawing/2014/main" id="{A7DAB2AA-B35E-49CD-84FB-2C1AED949827}"/>
              </a:ext>
            </a:extLst>
          </p:cNvPr>
          <p:cNvSpPr txBox="1"/>
          <p:nvPr/>
        </p:nvSpPr>
        <p:spPr>
          <a:xfrm>
            <a:off x="371048" y="1881177"/>
            <a:ext cx="4881047" cy="2308324"/>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err="1">
                <a:latin typeface="Calibri" panose="020F0502020204030204" pitchFamily="34" charset="0"/>
                <a:ea typeface="MyriadPro-Regular"/>
                <a:cs typeface="Arial" panose="020B0604020202020204" pitchFamily="34" charset="0"/>
              </a:rPr>
              <a:t>Lambros</a:t>
            </a:r>
            <a:r>
              <a:rPr lang="fr-FR" altLang="en-US" dirty="0">
                <a:latin typeface="Calibri" panose="020F0502020204030204" pitchFamily="34" charset="0"/>
                <a:ea typeface="MyriadPro-Regular"/>
                <a:cs typeface="Arial" panose="020B0604020202020204" pitchFamily="34" charset="0"/>
              </a:rPr>
              <a:t>, jeune porteur d'eau </a:t>
            </a:r>
          </a:p>
          <a:p>
            <a:pPr lvl="0" eaLnBrk="0" fontAlgn="base" hangingPunct="0">
              <a:spcBef>
                <a:spcPct val="0"/>
              </a:spcBef>
              <a:spcAft>
                <a:spcPct val="0"/>
              </a:spcAft>
              <a:tabLst>
                <a:tab pos="3421063" algn="l"/>
              </a:tabLst>
            </a:pPr>
            <a:r>
              <a:rPr lang="fr-FR" altLang="en-US" i="1" dirty="0" err="1">
                <a:latin typeface="Calibri" panose="020F0502020204030204" pitchFamily="34" charset="0"/>
                <a:ea typeface="MyriadPro-Regular"/>
                <a:cs typeface="Arial" panose="020B0604020202020204" pitchFamily="34" charset="0"/>
              </a:rPr>
              <a:t>Lambros</a:t>
            </a:r>
            <a:r>
              <a:rPr lang="fr-FR" altLang="en-US" i="1" dirty="0">
                <a:latin typeface="Calibri" panose="020F0502020204030204" pitchFamily="34" charset="0"/>
                <a:ea typeface="MyriadPro-Regular"/>
                <a:cs typeface="Arial" panose="020B0604020202020204" pitchFamily="34" charset="0"/>
              </a:rPr>
              <a:t> a soudainement senti une tape dans son dos. Instinctivement, il a serré sa poche contre sa poitrine. Puis la voix familière de son père se fit entendre : "Te voilà enfin ! J'étais fou d'inquiétude. Partons vite d'ici, les choses empirent. "Si le roi appelle ses gardes, il y aura un bain de sang ! "</a:t>
            </a:r>
            <a:r>
              <a:rPr lang="fr-FR" altLang="en-US" i="1" dirty="0" err="1">
                <a:latin typeface="Calibri" panose="020F0502020204030204" pitchFamily="34" charset="0"/>
                <a:ea typeface="MyriadPro-Regular"/>
                <a:cs typeface="Arial" panose="020B0604020202020204" pitchFamily="34" charset="0"/>
              </a:rPr>
              <a:t>Lambros</a:t>
            </a:r>
            <a:r>
              <a:rPr lang="fr-FR" altLang="en-US" i="1" dirty="0">
                <a:latin typeface="Calibri" panose="020F0502020204030204" pitchFamily="34" charset="0"/>
                <a:ea typeface="MyriadPro-Regular"/>
                <a:cs typeface="Arial" panose="020B0604020202020204" pitchFamily="34" charset="0"/>
              </a:rPr>
              <a:t> le regarda d'un air décidé. </a:t>
            </a:r>
            <a:endParaRPr lang="fr-FR" altLang="en-US" sz="2800" i="1"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381302" y="4659383"/>
            <a:ext cx="4881047" cy="158504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fr-FR" b="1" dirty="0"/>
              <a:t>Colonel </a:t>
            </a:r>
            <a:r>
              <a:rPr lang="fr-FR" b="1" dirty="0" err="1"/>
              <a:t>Kallergis</a:t>
            </a:r>
            <a:r>
              <a:rPr lang="fr-FR" b="1" dirty="0"/>
              <a:t>  </a:t>
            </a:r>
          </a:p>
          <a:p>
            <a:pPr lvl="0" eaLnBrk="0" fontAlgn="base" hangingPunct="0">
              <a:spcBef>
                <a:spcPct val="0"/>
              </a:spcBef>
              <a:spcAft>
                <a:spcPct val="0"/>
              </a:spcAft>
              <a:tabLst>
                <a:tab pos="3421063" algn="l"/>
              </a:tabLst>
            </a:pPr>
            <a:endParaRPr lang="fr-FR" altLang="en-US" sz="700" dirty="0"/>
          </a:p>
          <a:p>
            <a:pPr lvl="0" eaLnBrk="0" fontAlgn="base" hangingPunct="0">
              <a:spcBef>
                <a:spcPct val="0"/>
              </a:spcBef>
              <a:spcAft>
                <a:spcPct val="0"/>
              </a:spcAft>
              <a:tabLst>
                <a:tab pos="3421063" algn="l"/>
              </a:tabLst>
            </a:pPr>
            <a:r>
              <a:rPr lang="fr-FR" i="1" dirty="0" err="1"/>
              <a:t>Kallergis</a:t>
            </a:r>
            <a:r>
              <a:rPr lang="fr-FR" i="1" dirty="0"/>
              <a:t> attend patiemment. Peu après, l'adjudant du roi avec le ministre des armées sortent du palais pour juger de la situation. Le colonel ordonne à ses hommes de les arrêter</a:t>
            </a:r>
            <a:endParaRPr lang="fr-FR"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163762" y="191642"/>
            <a:ext cx="6024188" cy="3139321"/>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Rosa, </a:t>
            </a:r>
            <a:r>
              <a:rPr lang="fr-FR" altLang="en-US" dirty="0">
                <a:latin typeface="Calibri" panose="020F0502020204030204" pitchFamily="34" charset="0"/>
                <a:ea typeface="MyriadPro-Regular"/>
                <a:cs typeface="Arial" panose="020B0604020202020204" pitchFamily="34" charset="0"/>
              </a:rPr>
              <a:t>Dame d’honneur</a:t>
            </a:r>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Rosa est sortie de sa chambre. Il y avait de l'agitation dans les couloirs du palais. Elle fut immédiatement informée de la terrible nouvelle. Elle retourne dans sa chambre et ouvre la fenêtre. Elle peut clairement voir la foule rassemblée. Parmi eux, elle distingue certains des anciens </a:t>
            </a:r>
            <a:r>
              <a:rPr lang="fr-FR" altLang="en-US" i="1" dirty="0" err="1">
                <a:latin typeface="Calibri" panose="020F0502020204030204" pitchFamily="34" charset="0"/>
                <a:ea typeface="MyriadPro-Regular"/>
                <a:cs typeface="Arial" panose="020B0604020202020204" pitchFamily="34" charset="0"/>
              </a:rPr>
              <a:t>co</a:t>
            </a:r>
            <a:r>
              <a:rPr lang="fr-FR" altLang="en-US" i="1" dirty="0">
                <a:latin typeface="Calibri" panose="020F0502020204030204" pitchFamily="34" charset="0"/>
                <a:ea typeface="MyriadPro-Regular"/>
                <a:cs typeface="Arial" panose="020B0604020202020204" pitchFamily="34" charset="0"/>
              </a:rPr>
              <a:t>-combattants de son père. Ils n'étaient plus dans la force de l'âge, mais se distinguaient dans la foule en se tenant fièrement debout, portant des costumes traditionnels et brandissant le drapeau grec. Pour la première fois depuis son entrée au service du palais, elle avait l'impression de ne pas être à sa place.</a:t>
            </a:r>
            <a:endParaRPr lang="fr-FR" altLang="en-US" sz="28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5639638" y="4254415"/>
            <a:ext cx="5411192" cy="2031325"/>
          </a:xfrm>
          <a:prstGeom prst="rect">
            <a:avLst/>
          </a:prstGeom>
          <a:solidFill>
            <a:schemeClr val="bg1">
              <a:lumMod val="95000"/>
            </a:schemeClr>
          </a:solidFill>
          <a:ln>
            <a:solidFill>
              <a:srgbClr val="E12A3C"/>
            </a:solidFill>
          </a:ln>
        </p:spPr>
        <p:txBody>
          <a:bodyPr wrap="square">
            <a:spAutoFit/>
          </a:bodyPr>
          <a:lstStyle/>
          <a:p>
            <a:r>
              <a:rPr lang="fr-FR" b="1" dirty="0">
                <a:latin typeface="Calibri" panose="020F0502020204030204" pitchFamily="34" charset="0"/>
              </a:rPr>
              <a:t>La Reine Amalia</a:t>
            </a:r>
            <a:endParaRPr lang="fr-FR" b="1" dirty="0"/>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La reine Amalia se dirigea vers les appartements du roi Othon. Elle le trouva seul, assis à son bureau. Son regard révélait son embarras et sa frustration. Elle s'approcha de lui et toucha doucement sa main. "Mon roi, il est temps de prendre vos décisions", lui dit-elle d'une voix calme et posée.</a:t>
            </a:r>
            <a:endParaRPr lang="fr-FR"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29" grpId="0" animBg="1"/>
      <p:bldP spid="29" grpId="1" animBg="1"/>
      <p:bldP spid="20" grpId="0" animBg="1"/>
      <p:bldP spid="20" grpId="1" animBg="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446678" y="355358"/>
            <a:ext cx="7127047" cy="4029829"/>
          </a:xfrm>
          <a:custGeom>
            <a:avLst/>
            <a:gdLst>
              <a:gd name="connsiteX0" fmla="*/ 2078746 w 7127047"/>
              <a:gd name="connsiteY0" fmla="*/ 4533558 h 4029829"/>
              <a:gd name="connsiteX1" fmla="*/ 1812298 w 7127047"/>
              <a:gd name="connsiteY1" fmla="*/ 3769737 h 4029829"/>
              <a:gd name="connsiteX2" fmla="*/ 1422529 w 7127047"/>
              <a:gd name="connsiteY2" fmla="*/ 404205 h 4029829"/>
              <a:gd name="connsiteX3" fmla="*/ 4628026 w 7127047"/>
              <a:gd name="connsiteY3" fmla="*/ 92000 h 4029829"/>
              <a:gd name="connsiteX4" fmla="*/ 6512691 w 7127047"/>
              <a:gd name="connsiteY4" fmla="*/ 3145928 h 4029829"/>
              <a:gd name="connsiteX5" fmla="*/ 3102419 w 7127047"/>
              <a:gd name="connsiteY5" fmla="*/ 4012890 h 4029829"/>
              <a:gd name="connsiteX6" fmla="*/ 2078746 w 7127047"/>
              <a:gd name="connsiteY6" fmla="*/ 4533558 h 40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7047" h="4029829" fill="none" extrusionOk="0">
                <a:moveTo>
                  <a:pt x="2078746" y="4533558"/>
                </a:moveTo>
                <a:cubicBezTo>
                  <a:pt x="2065706" y="4311453"/>
                  <a:pt x="1909280" y="3910107"/>
                  <a:pt x="1812298" y="3769737"/>
                </a:cubicBezTo>
                <a:cubicBezTo>
                  <a:pt x="-375878" y="3158932"/>
                  <a:pt x="-815456" y="1309387"/>
                  <a:pt x="1422529" y="404205"/>
                </a:cubicBezTo>
                <a:cubicBezTo>
                  <a:pt x="2225729" y="38153"/>
                  <a:pt x="3704872" y="-65690"/>
                  <a:pt x="4628026" y="92000"/>
                </a:cubicBezTo>
                <a:cubicBezTo>
                  <a:pt x="6630736" y="357530"/>
                  <a:pt x="7567385" y="1974570"/>
                  <a:pt x="6512691" y="3145928"/>
                </a:cubicBezTo>
                <a:cubicBezTo>
                  <a:pt x="5541797" y="3892331"/>
                  <a:pt x="4582505" y="4206305"/>
                  <a:pt x="3102419" y="4012890"/>
                </a:cubicBezTo>
                <a:cubicBezTo>
                  <a:pt x="2669935" y="4163145"/>
                  <a:pt x="2598572" y="4308618"/>
                  <a:pt x="2078746" y="4533558"/>
                </a:cubicBezTo>
                <a:close/>
              </a:path>
              <a:path w="7127047" h="4029829" stroke="0" extrusionOk="0">
                <a:moveTo>
                  <a:pt x="2078746" y="4533558"/>
                </a:moveTo>
                <a:cubicBezTo>
                  <a:pt x="2045597" y="4294643"/>
                  <a:pt x="1867159" y="3952406"/>
                  <a:pt x="1812298" y="3769737"/>
                </a:cubicBezTo>
                <a:cubicBezTo>
                  <a:pt x="-405592" y="3132494"/>
                  <a:pt x="-697947" y="1398520"/>
                  <a:pt x="1422529" y="404205"/>
                </a:cubicBezTo>
                <a:cubicBezTo>
                  <a:pt x="2377920" y="24696"/>
                  <a:pt x="3550987" y="-74637"/>
                  <a:pt x="4628026" y="92000"/>
                </a:cubicBezTo>
                <a:cubicBezTo>
                  <a:pt x="6703978" y="285095"/>
                  <a:pt x="7940992" y="1991648"/>
                  <a:pt x="6512691" y="3145928"/>
                </a:cubicBezTo>
                <a:cubicBezTo>
                  <a:pt x="5787350" y="3741212"/>
                  <a:pt x="4654558" y="4017173"/>
                  <a:pt x="3102419" y="4012890"/>
                </a:cubicBezTo>
                <a:cubicBezTo>
                  <a:pt x="2890673" y="4086554"/>
                  <a:pt x="2522885" y="4297842"/>
                  <a:pt x="2078746" y="4533558"/>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1962201" y="769703"/>
            <a:ext cx="6096000" cy="3046988"/>
          </a:xfrm>
          <a:prstGeom prst="rect">
            <a:avLst/>
          </a:prstGeom>
          <a:noFill/>
        </p:spPr>
        <p:txBody>
          <a:bodyPr wrap="square">
            <a:spAutoFit/>
          </a:bodyPr>
          <a:lstStyle/>
          <a:p>
            <a:pPr algn="ctr"/>
            <a:r>
              <a:rPr lang="fr-CA" sz="1600" i="1" dirty="0">
                <a:effectLst/>
                <a:latin typeface="Calibri" panose="020F0502020204030204" pitchFamily="34" charset="0"/>
                <a:ea typeface="MyriadPro-Regular"/>
                <a:cs typeface="Arial" panose="020B0604020202020204" pitchFamily="34" charset="0"/>
              </a:rPr>
              <a:t>Je n'arrive pas à oublier ce qui s'est passé cette nuit-là.</a:t>
            </a:r>
          </a:p>
          <a:p>
            <a:pPr algn="ctr"/>
            <a:r>
              <a:rPr lang="fr-CA" sz="1600" i="1" dirty="0">
                <a:effectLst/>
                <a:latin typeface="Calibri" panose="020F0502020204030204" pitchFamily="34" charset="0"/>
                <a:ea typeface="MyriadPro-Regular"/>
                <a:cs typeface="Arial" panose="020B0604020202020204" pitchFamily="34" charset="0"/>
              </a:rPr>
              <a:t> Tant de temps a passé, mais je me demande encore si j'ai eu peur de quelque chose. Était-ce les coups de feu ? C'était les gens qui me poussaient en criant des slogans vers le palais ? Ha... mais non ! J'étais inquiet pour mon père ! </a:t>
            </a:r>
          </a:p>
          <a:p>
            <a:pPr algn="ctr"/>
            <a:r>
              <a:rPr lang="fr-CA" sz="1600" i="1" dirty="0">
                <a:effectLst/>
                <a:latin typeface="Calibri" panose="020F0502020204030204" pitchFamily="34" charset="0"/>
                <a:ea typeface="MyriadPro-Regular"/>
                <a:cs typeface="Arial" panose="020B0604020202020204" pitchFamily="34" charset="0"/>
              </a:rPr>
              <a:t>Je savais qu'il était pressé de nous éloigner rapidement de cette agitation. Et pourtant ! Quand il est apparu devant moi et m'a tiré pour monter sur notre âne, la peur a disparu ! Je me suis sentie plus grande et plus forte. J'ai pris la pochette avec l'argent, je la lui ai donnée et sans hésiter, j'ai avancé. "Constitution, nous voulons une Constitution !" J'ai joint ma voix à celle de la foule et j'ai marché vers le palais sans me retourner. Je ne peux pas oublier ce qui s'est passé cette nuit-là.</a:t>
            </a:r>
          </a:p>
        </p:txBody>
      </p:sp>
      <p:sp>
        <p:nvSpPr>
          <p:cNvPr id="12" name="TextBox 11">
            <a:extLst>
              <a:ext uri="{FF2B5EF4-FFF2-40B4-BE49-F238E27FC236}">
                <a16:creationId xmlns:a16="http://schemas.microsoft.com/office/drawing/2014/main" id="{42E25018-EA52-4AAE-A97D-2FA06B90E01B}"/>
              </a:ext>
            </a:extLst>
          </p:cNvPr>
          <p:cNvSpPr txBox="1"/>
          <p:nvPr/>
        </p:nvSpPr>
        <p:spPr>
          <a:xfrm>
            <a:off x="7270262" y="5269739"/>
            <a:ext cx="6096000" cy="338554"/>
          </a:xfrm>
          <a:prstGeom prst="rect">
            <a:avLst/>
          </a:prstGeom>
          <a:noFill/>
        </p:spPr>
        <p:txBody>
          <a:bodyPr wrap="square">
            <a:spAutoFit/>
          </a:bodyPr>
          <a:lstStyle/>
          <a:p>
            <a:r>
              <a:rPr lang="en-GB" sz="1600" b="1" i="1" dirty="0">
                <a:effectLst/>
                <a:latin typeface="Calibri" panose="020F0502020204030204" pitchFamily="34" charset="0"/>
                <a:ea typeface="MyriadPro-Regular"/>
                <a:cs typeface="Arial" panose="020B0604020202020204" pitchFamily="34" charset="0"/>
              </a:rPr>
              <a:t>Lambros</a:t>
            </a:r>
            <a:endParaRPr lang="en-GB" sz="1600" b="1" dirty="0"/>
          </a:p>
        </p:txBody>
      </p:sp>
      <p:pic>
        <p:nvPicPr>
          <p:cNvPr id="7" name="Εικόνα 6">
            <a:extLst>
              <a:ext uri="{FF2B5EF4-FFF2-40B4-BE49-F238E27FC236}">
                <a16:creationId xmlns:a16="http://schemas.microsoft.com/office/drawing/2014/main" id="{E910342B-424A-42FE-BB99-6E5BF2A45963}"/>
              </a:ext>
            </a:extLst>
          </p:cNvPr>
          <p:cNvPicPr>
            <a:picLocks noChangeAspect="1"/>
          </p:cNvPicPr>
          <p:nvPr/>
        </p:nvPicPr>
        <p:blipFill>
          <a:blip r:embed="rId2"/>
          <a:stretch>
            <a:fillRect/>
          </a:stretch>
        </p:blipFill>
        <p:spPr>
          <a:xfrm>
            <a:off x="6398458" y="4789736"/>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3448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Φυσαλίδα ομιλίας: Έλλειψη 3">
            <a:extLst>
              <a:ext uri="{FF2B5EF4-FFF2-40B4-BE49-F238E27FC236}">
                <a16:creationId xmlns:a16="http://schemas.microsoft.com/office/drawing/2014/main" id="{0AF3ABA6-67C2-46AB-9ECC-372991145078}"/>
              </a:ext>
            </a:extLst>
          </p:cNvPr>
          <p:cNvSpPr/>
          <p:nvPr/>
        </p:nvSpPr>
        <p:spPr>
          <a:xfrm>
            <a:off x="6132416" y="174645"/>
            <a:ext cx="5810864" cy="3426370"/>
          </a:xfrm>
          <a:custGeom>
            <a:avLst/>
            <a:gdLst>
              <a:gd name="connsiteX0" fmla="*/ 259339 w 5810864"/>
              <a:gd name="connsiteY0" fmla="*/ 3481021 h 3426370"/>
              <a:gd name="connsiteX1" fmla="*/ 420636 w 5810864"/>
              <a:gd name="connsiteY1" fmla="*/ 3141078 h 3426370"/>
              <a:gd name="connsiteX2" fmla="*/ 602525 w 5810864"/>
              <a:gd name="connsiteY2" fmla="*/ 2757738 h 3426370"/>
              <a:gd name="connsiteX3" fmla="*/ 1983427 w 5810864"/>
              <a:gd name="connsiteY3" fmla="*/ 88551 h 3426370"/>
              <a:gd name="connsiteX4" fmla="*/ 4786974 w 5810864"/>
              <a:gd name="connsiteY4" fmla="*/ 407763 h 3426370"/>
              <a:gd name="connsiteX5" fmla="*/ 4191338 w 5810864"/>
              <a:gd name="connsiteY5" fmla="*/ 3249442 h 3426370"/>
              <a:gd name="connsiteX6" fmla="*/ 1433823 w 5810864"/>
              <a:gd name="connsiteY6" fmla="*/ 3190359 h 3426370"/>
              <a:gd name="connsiteX7" fmla="*/ 834836 w 5810864"/>
              <a:gd name="connsiteY7" fmla="*/ 3338597 h 3426370"/>
              <a:gd name="connsiteX8" fmla="*/ 259339 w 5810864"/>
              <a:gd name="connsiteY8" fmla="*/ 3481021 h 34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0864" h="3426370" fill="none" extrusionOk="0">
                <a:moveTo>
                  <a:pt x="259339" y="3481021"/>
                </a:moveTo>
                <a:cubicBezTo>
                  <a:pt x="298486" y="3368103"/>
                  <a:pt x="353102" y="3307197"/>
                  <a:pt x="420636" y="3141078"/>
                </a:cubicBezTo>
                <a:cubicBezTo>
                  <a:pt x="488170" y="2974959"/>
                  <a:pt x="560875" y="2862182"/>
                  <a:pt x="602525" y="2757738"/>
                </a:cubicBezTo>
                <a:cubicBezTo>
                  <a:pt x="-696837" y="1868924"/>
                  <a:pt x="256791" y="571357"/>
                  <a:pt x="1983427" y="88551"/>
                </a:cubicBezTo>
                <a:cubicBezTo>
                  <a:pt x="2795255" y="-94920"/>
                  <a:pt x="3960934" y="137419"/>
                  <a:pt x="4786974" y="407763"/>
                </a:cubicBezTo>
                <a:cubicBezTo>
                  <a:pt x="6388908" y="1066166"/>
                  <a:pt x="6037866" y="2484902"/>
                  <a:pt x="4191338" y="3249442"/>
                </a:cubicBezTo>
                <a:cubicBezTo>
                  <a:pt x="3283628" y="3628001"/>
                  <a:pt x="2360913" y="3454456"/>
                  <a:pt x="1433823" y="3190359"/>
                </a:cubicBezTo>
                <a:cubicBezTo>
                  <a:pt x="1184910" y="3228332"/>
                  <a:pt x="993149" y="3313932"/>
                  <a:pt x="834836" y="3338597"/>
                </a:cubicBezTo>
                <a:cubicBezTo>
                  <a:pt x="676523" y="3363262"/>
                  <a:pt x="449234" y="3459383"/>
                  <a:pt x="259339" y="3481021"/>
                </a:cubicBezTo>
                <a:close/>
              </a:path>
              <a:path w="5810864" h="3426370" stroke="0" extrusionOk="0">
                <a:moveTo>
                  <a:pt x="259339" y="3481021"/>
                </a:moveTo>
                <a:cubicBezTo>
                  <a:pt x="326688" y="3362526"/>
                  <a:pt x="346044" y="3287412"/>
                  <a:pt x="420636" y="3141078"/>
                </a:cubicBezTo>
                <a:cubicBezTo>
                  <a:pt x="495228" y="2994744"/>
                  <a:pt x="540940" y="2850929"/>
                  <a:pt x="602525" y="2757738"/>
                </a:cubicBezTo>
                <a:cubicBezTo>
                  <a:pt x="-299057" y="1909954"/>
                  <a:pt x="202069" y="630996"/>
                  <a:pt x="1983427" y="88551"/>
                </a:cubicBezTo>
                <a:cubicBezTo>
                  <a:pt x="2917236" y="-133867"/>
                  <a:pt x="4207943" y="-62560"/>
                  <a:pt x="4786974" y="407763"/>
                </a:cubicBezTo>
                <a:cubicBezTo>
                  <a:pt x="6431534" y="1145930"/>
                  <a:pt x="6219824" y="2636947"/>
                  <a:pt x="4191338" y="3249442"/>
                </a:cubicBezTo>
                <a:cubicBezTo>
                  <a:pt x="3219975" y="3699213"/>
                  <a:pt x="2331182" y="3531409"/>
                  <a:pt x="1433823" y="3190359"/>
                </a:cubicBezTo>
                <a:cubicBezTo>
                  <a:pt x="1306494" y="3216642"/>
                  <a:pt x="1088361" y="3255562"/>
                  <a:pt x="834836" y="3338597"/>
                </a:cubicBezTo>
                <a:cubicBezTo>
                  <a:pt x="581310" y="3421632"/>
                  <a:pt x="425721" y="3433019"/>
                  <a:pt x="259339" y="3481021"/>
                </a:cubicBezTo>
                <a:close/>
              </a:path>
            </a:pathLst>
          </a:custGeom>
          <a:solidFill>
            <a:schemeClr val="bg1">
              <a:lumMod val="95000"/>
            </a:schemeClr>
          </a:solidFill>
          <a:ln w="38100">
            <a:solidFill>
              <a:srgbClr val="7030A0"/>
            </a:solidFill>
            <a:extLst>
              <a:ext uri="{C807C97D-BFC1-408E-A445-0C87EB9F89A2}">
                <ask:lineSketchStyleProps xmlns:ask="http://schemas.microsoft.com/office/drawing/2018/sketchyshapes" sd="2304860981">
                  <a:prstGeom prst="wedgeEllipseCallout">
                    <a:avLst>
                      <a:gd name="adj1" fmla="val -45537"/>
                      <a:gd name="adj2" fmla="val 51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68825" y="254188"/>
            <a:ext cx="5665229" cy="2820874"/>
          </a:xfrm>
          <a:custGeom>
            <a:avLst/>
            <a:gdLst>
              <a:gd name="connsiteX0" fmla="*/ 1652377 w 5665229"/>
              <a:gd name="connsiteY0" fmla="*/ 3173483 h 2820874"/>
              <a:gd name="connsiteX1" fmla="*/ 1440580 w 5665229"/>
              <a:gd name="connsiteY1" fmla="*/ 2638810 h 2820874"/>
              <a:gd name="connsiteX2" fmla="*/ 1390925 w 5665229"/>
              <a:gd name="connsiteY2" fmla="*/ 196347 h 2820874"/>
              <a:gd name="connsiteX3" fmla="*/ 3663147 w 5665229"/>
              <a:gd name="connsiteY3" fmla="*/ 61988 h 2820874"/>
              <a:gd name="connsiteX4" fmla="*/ 4981318 w 5665229"/>
              <a:gd name="connsiteY4" fmla="*/ 2329485 h 2820874"/>
              <a:gd name="connsiteX5" fmla="*/ 2466086 w 5665229"/>
              <a:gd name="connsiteY5" fmla="*/ 2809016 h 2820874"/>
              <a:gd name="connsiteX6" fmla="*/ 1652377 w 5665229"/>
              <a:gd name="connsiteY6" fmla="*/ 3173483 h 28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5229" h="2820874" fill="none" extrusionOk="0">
                <a:moveTo>
                  <a:pt x="1652377" y="3173483"/>
                </a:moveTo>
                <a:cubicBezTo>
                  <a:pt x="1586855" y="2947574"/>
                  <a:pt x="1513138" y="2810160"/>
                  <a:pt x="1440580" y="2638810"/>
                </a:cubicBezTo>
                <a:cubicBezTo>
                  <a:pt x="-429892" y="2163198"/>
                  <a:pt x="-570217" y="763607"/>
                  <a:pt x="1390925" y="196347"/>
                </a:cubicBezTo>
                <a:cubicBezTo>
                  <a:pt x="2031753" y="3811"/>
                  <a:pt x="2982241" y="-37353"/>
                  <a:pt x="3663147" y="61988"/>
                </a:cubicBezTo>
                <a:cubicBezTo>
                  <a:pt x="5487523" y="296297"/>
                  <a:pt x="6090920" y="1516686"/>
                  <a:pt x="4981318" y="2329485"/>
                </a:cubicBezTo>
                <a:cubicBezTo>
                  <a:pt x="4266672" y="2740152"/>
                  <a:pt x="3546721" y="2957951"/>
                  <a:pt x="2466086" y="2809016"/>
                </a:cubicBezTo>
                <a:cubicBezTo>
                  <a:pt x="2253945" y="2911021"/>
                  <a:pt x="1973383" y="3009223"/>
                  <a:pt x="1652377" y="3173483"/>
                </a:cubicBezTo>
                <a:close/>
              </a:path>
              <a:path w="5665229" h="2820874" stroke="0" extrusionOk="0">
                <a:moveTo>
                  <a:pt x="1652377" y="3173483"/>
                </a:moveTo>
                <a:cubicBezTo>
                  <a:pt x="1583818" y="3029145"/>
                  <a:pt x="1548525" y="2773207"/>
                  <a:pt x="1440580" y="2638810"/>
                </a:cubicBezTo>
                <a:cubicBezTo>
                  <a:pt x="-432212" y="2202274"/>
                  <a:pt x="-592750" y="945795"/>
                  <a:pt x="1390925" y="196347"/>
                </a:cubicBezTo>
                <a:cubicBezTo>
                  <a:pt x="2112633" y="4170"/>
                  <a:pt x="2979247" y="62826"/>
                  <a:pt x="3663147" y="61988"/>
                </a:cubicBezTo>
                <a:cubicBezTo>
                  <a:pt x="5598874" y="342712"/>
                  <a:pt x="6465402" y="1494167"/>
                  <a:pt x="4981318" y="2329485"/>
                </a:cubicBezTo>
                <a:cubicBezTo>
                  <a:pt x="4473841" y="2558987"/>
                  <a:pt x="3517615" y="2825237"/>
                  <a:pt x="2466086" y="2809016"/>
                </a:cubicBezTo>
                <a:cubicBezTo>
                  <a:pt x="2317662" y="2805426"/>
                  <a:pt x="1779394" y="3053980"/>
                  <a:pt x="1652377" y="3173483"/>
                </a:cubicBezTo>
                <a:close/>
              </a:path>
            </a:pathLst>
          </a:custGeom>
          <a:solidFill>
            <a:schemeClr val="bg1">
              <a:lumMod val="95000"/>
            </a:schemeClr>
          </a:solidFill>
          <a:ln w="38100">
            <a:solidFill>
              <a:schemeClr val="accent2">
                <a:lumMod val="60000"/>
                <a:lumOff val="40000"/>
              </a:schemeClr>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168392" y="715221"/>
            <a:ext cx="5480318" cy="2308324"/>
          </a:xfrm>
          <a:prstGeom prst="rect">
            <a:avLst/>
          </a:prstGeom>
          <a:noFill/>
        </p:spPr>
        <p:txBody>
          <a:bodyPr wrap="square">
            <a:spAutoFit/>
          </a:bodyPr>
          <a:lstStyle/>
          <a:p>
            <a:pPr algn="ctr"/>
            <a:r>
              <a:rPr lang="fr-CA" sz="1600" i="1" dirty="0">
                <a:effectLst/>
                <a:latin typeface="Calibri" panose="020F0502020204030204" pitchFamily="34" charset="0"/>
                <a:ea typeface="MyriadPro-Regular"/>
                <a:cs typeface="Arial" panose="020B0604020202020204" pitchFamily="34" charset="0"/>
              </a:rPr>
              <a:t>Ma Reine ! Je sais que je ne suis qu'une demoiselle d'honneur. Je vous suis redevable de ce que vous avez fait pour moi. Vous m'avez prise près de vous et vous avez pris soin de moi comme si j'étais un membre de votre famille. Je n'oublierai jamais cela. Mais je n'oublierai pas mon père, </a:t>
            </a:r>
            <a:r>
              <a:rPr lang="fr-CA" sz="1600" i="1" dirty="0" err="1">
                <a:effectLst/>
                <a:latin typeface="Calibri" panose="020F0502020204030204" pitchFamily="34" charset="0"/>
                <a:ea typeface="MyriadPro-Regular"/>
                <a:cs typeface="Arial" panose="020B0604020202020204" pitchFamily="34" charset="0"/>
              </a:rPr>
              <a:t>Markos</a:t>
            </a:r>
            <a:r>
              <a:rPr lang="fr-CA" sz="1600" i="1" dirty="0">
                <a:effectLst/>
                <a:latin typeface="Calibri" panose="020F0502020204030204" pitchFamily="34" charset="0"/>
                <a:ea typeface="MyriadPro-Regular"/>
                <a:cs typeface="Arial" panose="020B0604020202020204" pitchFamily="34" charset="0"/>
              </a:rPr>
              <a:t> </a:t>
            </a:r>
            <a:r>
              <a:rPr lang="fr-CA" sz="1600" i="1" dirty="0" err="1">
                <a:effectLst/>
                <a:latin typeface="Calibri" panose="020F0502020204030204" pitchFamily="34" charset="0"/>
                <a:ea typeface="MyriadPro-Regular"/>
                <a:cs typeface="Arial" panose="020B0604020202020204" pitchFamily="34" charset="0"/>
              </a:rPr>
              <a:t>Botsaris</a:t>
            </a:r>
            <a:r>
              <a:rPr lang="fr-CA" sz="1600" i="1" dirty="0">
                <a:effectLst/>
                <a:latin typeface="Calibri" panose="020F0502020204030204" pitchFamily="34" charset="0"/>
                <a:ea typeface="MyriadPro-Regular"/>
                <a:cs typeface="Arial" panose="020B0604020202020204" pitchFamily="34" charset="0"/>
              </a:rPr>
              <a:t>, qui s'est sacrifié pour la liberté de notre peuple. Ce peuple est maintenant sorti du palais pour demander une Constitution. Si vous me permettez d'exprimer mon opinion, je pense que vous devriez les écouter.</a:t>
            </a:r>
            <a:endParaRPr lang="en-GB" sz="1600" i="1" dirty="0"/>
          </a:p>
        </p:txBody>
      </p:sp>
      <p:sp>
        <p:nvSpPr>
          <p:cNvPr id="7" name="TextBox 6">
            <a:extLst>
              <a:ext uri="{FF2B5EF4-FFF2-40B4-BE49-F238E27FC236}">
                <a16:creationId xmlns:a16="http://schemas.microsoft.com/office/drawing/2014/main" id="{433F85F1-2FB2-4419-9C21-F8EAECECD3DD}"/>
              </a:ext>
            </a:extLst>
          </p:cNvPr>
          <p:cNvSpPr txBox="1"/>
          <p:nvPr/>
        </p:nvSpPr>
        <p:spPr>
          <a:xfrm>
            <a:off x="6629553" y="235730"/>
            <a:ext cx="4727982" cy="3267305"/>
          </a:xfrm>
          <a:prstGeom prst="rect">
            <a:avLst/>
          </a:prstGeom>
          <a:noFill/>
        </p:spPr>
        <p:txBody>
          <a:bodyPr wrap="square">
            <a:spAutoFit/>
          </a:bodyPr>
          <a:lstStyle/>
          <a:p>
            <a:pPr algn="ctr">
              <a:lnSpc>
                <a:spcPct val="130000"/>
              </a:lnSpc>
            </a:pPr>
            <a:r>
              <a:rPr lang="fr-CA" sz="1600" i="1" dirty="0">
                <a:effectLst/>
                <a:latin typeface="Calibri" panose="020F0502020204030204" pitchFamily="34" charset="0"/>
                <a:ea typeface="MyriadPro-Regular"/>
                <a:cs typeface="Arial" panose="020B0604020202020204" pitchFamily="34" charset="0"/>
              </a:rPr>
              <a:t>Ah... ces gens !</a:t>
            </a:r>
          </a:p>
          <a:p>
            <a:pPr algn="ctr">
              <a:lnSpc>
                <a:spcPct val="130000"/>
              </a:lnSpc>
            </a:pPr>
            <a:r>
              <a:rPr lang="fr-CA" sz="1600" i="1" dirty="0">
                <a:effectLst/>
                <a:latin typeface="Calibri" panose="020F0502020204030204" pitchFamily="34" charset="0"/>
                <a:ea typeface="MyriadPro-Regular"/>
                <a:cs typeface="Arial" panose="020B0604020202020204" pitchFamily="34" charset="0"/>
              </a:rPr>
              <a:t> Ont-ils jamais réalisé à quel point leur roi et leur reine se souciaient d'eux ? Dès le premier instant où nous avons vu ce pays, nous avons senti que c'était notre patrie ! Pour nous, ils sont notre peuple ! Le roi Otto se bat pour leur propre bien. Mais tu sais Rosa ? Je crois souvent que nous ne sommes pour eux que deux étrangers de plus, comme ceux qu'ils considèrent comme responsables de toutes leurs souffrances. Et pas à tort !</a:t>
            </a:r>
            <a:endParaRPr lang="en-GB" sz="1600" dirty="0">
              <a:effectLst/>
              <a:latin typeface="Calibri" panose="020F0502020204030204" pitchFamily="34" charset="0"/>
              <a:ea typeface="MyriadPro-Regular"/>
              <a:cs typeface="Arial" panose="020B0604020202020204" pitchFamily="34" charset="0"/>
            </a:endParaRPr>
          </a:p>
        </p:txBody>
      </p:sp>
      <p:sp>
        <p:nvSpPr>
          <p:cNvPr id="8" name="Φυσαλίδα ομιλίας: Έλλειψη 7">
            <a:extLst>
              <a:ext uri="{FF2B5EF4-FFF2-40B4-BE49-F238E27FC236}">
                <a16:creationId xmlns:a16="http://schemas.microsoft.com/office/drawing/2014/main" id="{723089F2-0899-497C-8FF2-CFC3600D34E0}"/>
              </a:ext>
            </a:extLst>
          </p:cNvPr>
          <p:cNvSpPr/>
          <p:nvPr/>
        </p:nvSpPr>
        <p:spPr>
          <a:xfrm flipH="1">
            <a:off x="386913" y="3365611"/>
            <a:ext cx="3345243" cy="1565008"/>
          </a:xfrm>
          <a:custGeom>
            <a:avLst/>
            <a:gdLst>
              <a:gd name="connsiteX0" fmla="*/ -505901 w 3345243"/>
              <a:gd name="connsiteY0" fmla="*/ 659479 h 1565008"/>
              <a:gd name="connsiteX1" fmla="*/ 80811 w 3345243"/>
              <a:gd name="connsiteY1" fmla="*/ 542219 h 1565008"/>
              <a:gd name="connsiteX2" fmla="*/ 1754160 w 3345243"/>
              <a:gd name="connsiteY2" fmla="*/ 930 h 1565008"/>
              <a:gd name="connsiteX3" fmla="*/ 3332474 w 3345243"/>
              <a:gd name="connsiteY3" fmla="*/ 879014 h 1565008"/>
              <a:gd name="connsiteX4" fmla="*/ 1663069 w 3345243"/>
              <a:gd name="connsiteY4" fmla="*/ 1564995 h 1565008"/>
              <a:gd name="connsiteX5" fmla="*/ 4317 w 3345243"/>
              <a:gd name="connsiteY5" fmla="*/ 838684 h 1565008"/>
              <a:gd name="connsiteX6" fmla="*/ -505901 w 3345243"/>
              <a:gd name="connsiteY6" fmla="*/ 659479 h 156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243" h="1565008" fill="none" extrusionOk="0">
                <a:moveTo>
                  <a:pt x="-505901" y="659479"/>
                </a:moveTo>
                <a:cubicBezTo>
                  <a:pt x="-207694" y="635091"/>
                  <a:pt x="-7862" y="523086"/>
                  <a:pt x="80811" y="542219"/>
                </a:cubicBezTo>
                <a:cubicBezTo>
                  <a:pt x="369516" y="322127"/>
                  <a:pt x="978901" y="-12800"/>
                  <a:pt x="1754160" y="930"/>
                </a:cubicBezTo>
                <a:cubicBezTo>
                  <a:pt x="2673222" y="34128"/>
                  <a:pt x="3519739" y="441391"/>
                  <a:pt x="3332474" y="879014"/>
                </a:cubicBezTo>
                <a:cubicBezTo>
                  <a:pt x="3170988" y="1244179"/>
                  <a:pt x="2373539" y="1541612"/>
                  <a:pt x="1663069" y="1564995"/>
                </a:cubicBezTo>
                <a:cubicBezTo>
                  <a:pt x="747694" y="1585320"/>
                  <a:pt x="129608" y="1287249"/>
                  <a:pt x="4317" y="838684"/>
                </a:cubicBezTo>
                <a:cubicBezTo>
                  <a:pt x="-58518" y="834401"/>
                  <a:pt x="-300517" y="760797"/>
                  <a:pt x="-505901" y="659479"/>
                </a:cubicBezTo>
                <a:close/>
              </a:path>
              <a:path w="3345243" h="1565008" stroke="0" extrusionOk="0">
                <a:moveTo>
                  <a:pt x="-505901" y="659479"/>
                </a:moveTo>
                <a:cubicBezTo>
                  <a:pt x="-445119" y="593660"/>
                  <a:pt x="-64581" y="566504"/>
                  <a:pt x="80811" y="542219"/>
                </a:cubicBezTo>
                <a:cubicBezTo>
                  <a:pt x="343635" y="321044"/>
                  <a:pt x="948853" y="75782"/>
                  <a:pt x="1754160" y="930"/>
                </a:cubicBezTo>
                <a:cubicBezTo>
                  <a:pt x="2743940" y="27954"/>
                  <a:pt x="3495830" y="492563"/>
                  <a:pt x="3332474" y="879014"/>
                </a:cubicBezTo>
                <a:cubicBezTo>
                  <a:pt x="3215549" y="1259752"/>
                  <a:pt x="2547661" y="1551846"/>
                  <a:pt x="1663069" y="1564995"/>
                </a:cubicBezTo>
                <a:cubicBezTo>
                  <a:pt x="814805" y="1533859"/>
                  <a:pt x="112892" y="1226362"/>
                  <a:pt x="4317" y="838684"/>
                </a:cubicBezTo>
                <a:cubicBezTo>
                  <a:pt x="-64387" y="844848"/>
                  <a:pt x="-259938" y="723481"/>
                  <a:pt x="-505901" y="659479"/>
                </a:cubicBezTo>
                <a:close/>
              </a:path>
            </a:pathLst>
          </a:custGeom>
          <a:solidFill>
            <a:schemeClr val="bg1">
              <a:lumMod val="95000"/>
            </a:schemeClr>
          </a:solidFill>
          <a:ln w="38100">
            <a:solidFill>
              <a:schemeClr val="accent2">
                <a:lumMod val="60000"/>
                <a:lumOff val="40000"/>
              </a:schemeClr>
            </a:solidFill>
            <a:extLst>
              <a:ext uri="{C807C97D-BFC1-408E-A445-0C87EB9F89A2}">
                <ask:lineSketchStyleProps xmlns:ask="http://schemas.microsoft.com/office/drawing/2018/sketchyshapes" sd="2304860981">
                  <a:prstGeom prst="wedgeEllipseCallout">
                    <a:avLst>
                      <a:gd name="adj1" fmla="val -65123"/>
                      <a:gd name="adj2" fmla="val -78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1" name="TextBox 10">
            <a:extLst>
              <a:ext uri="{FF2B5EF4-FFF2-40B4-BE49-F238E27FC236}">
                <a16:creationId xmlns:a16="http://schemas.microsoft.com/office/drawing/2014/main" id="{A85CC7FA-B854-4021-88DF-3C0F5A8F9929}"/>
              </a:ext>
            </a:extLst>
          </p:cNvPr>
          <p:cNvSpPr txBox="1"/>
          <p:nvPr/>
        </p:nvSpPr>
        <p:spPr>
          <a:xfrm>
            <a:off x="218841" y="3675777"/>
            <a:ext cx="3519948" cy="923330"/>
          </a:xfrm>
          <a:prstGeom prst="rect">
            <a:avLst/>
          </a:prstGeom>
          <a:noFill/>
        </p:spPr>
        <p:txBody>
          <a:bodyPr wrap="square">
            <a:spAutoFit/>
          </a:bodyPr>
          <a:lstStyle/>
          <a:p>
            <a:pPr algn="ctr"/>
            <a:r>
              <a:rPr lang="fr-CA" sz="1800" dirty="0">
                <a:effectLst/>
                <a:latin typeface="Calibri" panose="020F0502020204030204" pitchFamily="34" charset="0"/>
                <a:ea typeface="MyriadPro-Regular"/>
                <a:cs typeface="Arial" panose="020B0604020202020204" pitchFamily="34" charset="0"/>
              </a:rPr>
              <a:t>Il est très important que</a:t>
            </a:r>
          </a:p>
          <a:p>
            <a:pPr algn="ctr"/>
            <a:r>
              <a:rPr lang="fr-CA" sz="1800" dirty="0">
                <a:effectLst/>
                <a:latin typeface="Calibri" panose="020F0502020204030204" pitchFamily="34" charset="0"/>
                <a:ea typeface="MyriadPro-Regular"/>
                <a:cs typeface="Arial" panose="020B0604020202020204" pitchFamily="34" charset="0"/>
              </a:rPr>
              <a:t> vous le reconnaissiez, </a:t>
            </a:r>
          </a:p>
          <a:p>
            <a:pPr algn="ctr"/>
            <a:r>
              <a:rPr lang="fr-CA" sz="1800" dirty="0">
                <a:effectLst/>
                <a:latin typeface="Calibri" panose="020F0502020204030204" pitchFamily="34" charset="0"/>
                <a:ea typeface="MyriadPro-Regular"/>
                <a:cs typeface="Arial" panose="020B0604020202020204" pitchFamily="34" charset="0"/>
              </a:rPr>
              <a:t>ma reine.</a:t>
            </a:r>
            <a:endParaRPr lang="en-GB" dirty="0"/>
          </a:p>
        </p:txBody>
      </p:sp>
      <p:sp>
        <p:nvSpPr>
          <p:cNvPr id="17" name="TextBox 16">
            <a:extLst>
              <a:ext uri="{FF2B5EF4-FFF2-40B4-BE49-F238E27FC236}">
                <a16:creationId xmlns:a16="http://schemas.microsoft.com/office/drawing/2014/main" id="{1E3A1921-0D09-47E5-AF14-5F5A013E2882}"/>
              </a:ext>
            </a:extLst>
          </p:cNvPr>
          <p:cNvSpPr txBox="1"/>
          <p:nvPr/>
        </p:nvSpPr>
        <p:spPr>
          <a:xfrm>
            <a:off x="4310765" y="4284288"/>
            <a:ext cx="839556" cy="584775"/>
          </a:xfrm>
          <a:prstGeom prst="rect">
            <a:avLst/>
          </a:prstGeom>
          <a:noFill/>
        </p:spPr>
        <p:txBody>
          <a:bodyPr wrap="square">
            <a:spAutoFit/>
          </a:bodyPr>
          <a:lstStyle/>
          <a:p>
            <a:pPr algn="ctr"/>
            <a:r>
              <a:rPr lang="en-GB" sz="1600" b="1" dirty="0">
                <a:effectLst/>
                <a:latin typeface="Calibri" panose="020F0502020204030204" pitchFamily="34" charset="0"/>
                <a:ea typeface="MyriadPro-Regular"/>
                <a:cs typeface="Arial" panose="020B0604020202020204" pitchFamily="34" charset="0"/>
              </a:rPr>
              <a:t>Rosa </a:t>
            </a:r>
          </a:p>
          <a:p>
            <a:pPr algn="ctr"/>
            <a:r>
              <a:rPr lang="en-GB" sz="1600" b="1" dirty="0" err="1">
                <a:effectLst/>
                <a:latin typeface="Calibri" panose="020F0502020204030204" pitchFamily="34" charset="0"/>
                <a:ea typeface="MyriadPro-Regular"/>
                <a:cs typeface="Arial" panose="020B0604020202020204" pitchFamily="34" charset="0"/>
              </a:rPr>
              <a:t>Botsari</a:t>
            </a:r>
            <a:endParaRPr lang="en-GB" sz="1600" b="1" dirty="0"/>
          </a:p>
        </p:txBody>
      </p:sp>
      <p:sp>
        <p:nvSpPr>
          <p:cNvPr id="18" name="TextBox 17">
            <a:extLst>
              <a:ext uri="{FF2B5EF4-FFF2-40B4-BE49-F238E27FC236}">
                <a16:creationId xmlns:a16="http://schemas.microsoft.com/office/drawing/2014/main" id="{78B74FB7-0503-413E-9FE4-0FF5E90BC664}"/>
              </a:ext>
            </a:extLst>
          </p:cNvPr>
          <p:cNvSpPr txBox="1"/>
          <p:nvPr/>
        </p:nvSpPr>
        <p:spPr>
          <a:xfrm>
            <a:off x="5496244" y="2664107"/>
            <a:ext cx="6096000" cy="584775"/>
          </a:xfrm>
          <a:prstGeom prst="rect">
            <a:avLst/>
          </a:prstGeom>
          <a:noFill/>
        </p:spPr>
        <p:txBody>
          <a:bodyPr wrap="square">
            <a:spAutoFit/>
          </a:bodyPr>
          <a:lstStyle/>
          <a:p>
            <a:r>
              <a:rPr lang="en-GB" sz="1600" b="1" dirty="0">
                <a:effectLst/>
                <a:latin typeface="Calibri" panose="020F0502020204030204" pitchFamily="34" charset="0"/>
                <a:ea typeface="MyriadPro-Regular"/>
                <a:cs typeface="Arial" panose="020B0604020202020204" pitchFamily="34" charset="0"/>
              </a:rPr>
              <a:t>Queen</a:t>
            </a:r>
          </a:p>
          <a:p>
            <a:r>
              <a:rPr lang="en-GB" sz="1600" b="1" dirty="0">
                <a:effectLst/>
                <a:latin typeface="Calibri" panose="020F0502020204030204" pitchFamily="34" charset="0"/>
                <a:ea typeface="MyriadPro-Regular"/>
                <a:cs typeface="Arial" panose="020B0604020202020204" pitchFamily="34" charset="0"/>
              </a:rPr>
              <a:t>Amalia</a:t>
            </a:r>
            <a:endParaRPr lang="en-GB" sz="1600" b="1" dirty="0"/>
          </a:p>
        </p:txBody>
      </p:sp>
      <p:sp>
        <p:nvSpPr>
          <p:cNvPr id="16" name="Φυσαλίδα ομιλίας: Έλλειψη 15">
            <a:extLst>
              <a:ext uri="{FF2B5EF4-FFF2-40B4-BE49-F238E27FC236}">
                <a16:creationId xmlns:a16="http://schemas.microsoft.com/office/drawing/2014/main" id="{17C251ED-F7F3-49DB-B387-55D786C819A8}"/>
              </a:ext>
            </a:extLst>
          </p:cNvPr>
          <p:cNvSpPr/>
          <p:nvPr/>
        </p:nvSpPr>
        <p:spPr>
          <a:xfrm>
            <a:off x="5648710" y="3536095"/>
            <a:ext cx="6861060" cy="3499393"/>
          </a:xfrm>
          <a:custGeom>
            <a:avLst/>
            <a:gdLst>
              <a:gd name="connsiteX0" fmla="*/ 656192 w 6861060"/>
              <a:gd name="connsiteY0" fmla="*/ 206674 h 3499393"/>
              <a:gd name="connsiteX1" fmla="*/ 1166189 w 6861060"/>
              <a:gd name="connsiteY1" fmla="*/ 233461 h 3499393"/>
              <a:gd name="connsiteX2" fmla="*/ 1636955 w 6861060"/>
              <a:gd name="connsiteY2" fmla="*/ 258188 h 3499393"/>
              <a:gd name="connsiteX3" fmla="*/ 4583368 w 6861060"/>
              <a:gd name="connsiteY3" fmla="*/ 101757 h 3499393"/>
              <a:gd name="connsiteX4" fmla="*/ 5691289 w 6861060"/>
              <a:gd name="connsiteY4" fmla="*/ 3065702 h 3499393"/>
              <a:gd name="connsiteX5" fmla="*/ 2621928 w 6861060"/>
              <a:gd name="connsiteY5" fmla="*/ 3450095 h 3499393"/>
              <a:gd name="connsiteX6" fmla="*/ 672089 w 6861060"/>
              <a:gd name="connsiteY6" fmla="*/ 709480 h 3499393"/>
              <a:gd name="connsiteX7" fmla="*/ 656192 w 6861060"/>
              <a:gd name="connsiteY7" fmla="*/ 206674 h 349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1060" h="3499393" fill="none" extrusionOk="0">
                <a:moveTo>
                  <a:pt x="656192" y="206674"/>
                </a:moveTo>
                <a:cubicBezTo>
                  <a:pt x="900718" y="229004"/>
                  <a:pt x="1009588" y="248112"/>
                  <a:pt x="1166189" y="233461"/>
                </a:cubicBezTo>
                <a:cubicBezTo>
                  <a:pt x="1322790" y="218810"/>
                  <a:pt x="1532940" y="262608"/>
                  <a:pt x="1636955" y="258188"/>
                </a:cubicBezTo>
                <a:cubicBezTo>
                  <a:pt x="2449241" y="-46610"/>
                  <a:pt x="3521751" y="-98177"/>
                  <a:pt x="4583368" y="101757"/>
                </a:cubicBezTo>
                <a:cubicBezTo>
                  <a:pt x="7004762" y="657175"/>
                  <a:pt x="7684231" y="2484998"/>
                  <a:pt x="5691289" y="3065702"/>
                </a:cubicBezTo>
                <a:cubicBezTo>
                  <a:pt x="4794871" y="3410883"/>
                  <a:pt x="3617545" y="3753557"/>
                  <a:pt x="2621928" y="3450095"/>
                </a:cubicBezTo>
                <a:cubicBezTo>
                  <a:pt x="202297" y="3262189"/>
                  <a:pt x="-455879" y="1520666"/>
                  <a:pt x="672089" y="709480"/>
                </a:cubicBezTo>
                <a:cubicBezTo>
                  <a:pt x="660512" y="608783"/>
                  <a:pt x="680333" y="438820"/>
                  <a:pt x="656192" y="206674"/>
                </a:cubicBezTo>
                <a:close/>
              </a:path>
              <a:path w="6861060" h="3499393" stroke="0" extrusionOk="0">
                <a:moveTo>
                  <a:pt x="656192" y="206674"/>
                </a:moveTo>
                <a:cubicBezTo>
                  <a:pt x="877211" y="195924"/>
                  <a:pt x="1019511" y="226277"/>
                  <a:pt x="1117151" y="230886"/>
                </a:cubicBezTo>
                <a:cubicBezTo>
                  <a:pt x="1214791" y="235495"/>
                  <a:pt x="1394045" y="261499"/>
                  <a:pt x="1636955" y="258188"/>
                </a:cubicBezTo>
                <a:cubicBezTo>
                  <a:pt x="2670431" y="21417"/>
                  <a:pt x="3728252" y="108845"/>
                  <a:pt x="4583368" y="101757"/>
                </a:cubicBezTo>
                <a:cubicBezTo>
                  <a:pt x="6916871" y="413986"/>
                  <a:pt x="7911926" y="2080864"/>
                  <a:pt x="5691289" y="3065702"/>
                </a:cubicBezTo>
                <a:cubicBezTo>
                  <a:pt x="5028980" y="3238416"/>
                  <a:pt x="3838512" y="3527066"/>
                  <a:pt x="2621928" y="3450095"/>
                </a:cubicBezTo>
                <a:cubicBezTo>
                  <a:pt x="214692" y="3201973"/>
                  <a:pt x="-578713" y="1904886"/>
                  <a:pt x="672089" y="709480"/>
                </a:cubicBezTo>
                <a:cubicBezTo>
                  <a:pt x="658662" y="596324"/>
                  <a:pt x="644109" y="363185"/>
                  <a:pt x="656192" y="206674"/>
                </a:cubicBezTo>
                <a:close/>
              </a:path>
            </a:pathLst>
          </a:custGeom>
          <a:solidFill>
            <a:schemeClr val="bg1">
              <a:lumMod val="95000"/>
            </a:schemeClr>
          </a:solidFill>
          <a:ln w="38100">
            <a:solidFill>
              <a:srgbClr val="7030A0"/>
            </a:solidFill>
            <a:extLst>
              <a:ext uri="{C807C97D-BFC1-408E-A445-0C87EB9F89A2}">
                <ask:lineSketchStyleProps xmlns:ask="http://schemas.microsoft.com/office/drawing/2018/sketchyshapes" sd="2304860981">
                  <a:prstGeom prst="wedgeEllipseCallout">
                    <a:avLst>
                      <a:gd name="adj1" fmla="val -40436"/>
                      <a:gd name="adj2" fmla="val -4409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95000"/>
                  <a:lumOff val="5000"/>
                </a:schemeClr>
              </a:solidFill>
            </a:endParaRPr>
          </a:p>
        </p:txBody>
      </p:sp>
      <p:sp>
        <p:nvSpPr>
          <p:cNvPr id="14" name="TextBox 13">
            <a:extLst>
              <a:ext uri="{FF2B5EF4-FFF2-40B4-BE49-F238E27FC236}">
                <a16:creationId xmlns:a16="http://schemas.microsoft.com/office/drawing/2014/main" id="{9FCEB593-1BD4-4857-80BA-7CFDDE3F5A49}"/>
              </a:ext>
            </a:extLst>
          </p:cNvPr>
          <p:cNvSpPr txBox="1"/>
          <p:nvPr/>
        </p:nvSpPr>
        <p:spPr>
          <a:xfrm>
            <a:off x="5722296" y="3837164"/>
            <a:ext cx="6469703" cy="2800767"/>
          </a:xfrm>
          <a:prstGeom prst="rect">
            <a:avLst/>
          </a:prstGeom>
          <a:noFill/>
        </p:spPr>
        <p:txBody>
          <a:bodyPr wrap="square">
            <a:spAutoFit/>
          </a:bodyPr>
          <a:lstStyle/>
          <a:p>
            <a:pPr algn="ctr"/>
            <a:r>
              <a:rPr lang="fr-CA" sz="1600" i="1" dirty="0">
                <a:effectLst/>
                <a:latin typeface="Calibri" panose="020F0502020204030204" pitchFamily="34" charset="0"/>
                <a:ea typeface="MyriadPro-Regular"/>
                <a:cs typeface="Arial" panose="020B0604020202020204" pitchFamily="34" charset="0"/>
              </a:rPr>
              <a:t>Le roi n'est pas vraiment</a:t>
            </a:r>
          </a:p>
          <a:p>
            <a:pPr algn="ctr"/>
            <a:r>
              <a:rPr lang="fr-CA" sz="1600" i="1" dirty="0">
                <a:effectLst/>
                <a:latin typeface="Calibri" panose="020F0502020204030204" pitchFamily="34" charset="0"/>
                <a:ea typeface="MyriadPro-Regular"/>
                <a:cs typeface="Arial" panose="020B0604020202020204" pitchFamily="34" charset="0"/>
              </a:rPr>
              <a:t> libre de décider non plus. Depuis tant d'années, les grandes</a:t>
            </a:r>
          </a:p>
          <a:p>
            <a:pPr algn="ctr"/>
            <a:r>
              <a:rPr lang="fr-CA" sz="1600" i="1" dirty="0">
                <a:effectLst/>
                <a:latin typeface="Calibri" panose="020F0502020204030204" pitchFamily="34" charset="0"/>
                <a:ea typeface="MyriadPro-Regular"/>
                <a:cs typeface="Arial" panose="020B0604020202020204" pitchFamily="34" charset="0"/>
              </a:rPr>
              <a:t> puissances ont essayé d'imposer leurs propres décisions. </a:t>
            </a:r>
          </a:p>
          <a:p>
            <a:pPr algn="ctr"/>
            <a:r>
              <a:rPr lang="fr-CA" sz="1600" i="1" dirty="0">
                <a:effectLst/>
                <a:latin typeface="Calibri" panose="020F0502020204030204" pitchFamily="34" charset="0"/>
                <a:ea typeface="MyriadPro-Regular"/>
                <a:cs typeface="Arial" panose="020B0604020202020204" pitchFamily="34" charset="0"/>
              </a:rPr>
              <a:t>Et pourtant, je voudrais que les Grecs puissent voir que nous travaillons pour leur bien. Combien de rêves nous avions encore pour ce pays. Combien de projets pour les aider ! L'orphelinat, l'hôpital, le jardin... J'ai tout fait avec tant d'amour. Et pourtant ! Je serai toujours la reine qui a échoué à leur donner un successeur, le nouveau roi orthodoxe. J'ai peur qu'ils ne puissent pas me pardonner. Et maintenant le peuple est là ! Et ils crient pour que le roi sorte. Nous ne pouvons pas attendre plus longtemps. Le Roi </a:t>
            </a:r>
          </a:p>
          <a:p>
            <a:pPr algn="ctr"/>
            <a:r>
              <a:rPr lang="fr-CA" sz="1600" i="1" dirty="0">
                <a:effectLst/>
                <a:latin typeface="Calibri" panose="020F0502020204030204" pitchFamily="34" charset="0"/>
                <a:ea typeface="MyriadPro-Regular"/>
                <a:cs typeface="Arial" panose="020B0604020202020204" pitchFamily="34" charset="0"/>
              </a:rPr>
              <a:t>doit prendre ses décisions. Tout de suite !</a:t>
            </a:r>
            <a:endParaRPr lang="en-GB" sz="1600" i="1" dirty="0"/>
          </a:p>
        </p:txBody>
      </p:sp>
      <p:pic>
        <p:nvPicPr>
          <p:cNvPr id="2" name="Εικόνα 1">
            <a:extLst>
              <a:ext uri="{FF2B5EF4-FFF2-40B4-BE49-F238E27FC236}">
                <a16:creationId xmlns:a16="http://schemas.microsoft.com/office/drawing/2014/main" id="{15163757-0997-425B-B1D5-71CE6239B8DE}"/>
              </a:ext>
            </a:extLst>
          </p:cNvPr>
          <p:cNvPicPr>
            <a:picLocks noChangeAspect="1"/>
          </p:cNvPicPr>
          <p:nvPr/>
        </p:nvPicPr>
        <p:blipFill>
          <a:blip r:embed="rId2"/>
          <a:stretch>
            <a:fillRect/>
          </a:stretch>
        </p:blipFill>
        <p:spPr>
          <a:xfrm>
            <a:off x="4444971" y="3282999"/>
            <a:ext cx="682811" cy="9388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a:extLst>
              <a:ext uri="{FF2B5EF4-FFF2-40B4-BE49-F238E27FC236}">
                <a16:creationId xmlns:a16="http://schemas.microsoft.com/office/drawing/2014/main" id="{2DD6F973-3C22-4CD4-A05C-A23F859E1924}"/>
              </a:ext>
            </a:extLst>
          </p:cNvPr>
          <p:cNvPicPr>
            <a:picLocks noChangeAspect="1"/>
          </p:cNvPicPr>
          <p:nvPr/>
        </p:nvPicPr>
        <p:blipFill>
          <a:blip r:embed="rId3"/>
          <a:stretch>
            <a:fillRect/>
          </a:stretch>
        </p:blipFill>
        <p:spPr>
          <a:xfrm>
            <a:off x="5499191" y="3327133"/>
            <a:ext cx="682811" cy="9571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9622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223025" y="100594"/>
            <a:ext cx="6256777" cy="4916129"/>
          </a:xfrm>
          <a:custGeom>
            <a:avLst/>
            <a:gdLst>
              <a:gd name="connsiteX0" fmla="*/ 686994 w 6256777"/>
              <a:gd name="connsiteY0" fmla="*/ 4800256 h 4916129"/>
              <a:gd name="connsiteX1" fmla="*/ 720789 w 6256777"/>
              <a:gd name="connsiteY1" fmla="*/ 4027611 h 4916129"/>
              <a:gd name="connsiteX2" fmla="*/ 1461164 w 6256777"/>
              <a:gd name="connsiteY2" fmla="*/ 378156 h 4916129"/>
              <a:gd name="connsiteX3" fmla="*/ 5089119 w 6256777"/>
              <a:gd name="connsiteY3" fmla="*/ 542698 h 4916129"/>
              <a:gd name="connsiteX4" fmla="*/ 5264408 w 6256777"/>
              <a:gd name="connsiteY4" fmla="*/ 4253973 h 4916129"/>
              <a:gd name="connsiteX5" fmla="*/ 1644402 w 6256777"/>
              <a:gd name="connsiteY5" fmla="*/ 4621974 h 4916129"/>
              <a:gd name="connsiteX6" fmla="*/ 686994 w 6256777"/>
              <a:gd name="connsiteY6" fmla="*/ 4800256 h 49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777" h="4916129" fill="none" extrusionOk="0">
                <a:moveTo>
                  <a:pt x="686994" y="4800256"/>
                </a:moveTo>
                <a:cubicBezTo>
                  <a:pt x="720821" y="4516270"/>
                  <a:pt x="644301" y="4370975"/>
                  <a:pt x="720789" y="4027611"/>
                </a:cubicBezTo>
                <a:cubicBezTo>
                  <a:pt x="-467859" y="2921815"/>
                  <a:pt x="-215092" y="1182905"/>
                  <a:pt x="1461164" y="378156"/>
                </a:cubicBezTo>
                <a:cubicBezTo>
                  <a:pt x="2562343" y="-175063"/>
                  <a:pt x="4187100" y="-85855"/>
                  <a:pt x="5089119" y="542698"/>
                </a:cubicBezTo>
                <a:cubicBezTo>
                  <a:pt x="6485198" y="1436711"/>
                  <a:pt x="6434227" y="3191317"/>
                  <a:pt x="5264408" y="4253973"/>
                </a:cubicBezTo>
                <a:cubicBezTo>
                  <a:pt x="4221916" y="5007584"/>
                  <a:pt x="2993838" y="5232013"/>
                  <a:pt x="1644402" y="4621974"/>
                </a:cubicBezTo>
                <a:cubicBezTo>
                  <a:pt x="1412478" y="4602475"/>
                  <a:pt x="1013061" y="4760743"/>
                  <a:pt x="686994" y="4800256"/>
                </a:cubicBezTo>
                <a:close/>
              </a:path>
              <a:path w="6256777" h="4916129" stroke="0" extrusionOk="0">
                <a:moveTo>
                  <a:pt x="686994" y="4800256"/>
                </a:moveTo>
                <a:cubicBezTo>
                  <a:pt x="701259" y="4500149"/>
                  <a:pt x="680000" y="4264808"/>
                  <a:pt x="720789" y="4027611"/>
                </a:cubicBezTo>
                <a:cubicBezTo>
                  <a:pt x="-450067" y="3019224"/>
                  <a:pt x="-206260" y="1295455"/>
                  <a:pt x="1461164" y="378156"/>
                </a:cubicBezTo>
                <a:cubicBezTo>
                  <a:pt x="2768950" y="-133024"/>
                  <a:pt x="4095651" y="-43897"/>
                  <a:pt x="5089119" y="542698"/>
                </a:cubicBezTo>
                <a:cubicBezTo>
                  <a:pt x="6480210" y="1384892"/>
                  <a:pt x="6796392" y="3173835"/>
                  <a:pt x="5264408" y="4253973"/>
                </a:cubicBezTo>
                <a:cubicBezTo>
                  <a:pt x="4320895" y="4931451"/>
                  <a:pt x="2964756" y="5062448"/>
                  <a:pt x="1644402" y="4621974"/>
                </a:cubicBezTo>
                <a:cubicBezTo>
                  <a:pt x="1541920" y="4686149"/>
                  <a:pt x="918021" y="4824424"/>
                  <a:pt x="686994" y="480025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39020"/>
                      <a:gd name="adj2" fmla="val 476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585788" y="283488"/>
            <a:ext cx="5617694" cy="4770537"/>
          </a:xfrm>
          <a:prstGeom prst="rect">
            <a:avLst/>
          </a:prstGeom>
          <a:noFill/>
        </p:spPr>
        <p:txBody>
          <a:bodyPr wrap="square">
            <a:spAutoFit/>
          </a:bodyPr>
          <a:lstStyle/>
          <a:p>
            <a:pPr algn="ctr"/>
            <a:r>
              <a:rPr lang="fr-CA" sz="1600" i="1" dirty="0">
                <a:effectLst/>
                <a:latin typeface="Calibri" panose="020F0502020204030204" pitchFamily="34" charset="0"/>
                <a:ea typeface="MyriadPro-Regular"/>
                <a:cs typeface="Arial" panose="020B0604020202020204" pitchFamily="34" charset="0"/>
              </a:rPr>
              <a:t>J'ai été emporté par </a:t>
            </a:r>
          </a:p>
          <a:p>
            <a:pPr algn="ctr"/>
            <a:r>
              <a:rPr lang="fr-CA" sz="1600" i="1" dirty="0">
                <a:effectLst/>
                <a:latin typeface="Calibri" panose="020F0502020204030204" pitchFamily="34" charset="0"/>
                <a:ea typeface="MyriadPro-Regular"/>
                <a:cs typeface="Arial" panose="020B0604020202020204" pitchFamily="34" charset="0"/>
              </a:rPr>
              <a:t>la foule comme une vague ! "Constitution, nous voulons</a:t>
            </a:r>
          </a:p>
          <a:p>
            <a:pPr algn="ctr"/>
            <a:r>
              <a:rPr lang="fr-CA" sz="1600" i="1" dirty="0">
                <a:effectLst/>
                <a:latin typeface="Calibri" panose="020F0502020204030204" pitchFamily="34" charset="0"/>
                <a:ea typeface="MyriadPro-Regular"/>
                <a:cs typeface="Arial" panose="020B0604020202020204" pitchFamily="34" charset="0"/>
              </a:rPr>
              <a:t> une Constitution !" Je criais de toutes mes forces. Je ne comprenais pas bien alors ce que tout cela signifiait exactement. Bien sûr, j'avais entendu les conversations dans le café "Grèce" lorsque nous allions chercher de l'eau avec mon père. J'avais même vu les querelles entre les clients. Une fois, un gendarme bavarois est entré et a arrêté quelques personnes pour s'être révoltées contre le roi. Mais mon père m'a toujours dit de ne pas m'en mêler et de m'occuper de nos affaires. Cette nuit-là, dans le même café, j'ai compris que de grandes choses allaient se produire. Je les ai entendu dire que </a:t>
            </a:r>
            <a:r>
              <a:rPr lang="fr-CA" sz="1600" i="1" dirty="0" err="1">
                <a:effectLst/>
                <a:latin typeface="Calibri" panose="020F0502020204030204" pitchFamily="34" charset="0"/>
                <a:ea typeface="MyriadPro-Regular"/>
                <a:cs typeface="Arial" panose="020B0604020202020204" pitchFamily="34" charset="0"/>
              </a:rPr>
              <a:t>Makrygiannis</a:t>
            </a:r>
            <a:r>
              <a:rPr lang="fr-CA" sz="1600" i="1" dirty="0">
                <a:effectLst/>
                <a:latin typeface="Calibri" panose="020F0502020204030204" pitchFamily="34" charset="0"/>
                <a:ea typeface="MyriadPro-Regular"/>
                <a:cs typeface="Arial" panose="020B0604020202020204" pitchFamily="34" charset="0"/>
              </a:rPr>
              <a:t> et </a:t>
            </a:r>
            <a:r>
              <a:rPr lang="fr-CA" sz="1600" i="1" dirty="0" err="1">
                <a:effectLst/>
                <a:latin typeface="Calibri" panose="020F0502020204030204" pitchFamily="34" charset="0"/>
                <a:ea typeface="MyriadPro-Regular"/>
                <a:cs typeface="Arial" panose="020B0604020202020204" pitchFamily="34" charset="0"/>
              </a:rPr>
              <a:t>Kallergis</a:t>
            </a:r>
            <a:r>
              <a:rPr lang="fr-CA" sz="1600" i="1" dirty="0">
                <a:effectLst/>
                <a:latin typeface="Calibri" panose="020F0502020204030204" pitchFamily="34" charset="0"/>
                <a:ea typeface="MyriadPro-Regular"/>
                <a:cs typeface="Arial" panose="020B0604020202020204" pitchFamily="34" charset="0"/>
              </a:rPr>
              <a:t> allaient demander les "droits du peuple". "Les droits du peuple", ai-je pensé en courant avec la foule jusqu'à la sortie du palais. Et puis je l'ai vu ! C'était lui ! Le colonel </a:t>
            </a:r>
            <a:r>
              <a:rPr lang="fr-CA" sz="1600" i="1" dirty="0" err="1">
                <a:effectLst/>
                <a:latin typeface="Calibri" panose="020F0502020204030204" pitchFamily="34" charset="0"/>
                <a:ea typeface="MyriadPro-Regular"/>
                <a:cs typeface="Arial" panose="020B0604020202020204" pitchFamily="34" charset="0"/>
              </a:rPr>
              <a:t>Kallergis</a:t>
            </a:r>
            <a:r>
              <a:rPr lang="fr-CA" sz="1600" i="1" dirty="0">
                <a:effectLst/>
                <a:latin typeface="Calibri" panose="020F0502020204030204" pitchFamily="34" charset="0"/>
                <a:ea typeface="MyriadPro-Regular"/>
                <a:cs typeface="Arial" panose="020B0604020202020204" pitchFamily="34" charset="0"/>
              </a:rPr>
              <a:t>, toujours le premier dans les batailles</a:t>
            </a:r>
          </a:p>
          <a:p>
            <a:pPr algn="ctr"/>
            <a:r>
              <a:rPr lang="fr-CA" sz="1600" i="1" dirty="0">
                <a:effectLst/>
                <a:latin typeface="Calibri" panose="020F0502020204030204" pitchFamily="34" charset="0"/>
                <a:ea typeface="MyriadPro-Regular"/>
                <a:cs typeface="Arial" panose="020B0604020202020204" pitchFamily="34" charset="0"/>
              </a:rPr>
              <a:t> des Grecs pour la liberté ! "Que le roi sorte, </a:t>
            </a:r>
          </a:p>
          <a:p>
            <a:pPr algn="ctr"/>
            <a:r>
              <a:rPr lang="fr-CA" sz="1600" i="1" dirty="0">
                <a:effectLst/>
                <a:latin typeface="Calibri" panose="020F0502020204030204" pitchFamily="34" charset="0"/>
                <a:ea typeface="MyriadPro-Regular"/>
                <a:cs typeface="Arial" panose="020B0604020202020204" pitchFamily="34" charset="0"/>
              </a:rPr>
              <a:t>le peuple exige une Constitution". </a:t>
            </a:r>
          </a:p>
          <a:p>
            <a:pPr algn="ctr"/>
            <a:r>
              <a:rPr lang="fr-CA" sz="1600" i="1" dirty="0">
                <a:effectLst/>
                <a:latin typeface="Calibri" panose="020F0502020204030204" pitchFamily="34" charset="0"/>
                <a:ea typeface="MyriadPro-Regular"/>
                <a:cs typeface="Arial" panose="020B0604020202020204" pitchFamily="34" charset="0"/>
              </a:rPr>
              <a:t>criait-il.</a:t>
            </a:r>
            <a:endParaRPr lang="en-GB" sz="1600" i="1" dirty="0"/>
          </a:p>
        </p:txBody>
      </p:sp>
      <p:sp>
        <p:nvSpPr>
          <p:cNvPr id="5" name="Φυσαλίδα ομιλίας: Έλλειψη 4">
            <a:extLst>
              <a:ext uri="{FF2B5EF4-FFF2-40B4-BE49-F238E27FC236}">
                <a16:creationId xmlns:a16="http://schemas.microsoft.com/office/drawing/2014/main" id="{D3EF4112-AA8C-4EDF-9F55-D1881AC27AE4}"/>
              </a:ext>
            </a:extLst>
          </p:cNvPr>
          <p:cNvSpPr/>
          <p:nvPr/>
        </p:nvSpPr>
        <p:spPr>
          <a:xfrm>
            <a:off x="6802888" y="967813"/>
            <a:ext cx="5544589" cy="4031873"/>
          </a:xfrm>
          <a:custGeom>
            <a:avLst/>
            <a:gdLst>
              <a:gd name="connsiteX0" fmla="*/ 500787 w 5544589"/>
              <a:gd name="connsiteY0" fmla="*/ 3934221 h 4031873"/>
              <a:gd name="connsiteX1" fmla="*/ 595741 w 5544589"/>
              <a:gd name="connsiteY1" fmla="*/ 3264522 h 4031873"/>
              <a:gd name="connsiteX2" fmla="*/ 1501612 w 5544589"/>
              <a:gd name="connsiteY2" fmla="*/ 224229 h 4031873"/>
              <a:gd name="connsiteX3" fmla="*/ 4556677 w 5544589"/>
              <a:gd name="connsiteY3" fmla="*/ 473096 h 4031873"/>
              <a:gd name="connsiteX4" fmla="*/ 4452989 w 5544589"/>
              <a:gd name="connsiteY4" fmla="*/ 3619164 h 4031873"/>
              <a:gd name="connsiteX5" fmla="*/ 1397443 w 5544589"/>
              <a:gd name="connsiteY5" fmla="*/ 3766507 h 4031873"/>
              <a:gd name="connsiteX6" fmla="*/ 958082 w 5544589"/>
              <a:gd name="connsiteY6" fmla="*/ 3848687 h 4031873"/>
              <a:gd name="connsiteX7" fmla="*/ 500787 w 5544589"/>
              <a:gd name="connsiteY7" fmla="*/ 3934221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4589" h="4031873" fill="none" extrusionOk="0">
                <a:moveTo>
                  <a:pt x="500787" y="3934221"/>
                </a:moveTo>
                <a:cubicBezTo>
                  <a:pt x="521324" y="3651906"/>
                  <a:pt x="572274" y="3544912"/>
                  <a:pt x="595741" y="3264522"/>
                </a:cubicBezTo>
                <a:cubicBezTo>
                  <a:pt x="-354454" y="2296558"/>
                  <a:pt x="-337875" y="660662"/>
                  <a:pt x="1501612" y="224229"/>
                </a:cubicBezTo>
                <a:cubicBezTo>
                  <a:pt x="2328587" y="-179849"/>
                  <a:pt x="3506586" y="54499"/>
                  <a:pt x="4556677" y="473096"/>
                </a:cubicBezTo>
                <a:cubicBezTo>
                  <a:pt x="6224449" y="1506391"/>
                  <a:pt x="5520799" y="2852055"/>
                  <a:pt x="4452989" y="3619164"/>
                </a:cubicBezTo>
                <a:cubicBezTo>
                  <a:pt x="3522497" y="4214865"/>
                  <a:pt x="2367608" y="4119555"/>
                  <a:pt x="1397443" y="3766507"/>
                </a:cubicBezTo>
                <a:cubicBezTo>
                  <a:pt x="1220702" y="3797794"/>
                  <a:pt x="1073059" y="3822597"/>
                  <a:pt x="958082" y="3848687"/>
                </a:cubicBezTo>
                <a:cubicBezTo>
                  <a:pt x="843105" y="3874777"/>
                  <a:pt x="648368" y="3915591"/>
                  <a:pt x="500787" y="3934221"/>
                </a:cubicBezTo>
                <a:close/>
              </a:path>
              <a:path w="5544589" h="4031873" stroke="0" extrusionOk="0">
                <a:moveTo>
                  <a:pt x="500787" y="3934221"/>
                </a:moveTo>
                <a:cubicBezTo>
                  <a:pt x="535990" y="3734203"/>
                  <a:pt x="583088" y="3587984"/>
                  <a:pt x="595741" y="3264522"/>
                </a:cubicBezTo>
                <a:cubicBezTo>
                  <a:pt x="-446032" y="2346097"/>
                  <a:pt x="-62835" y="1057677"/>
                  <a:pt x="1501612" y="224229"/>
                </a:cubicBezTo>
                <a:cubicBezTo>
                  <a:pt x="2284530" y="-44878"/>
                  <a:pt x="3769094" y="-64709"/>
                  <a:pt x="4556677" y="473096"/>
                </a:cubicBezTo>
                <a:cubicBezTo>
                  <a:pt x="5763848" y="1091071"/>
                  <a:pt x="5767803" y="2782142"/>
                  <a:pt x="4452989" y="3619164"/>
                </a:cubicBezTo>
                <a:cubicBezTo>
                  <a:pt x="3505025" y="3862517"/>
                  <a:pt x="2222691" y="3948605"/>
                  <a:pt x="1397443" y="3766507"/>
                </a:cubicBezTo>
                <a:cubicBezTo>
                  <a:pt x="1270857" y="3791853"/>
                  <a:pt x="1096226" y="3829262"/>
                  <a:pt x="940148" y="3852041"/>
                </a:cubicBezTo>
                <a:cubicBezTo>
                  <a:pt x="784070" y="3874820"/>
                  <a:pt x="645312" y="3924061"/>
                  <a:pt x="500787" y="3934221"/>
                </a:cubicBezTo>
                <a:close/>
              </a:path>
            </a:pathLst>
          </a:custGeom>
          <a:solidFill>
            <a:schemeClr val="bg1">
              <a:lumMod val="95000"/>
            </a:schemeClr>
          </a:solidFill>
          <a:ln w="38100">
            <a:solidFill>
              <a:srgbClr val="0170B3"/>
            </a:solidFill>
            <a:extLst>
              <a:ext uri="{C807C97D-BFC1-408E-A445-0C87EB9F89A2}">
                <ask:lineSketchStyleProps xmlns:ask="http://schemas.microsoft.com/office/drawing/2018/sketchyshapes" sd="2304860981">
                  <a:prstGeom prst="wedgeEllipseCallout">
                    <a:avLst>
                      <a:gd name="adj1" fmla="val -40968"/>
                      <a:gd name="adj2" fmla="val 475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TextBox 6">
            <a:extLst>
              <a:ext uri="{FF2B5EF4-FFF2-40B4-BE49-F238E27FC236}">
                <a16:creationId xmlns:a16="http://schemas.microsoft.com/office/drawing/2014/main" id="{D29D7CA2-F9B9-49B6-B8A8-C69E38B21576}"/>
              </a:ext>
            </a:extLst>
          </p:cNvPr>
          <p:cNvSpPr txBox="1"/>
          <p:nvPr/>
        </p:nvSpPr>
        <p:spPr>
          <a:xfrm>
            <a:off x="7173319" y="1174938"/>
            <a:ext cx="4803725" cy="3664208"/>
          </a:xfrm>
          <a:prstGeom prst="rect">
            <a:avLst/>
          </a:prstGeom>
          <a:noFill/>
        </p:spPr>
        <p:txBody>
          <a:bodyPr wrap="square">
            <a:spAutoFit/>
          </a:bodyPr>
          <a:lstStyle/>
          <a:p>
            <a:pPr algn="ctr">
              <a:lnSpc>
                <a:spcPct val="130000"/>
              </a:lnSpc>
            </a:pPr>
            <a:r>
              <a:rPr lang="fr-CA" sz="1800" i="1" dirty="0">
                <a:effectLst/>
                <a:latin typeface="Calibri" panose="020F0502020204030204" pitchFamily="34" charset="0"/>
                <a:ea typeface="MyriadPro-Regular"/>
                <a:cs typeface="Arial" panose="020B0604020202020204" pitchFamily="34" charset="0"/>
              </a:rPr>
              <a:t>J'ai servi ces gens toute ma vie. </a:t>
            </a:r>
          </a:p>
          <a:p>
            <a:pPr algn="ctr">
              <a:lnSpc>
                <a:spcPct val="130000"/>
              </a:lnSpc>
            </a:pPr>
            <a:r>
              <a:rPr lang="fr-CA" sz="1800" i="1" dirty="0">
                <a:effectLst/>
                <a:latin typeface="Calibri" panose="020F0502020204030204" pitchFamily="34" charset="0"/>
                <a:ea typeface="MyriadPro-Regular"/>
                <a:cs typeface="Arial" panose="020B0604020202020204" pitchFamily="34" charset="0"/>
              </a:rPr>
              <a:t>Je vais faire de même maintenant. Les grandes puissances d'Europe ont imposé la monarchie au pays. La mauvaise gestion a conduit à notre faillite. Ce pays a donné naissance à la démocratie, comment son peuple peut-il maintenant accepter d'être gouverné sans lois ? Personne ne partira ce soir ! Nous resterons tous ici jusqu'à ce que le roi Otto sorte et accepte nos demandes.</a:t>
            </a:r>
            <a:endParaRPr lang="en-GB" sz="1800" i="1" dirty="0">
              <a:effectLst/>
              <a:latin typeface="Calibri" panose="020F0502020204030204" pitchFamily="34" charset="0"/>
              <a:ea typeface="MyriadPro-Regular"/>
              <a:cs typeface="Arial" panose="020B0604020202020204" pitchFamily="34" charset="0"/>
            </a:endParaRPr>
          </a:p>
        </p:txBody>
      </p:sp>
      <p:sp>
        <p:nvSpPr>
          <p:cNvPr id="11" name="TextBox 10">
            <a:extLst>
              <a:ext uri="{FF2B5EF4-FFF2-40B4-BE49-F238E27FC236}">
                <a16:creationId xmlns:a16="http://schemas.microsoft.com/office/drawing/2014/main" id="{C11D1E12-485B-4CB3-B71C-F526792AEA47}"/>
              </a:ext>
            </a:extLst>
          </p:cNvPr>
          <p:cNvSpPr txBox="1"/>
          <p:nvPr/>
        </p:nvSpPr>
        <p:spPr>
          <a:xfrm>
            <a:off x="5551328" y="6269111"/>
            <a:ext cx="6096000" cy="338554"/>
          </a:xfrm>
          <a:prstGeom prst="rect">
            <a:avLst/>
          </a:prstGeom>
          <a:noFill/>
        </p:spPr>
        <p:txBody>
          <a:bodyPr wrap="square">
            <a:spAutoFit/>
          </a:bodyPr>
          <a:lstStyle/>
          <a:p>
            <a:r>
              <a:rPr lang="en-GB" sz="1600" b="1" i="1" dirty="0">
                <a:effectLst/>
                <a:latin typeface="Calibri" panose="020F0502020204030204" pitchFamily="34" charset="0"/>
                <a:ea typeface="MyriadPro-Regular"/>
                <a:cs typeface="Arial" panose="020B0604020202020204" pitchFamily="34" charset="0"/>
              </a:rPr>
              <a:t>Lambros</a:t>
            </a:r>
            <a:endParaRPr lang="en-GB" sz="1600" b="1" dirty="0"/>
          </a:p>
        </p:txBody>
      </p:sp>
      <p:sp>
        <p:nvSpPr>
          <p:cNvPr id="12" name="TextBox 11">
            <a:extLst>
              <a:ext uri="{FF2B5EF4-FFF2-40B4-BE49-F238E27FC236}">
                <a16:creationId xmlns:a16="http://schemas.microsoft.com/office/drawing/2014/main" id="{556F838C-0305-44EF-94D0-E0BA238D6F7F}"/>
              </a:ext>
            </a:extLst>
          </p:cNvPr>
          <p:cNvSpPr txBox="1"/>
          <p:nvPr/>
        </p:nvSpPr>
        <p:spPr>
          <a:xfrm>
            <a:off x="6871965" y="6231809"/>
            <a:ext cx="6096000" cy="584775"/>
          </a:xfrm>
          <a:prstGeom prst="rect">
            <a:avLst/>
          </a:prstGeom>
          <a:noFill/>
        </p:spPr>
        <p:txBody>
          <a:bodyPr wrap="square">
            <a:spAutoFit/>
          </a:bodyPr>
          <a:lstStyle/>
          <a:p>
            <a:r>
              <a:rPr lang="en-GB" sz="1600" b="1" i="1" dirty="0">
                <a:latin typeface="Calibri" panose="020F0502020204030204" pitchFamily="34" charset="0"/>
                <a:ea typeface="MyriadPro-Regular"/>
                <a:cs typeface="Arial" panose="020B0604020202020204" pitchFamily="34" charset="0"/>
              </a:rPr>
              <a:t>C</a:t>
            </a:r>
            <a:r>
              <a:rPr lang="en-GB" sz="1600" b="1" i="1" dirty="0">
                <a:effectLst/>
                <a:latin typeface="Calibri" panose="020F0502020204030204" pitchFamily="34" charset="0"/>
                <a:ea typeface="MyriadPro-Regular"/>
                <a:cs typeface="Arial" panose="020B0604020202020204" pitchFamily="34" charset="0"/>
              </a:rPr>
              <a:t>olonel</a:t>
            </a:r>
          </a:p>
          <a:p>
            <a:r>
              <a:rPr lang="en-GB" sz="1600" b="1" i="1" dirty="0" err="1">
                <a:effectLst/>
                <a:latin typeface="Calibri" panose="020F0502020204030204" pitchFamily="34" charset="0"/>
                <a:ea typeface="MyriadPro-Regular"/>
                <a:cs typeface="Arial" panose="020B0604020202020204" pitchFamily="34" charset="0"/>
              </a:rPr>
              <a:t>Kalegris</a:t>
            </a:r>
            <a:endParaRPr lang="en-GB" sz="1600" b="1" dirty="0"/>
          </a:p>
        </p:txBody>
      </p:sp>
      <p:pic>
        <p:nvPicPr>
          <p:cNvPr id="2" name="Εικόνα 1">
            <a:extLst>
              <a:ext uri="{FF2B5EF4-FFF2-40B4-BE49-F238E27FC236}">
                <a16:creationId xmlns:a16="http://schemas.microsoft.com/office/drawing/2014/main" id="{CB430543-2238-41F4-86E0-EC4570615FE9}"/>
              </a:ext>
            </a:extLst>
          </p:cNvPr>
          <p:cNvPicPr>
            <a:picLocks noChangeAspect="1"/>
          </p:cNvPicPr>
          <p:nvPr/>
        </p:nvPicPr>
        <p:blipFill>
          <a:blip r:embed="rId2"/>
          <a:stretch>
            <a:fillRect/>
          </a:stretch>
        </p:blipFill>
        <p:spPr>
          <a:xfrm>
            <a:off x="5552883" y="4943766"/>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a:extLst>
              <a:ext uri="{FF2B5EF4-FFF2-40B4-BE49-F238E27FC236}">
                <a16:creationId xmlns:a16="http://schemas.microsoft.com/office/drawing/2014/main" id="{C3648D76-C93F-40C7-91DE-A45CF16E81F6}"/>
              </a:ext>
            </a:extLst>
          </p:cNvPr>
          <p:cNvPicPr>
            <a:picLocks noChangeAspect="1"/>
          </p:cNvPicPr>
          <p:nvPr/>
        </p:nvPicPr>
        <p:blipFill>
          <a:blip r:embed="rId3"/>
          <a:stretch>
            <a:fillRect/>
          </a:stretch>
        </p:blipFill>
        <p:spPr>
          <a:xfrm>
            <a:off x="6556465" y="4882947"/>
            <a:ext cx="926672"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7731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fr-FR" dirty="0"/>
              <a:t>Les partenaires</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fr-FR" sz="1400" dirty="0" err="1">
                <a:solidFill>
                  <a:srgbClr val="6795BB"/>
                </a:solidFill>
              </a:rPr>
              <a:t>Diefthinsi</a:t>
            </a:r>
            <a:r>
              <a:rPr lang="fr-FR" sz="1400" dirty="0">
                <a:solidFill>
                  <a:srgbClr val="6795BB"/>
                </a:solidFill>
              </a:rPr>
              <a:t> </a:t>
            </a:r>
            <a:r>
              <a:rPr lang="fr-FR" sz="1400" dirty="0" err="1">
                <a:solidFill>
                  <a:srgbClr val="6795BB"/>
                </a:solidFill>
              </a:rPr>
              <a:t>Defterovathmias</a:t>
            </a:r>
            <a:r>
              <a:rPr lang="fr-FR" sz="1400" dirty="0">
                <a:solidFill>
                  <a:srgbClr val="6795BB"/>
                </a:solidFill>
              </a:rPr>
              <a:t> </a:t>
            </a:r>
          </a:p>
          <a:p>
            <a:pPr algn="ctr"/>
            <a:r>
              <a:rPr lang="fr-FR" sz="1400" dirty="0" err="1">
                <a:solidFill>
                  <a:srgbClr val="6795BB"/>
                </a:solidFill>
              </a:rPr>
              <a:t>Ekpedefsis</a:t>
            </a:r>
            <a:r>
              <a:rPr lang="fr-FR" sz="1400" dirty="0">
                <a:solidFill>
                  <a:srgbClr val="6795BB"/>
                </a:solidFill>
              </a:rPr>
              <a:t> </a:t>
            </a:r>
            <a:r>
              <a:rPr lang="fr-FR" sz="1400" dirty="0" err="1">
                <a:solidFill>
                  <a:srgbClr val="6795BB"/>
                </a:solidFill>
              </a:rPr>
              <a:t>Anatolikis</a:t>
            </a:r>
            <a:r>
              <a:rPr lang="fr-FR" sz="1400" dirty="0">
                <a:solidFill>
                  <a:srgbClr val="6795BB"/>
                </a:solidFill>
              </a:rPr>
              <a:t> </a:t>
            </a:r>
            <a:r>
              <a:rPr lang="fr-FR" sz="1400" dirty="0" err="1">
                <a:solidFill>
                  <a:srgbClr val="6795BB"/>
                </a:solidFill>
              </a:rPr>
              <a:t>Attikis</a:t>
            </a:r>
            <a:endParaRPr lang="fr-F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98888" y="211989"/>
            <a:ext cx="6256777" cy="3217011"/>
          </a:xfrm>
          <a:custGeom>
            <a:avLst/>
            <a:gdLst>
              <a:gd name="connsiteX0" fmla="*/ 686994 w 6256777"/>
              <a:gd name="connsiteY0" fmla="*/ 3141186 h 3217011"/>
              <a:gd name="connsiteX1" fmla="*/ 720789 w 6256777"/>
              <a:gd name="connsiteY1" fmla="*/ 2635584 h 3217011"/>
              <a:gd name="connsiteX2" fmla="*/ 2295588 w 6256777"/>
              <a:gd name="connsiteY2" fmla="*/ 58042 h 3217011"/>
              <a:gd name="connsiteX3" fmla="*/ 5052998 w 6256777"/>
              <a:gd name="connsiteY3" fmla="*/ 340416 h 3217011"/>
              <a:gd name="connsiteX4" fmla="*/ 4313320 w 6256777"/>
              <a:gd name="connsiteY4" fmla="*/ 3097166 h 3217011"/>
              <a:gd name="connsiteX5" fmla="*/ 1644404 w 6256777"/>
              <a:gd name="connsiteY5" fmla="*/ 3024523 h 3217011"/>
              <a:gd name="connsiteX6" fmla="*/ 686994 w 6256777"/>
              <a:gd name="connsiteY6" fmla="*/ 3141186 h 32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777" h="3217011" fill="none" extrusionOk="0">
                <a:moveTo>
                  <a:pt x="686994" y="3141186"/>
                </a:moveTo>
                <a:cubicBezTo>
                  <a:pt x="725064" y="3038120"/>
                  <a:pt x="706960" y="2758886"/>
                  <a:pt x="720789" y="2635584"/>
                </a:cubicBezTo>
                <a:cubicBezTo>
                  <a:pt x="-665325" y="1868394"/>
                  <a:pt x="-83065" y="402065"/>
                  <a:pt x="2295588" y="58042"/>
                </a:cubicBezTo>
                <a:cubicBezTo>
                  <a:pt x="3102843" y="-46844"/>
                  <a:pt x="4284092" y="29696"/>
                  <a:pt x="5052998" y="340416"/>
                </a:cubicBezTo>
                <a:cubicBezTo>
                  <a:pt x="6789693" y="1021989"/>
                  <a:pt x="6241232" y="2573899"/>
                  <a:pt x="4313320" y="3097166"/>
                </a:cubicBezTo>
                <a:cubicBezTo>
                  <a:pt x="3437856" y="3284514"/>
                  <a:pt x="2576414" y="3323633"/>
                  <a:pt x="1644404" y="3024523"/>
                </a:cubicBezTo>
                <a:cubicBezTo>
                  <a:pt x="1442125" y="3074421"/>
                  <a:pt x="962673" y="3072779"/>
                  <a:pt x="686994" y="3141186"/>
                </a:cubicBezTo>
                <a:close/>
              </a:path>
              <a:path w="6256777" h="3217011" stroke="0" extrusionOk="0">
                <a:moveTo>
                  <a:pt x="686994" y="3141186"/>
                </a:moveTo>
                <a:cubicBezTo>
                  <a:pt x="692693" y="2921812"/>
                  <a:pt x="719726" y="2697880"/>
                  <a:pt x="720789" y="2635584"/>
                </a:cubicBezTo>
                <a:cubicBezTo>
                  <a:pt x="-712960" y="1797552"/>
                  <a:pt x="-32264" y="624674"/>
                  <a:pt x="2295588" y="58042"/>
                </a:cubicBezTo>
                <a:cubicBezTo>
                  <a:pt x="3312714" y="-60465"/>
                  <a:pt x="4353694" y="149551"/>
                  <a:pt x="5052998" y="340416"/>
                </a:cubicBezTo>
                <a:cubicBezTo>
                  <a:pt x="6907907" y="1059817"/>
                  <a:pt x="6678397" y="2570312"/>
                  <a:pt x="4313320" y="3097166"/>
                </a:cubicBezTo>
                <a:cubicBezTo>
                  <a:pt x="3493500" y="3226647"/>
                  <a:pt x="2555883" y="3214644"/>
                  <a:pt x="1644404" y="3024523"/>
                </a:cubicBezTo>
                <a:cubicBezTo>
                  <a:pt x="1191533" y="3116694"/>
                  <a:pt x="949482" y="3051536"/>
                  <a:pt x="686994" y="314118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39020"/>
                      <a:gd name="adj2" fmla="val 476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673903" y="888404"/>
            <a:ext cx="5306750" cy="1815882"/>
          </a:xfrm>
          <a:prstGeom prst="rect">
            <a:avLst/>
          </a:prstGeom>
          <a:noFill/>
        </p:spPr>
        <p:txBody>
          <a:bodyPr wrap="square">
            <a:spAutoFit/>
          </a:bodyPr>
          <a:lstStyle/>
          <a:p>
            <a:pPr algn="ctr"/>
            <a:r>
              <a:rPr lang="fr-CA" sz="1600" i="1" dirty="0">
                <a:effectLst/>
                <a:latin typeface="Calibri" panose="020F0502020204030204" pitchFamily="34" charset="0"/>
                <a:ea typeface="MyriadPro-Regular"/>
                <a:cs typeface="Arial" panose="020B0604020202020204" pitchFamily="34" charset="0"/>
              </a:rPr>
              <a:t>Et nous sommes tous restés. La nuit a été longue. Nos voix ont remué toute la ville. Des coups de feu ont été entendus dans les quartiers. Le garde a ordonné à la foule rassemblée de se disperser, mais aucun de nous n'a bougé. C'était l'aube maintenant. Le roi Otto et la reine Amalia sont apparus à la fenêtre. Ils ont dit quelque chose à </a:t>
            </a:r>
            <a:r>
              <a:rPr lang="fr-CA" sz="1600" i="1" dirty="0" err="1">
                <a:effectLst/>
                <a:latin typeface="Calibri" panose="020F0502020204030204" pitchFamily="34" charset="0"/>
                <a:ea typeface="MyriadPro-Regular"/>
                <a:cs typeface="Arial" panose="020B0604020202020204" pitchFamily="34" charset="0"/>
              </a:rPr>
              <a:t>Kallergis</a:t>
            </a:r>
            <a:r>
              <a:rPr lang="fr-CA" sz="1600" i="1" dirty="0">
                <a:effectLst/>
                <a:latin typeface="Calibri" panose="020F0502020204030204" pitchFamily="34" charset="0"/>
                <a:ea typeface="MyriadPro-Regular"/>
                <a:cs typeface="Arial" panose="020B0604020202020204" pitchFamily="34" charset="0"/>
              </a:rPr>
              <a:t>. Il a levé les mains et a crié.</a:t>
            </a:r>
            <a:endParaRPr lang="en-GB" sz="1600" i="1" dirty="0"/>
          </a:p>
        </p:txBody>
      </p:sp>
      <p:sp>
        <p:nvSpPr>
          <p:cNvPr id="5" name="Φυσαλίδα ομιλίας: Έλλειψη 4">
            <a:extLst>
              <a:ext uri="{FF2B5EF4-FFF2-40B4-BE49-F238E27FC236}">
                <a16:creationId xmlns:a16="http://schemas.microsoft.com/office/drawing/2014/main" id="{D3EF4112-AA8C-4EDF-9F55-D1881AC27AE4}"/>
              </a:ext>
            </a:extLst>
          </p:cNvPr>
          <p:cNvSpPr/>
          <p:nvPr/>
        </p:nvSpPr>
        <p:spPr>
          <a:xfrm>
            <a:off x="7592232" y="2066354"/>
            <a:ext cx="3480619" cy="1593543"/>
          </a:xfrm>
          <a:custGeom>
            <a:avLst/>
            <a:gdLst>
              <a:gd name="connsiteX0" fmla="*/ 19387 w 3480619"/>
              <a:gd name="connsiteY0" fmla="*/ 1675069 h 1593543"/>
              <a:gd name="connsiteX1" fmla="*/ 352370 w 3480619"/>
              <a:gd name="connsiteY1" fmla="*/ 1277453 h 1593543"/>
              <a:gd name="connsiteX2" fmla="*/ 1397687 w 3480619"/>
              <a:gd name="connsiteY2" fmla="*/ 15593 h 1593543"/>
              <a:gd name="connsiteX3" fmla="*/ 2868682 w 3480619"/>
              <a:gd name="connsiteY3" fmla="*/ 190171 h 1593543"/>
              <a:gd name="connsiteX4" fmla="*/ 2233530 w 3480619"/>
              <a:gd name="connsiteY4" fmla="*/ 1560875 h 1593543"/>
              <a:gd name="connsiteX5" fmla="*/ 846736 w 3480619"/>
              <a:gd name="connsiteY5" fmla="*/ 1480494 h 1593543"/>
              <a:gd name="connsiteX6" fmla="*/ 441335 w 3480619"/>
              <a:gd name="connsiteY6" fmla="*/ 1575836 h 1593543"/>
              <a:gd name="connsiteX7" fmla="*/ 19387 w 3480619"/>
              <a:gd name="connsiteY7" fmla="*/ 1675069 h 159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619" h="1593543" fill="none" extrusionOk="0">
                <a:moveTo>
                  <a:pt x="19387" y="1675069"/>
                </a:moveTo>
                <a:cubicBezTo>
                  <a:pt x="106765" y="1572361"/>
                  <a:pt x="288640" y="1375828"/>
                  <a:pt x="352370" y="1277453"/>
                </a:cubicBezTo>
                <a:cubicBezTo>
                  <a:pt x="-209158" y="853650"/>
                  <a:pt x="46330" y="84657"/>
                  <a:pt x="1397687" y="15593"/>
                </a:cubicBezTo>
                <a:cubicBezTo>
                  <a:pt x="1856725" y="-44410"/>
                  <a:pt x="2398154" y="66758"/>
                  <a:pt x="2868682" y="190171"/>
                </a:cubicBezTo>
                <a:cubicBezTo>
                  <a:pt x="4057712" y="690016"/>
                  <a:pt x="3531623" y="1382775"/>
                  <a:pt x="2233530" y="1560875"/>
                </a:cubicBezTo>
                <a:cubicBezTo>
                  <a:pt x="1745097" y="1675068"/>
                  <a:pt x="1271380" y="1490701"/>
                  <a:pt x="846736" y="1480494"/>
                </a:cubicBezTo>
                <a:cubicBezTo>
                  <a:pt x="699570" y="1499225"/>
                  <a:pt x="521595" y="1551797"/>
                  <a:pt x="441335" y="1575836"/>
                </a:cubicBezTo>
                <a:cubicBezTo>
                  <a:pt x="361075" y="1599875"/>
                  <a:pt x="149220" y="1661328"/>
                  <a:pt x="19387" y="1675069"/>
                </a:cubicBezTo>
                <a:close/>
              </a:path>
              <a:path w="3480619" h="1593543" stroke="0" extrusionOk="0">
                <a:moveTo>
                  <a:pt x="19387" y="1675069"/>
                </a:moveTo>
                <a:cubicBezTo>
                  <a:pt x="145663" y="1523273"/>
                  <a:pt x="262152" y="1385001"/>
                  <a:pt x="352370" y="1277453"/>
                </a:cubicBezTo>
                <a:cubicBezTo>
                  <a:pt x="-367207" y="919345"/>
                  <a:pt x="129137" y="309042"/>
                  <a:pt x="1397687" y="15593"/>
                </a:cubicBezTo>
                <a:cubicBezTo>
                  <a:pt x="1908972" y="-26795"/>
                  <a:pt x="2495989" y="24921"/>
                  <a:pt x="2868682" y="190171"/>
                </a:cubicBezTo>
                <a:cubicBezTo>
                  <a:pt x="3847926" y="497871"/>
                  <a:pt x="3502948" y="1350153"/>
                  <a:pt x="2233530" y="1560875"/>
                </a:cubicBezTo>
                <a:cubicBezTo>
                  <a:pt x="1754584" y="1574688"/>
                  <a:pt x="1231099" y="1543614"/>
                  <a:pt x="846736" y="1480494"/>
                </a:cubicBezTo>
                <a:cubicBezTo>
                  <a:pt x="700824" y="1493141"/>
                  <a:pt x="590112" y="1534410"/>
                  <a:pt x="424788" y="1579727"/>
                </a:cubicBezTo>
                <a:cubicBezTo>
                  <a:pt x="259464" y="1625044"/>
                  <a:pt x="152582" y="1644139"/>
                  <a:pt x="19387" y="1675069"/>
                </a:cubicBezTo>
                <a:close/>
              </a:path>
            </a:pathLst>
          </a:custGeom>
          <a:solidFill>
            <a:schemeClr val="bg1">
              <a:lumMod val="95000"/>
            </a:schemeClr>
          </a:solidFill>
          <a:ln w="38100">
            <a:solidFill>
              <a:srgbClr val="0170B3"/>
            </a:solidFill>
            <a:extLst>
              <a:ext uri="{C807C97D-BFC1-408E-A445-0C87EB9F89A2}">
                <ask:lineSketchStyleProps xmlns:ask="http://schemas.microsoft.com/office/drawing/2018/sketchyshapes" sd="2304860981">
                  <a:prstGeom prst="wedgeEllipseCallout">
                    <a:avLst>
                      <a:gd name="adj1" fmla="val -49443"/>
                      <a:gd name="adj2" fmla="val 551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solidFill>
                <a:schemeClr val="tx1">
                  <a:lumMod val="95000"/>
                  <a:lumOff val="5000"/>
                </a:schemeClr>
              </a:solidFill>
            </a:endParaRPr>
          </a:p>
        </p:txBody>
      </p:sp>
      <p:sp>
        <p:nvSpPr>
          <p:cNvPr id="7" name="TextBox 6">
            <a:extLst>
              <a:ext uri="{FF2B5EF4-FFF2-40B4-BE49-F238E27FC236}">
                <a16:creationId xmlns:a16="http://schemas.microsoft.com/office/drawing/2014/main" id="{D29D7CA2-F9B9-49B6-B8A8-C69E38B21576}"/>
              </a:ext>
            </a:extLst>
          </p:cNvPr>
          <p:cNvSpPr txBox="1"/>
          <p:nvPr/>
        </p:nvSpPr>
        <p:spPr>
          <a:xfrm>
            <a:off x="7422625" y="2290224"/>
            <a:ext cx="3819832" cy="1143518"/>
          </a:xfrm>
          <a:prstGeom prst="rect">
            <a:avLst/>
          </a:prstGeom>
          <a:noFill/>
        </p:spPr>
        <p:txBody>
          <a:bodyPr wrap="square">
            <a:spAutoFit/>
          </a:bodyPr>
          <a:lstStyle/>
          <a:p>
            <a:pPr algn="ctr">
              <a:lnSpc>
                <a:spcPct val="130000"/>
              </a:lnSpc>
            </a:pPr>
            <a:r>
              <a:rPr lang="fr-CA" sz="1800" i="1" dirty="0">
                <a:effectLst/>
                <a:latin typeface="Calibri" panose="020F0502020204030204" pitchFamily="34" charset="0"/>
                <a:ea typeface="MyriadPro-Regular"/>
                <a:cs typeface="Arial" panose="020B0604020202020204" pitchFamily="34" charset="0"/>
              </a:rPr>
              <a:t>Nous avons réussi !</a:t>
            </a:r>
          </a:p>
          <a:p>
            <a:pPr algn="ctr">
              <a:lnSpc>
                <a:spcPct val="130000"/>
              </a:lnSpc>
            </a:pPr>
            <a:r>
              <a:rPr lang="fr-CA" sz="1800" i="1" dirty="0">
                <a:effectLst/>
                <a:latin typeface="Calibri" panose="020F0502020204030204" pitchFamily="34" charset="0"/>
                <a:ea typeface="MyriadPro-Regular"/>
                <a:cs typeface="Arial" panose="020B0604020202020204" pitchFamily="34" charset="0"/>
              </a:rPr>
              <a:t> Nous avons maintenant </a:t>
            </a:r>
          </a:p>
          <a:p>
            <a:pPr algn="ctr">
              <a:lnSpc>
                <a:spcPct val="130000"/>
              </a:lnSpc>
            </a:pPr>
            <a:r>
              <a:rPr lang="fr-CA" sz="1800" i="1" dirty="0">
                <a:effectLst/>
                <a:latin typeface="Calibri" panose="020F0502020204030204" pitchFamily="34" charset="0"/>
                <a:ea typeface="MyriadPro-Regular"/>
                <a:cs typeface="Arial" panose="020B0604020202020204" pitchFamily="34" charset="0"/>
              </a:rPr>
              <a:t>une Constitution</a:t>
            </a:r>
            <a:r>
              <a:rPr lang="en-GB" sz="1800" i="1" dirty="0">
                <a:effectLst/>
                <a:latin typeface="Calibri" panose="020F0502020204030204" pitchFamily="34" charset="0"/>
                <a:ea typeface="MyriadPro-Regular"/>
                <a:cs typeface="Arial" panose="020B0604020202020204" pitchFamily="34" charset="0"/>
              </a:rPr>
              <a:t>!</a:t>
            </a:r>
          </a:p>
        </p:txBody>
      </p:sp>
      <p:sp>
        <p:nvSpPr>
          <p:cNvPr id="11" name="Φυσαλίδα ομιλίας: Έλλειψη 10">
            <a:extLst>
              <a:ext uri="{FF2B5EF4-FFF2-40B4-BE49-F238E27FC236}">
                <a16:creationId xmlns:a16="http://schemas.microsoft.com/office/drawing/2014/main" id="{FFFE95F4-DFE5-4600-95F9-622875E0AB8E}"/>
              </a:ext>
            </a:extLst>
          </p:cNvPr>
          <p:cNvSpPr/>
          <p:nvPr/>
        </p:nvSpPr>
        <p:spPr>
          <a:xfrm flipH="1">
            <a:off x="511277" y="3575105"/>
            <a:ext cx="4408118" cy="3217010"/>
          </a:xfrm>
          <a:custGeom>
            <a:avLst/>
            <a:gdLst>
              <a:gd name="connsiteX0" fmla="*/ -666640 w 4408118"/>
              <a:gd name="connsiteY0" fmla="*/ 1355616 h 3217010"/>
              <a:gd name="connsiteX1" fmla="*/ 106486 w 4408118"/>
              <a:gd name="connsiteY1" fmla="*/ 1114578 h 3217010"/>
              <a:gd name="connsiteX2" fmla="*/ 2462384 w 4408118"/>
              <a:gd name="connsiteY2" fmla="*/ 11086 h 3217010"/>
              <a:gd name="connsiteX3" fmla="*/ 4391681 w 4408118"/>
              <a:gd name="connsiteY3" fmla="*/ 1804579 h 3217010"/>
              <a:gd name="connsiteX4" fmla="*/ 2174375 w 4408118"/>
              <a:gd name="connsiteY4" fmla="*/ 3216865 h 3217010"/>
              <a:gd name="connsiteX5" fmla="*/ 5686 w 4408118"/>
              <a:gd name="connsiteY5" fmla="*/ 1723990 h 3217010"/>
              <a:gd name="connsiteX6" fmla="*/ -666640 w 4408118"/>
              <a:gd name="connsiteY6" fmla="*/ 1355616 h 32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118" h="3217010" fill="none" extrusionOk="0">
                <a:moveTo>
                  <a:pt x="-666640" y="1355616"/>
                </a:moveTo>
                <a:cubicBezTo>
                  <a:pt x="-478709" y="1304424"/>
                  <a:pt x="-211177" y="1205704"/>
                  <a:pt x="106486" y="1114578"/>
                </a:cubicBezTo>
                <a:cubicBezTo>
                  <a:pt x="472428" y="471145"/>
                  <a:pt x="1234992" y="-47186"/>
                  <a:pt x="2462384" y="11086"/>
                </a:cubicBezTo>
                <a:cubicBezTo>
                  <a:pt x="3655288" y="119722"/>
                  <a:pt x="4610011" y="934495"/>
                  <a:pt x="4391681" y="1804579"/>
                </a:cubicBezTo>
                <a:cubicBezTo>
                  <a:pt x="4116407" y="2550445"/>
                  <a:pt x="3163464" y="3202579"/>
                  <a:pt x="2174375" y="3216865"/>
                </a:cubicBezTo>
                <a:cubicBezTo>
                  <a:pt x="896269" y="3277954"/>
                  <a:pt x="158243" y="2603138"/>
                  <a:pt x="5686" y="1723990"/>
                </a:cubicBezTo>
                <a:cubicBezTo>
                  <a:pt x="-131609" y="1638095"/>
                  <a:pt x="-561935" y="1345335"/>
                  <a:pt x="-666640" y="1355616"/>
                </a:cubicBezTo>
                <a:close/>
              </a:path>
              <a:path w="4408118" h="3217010" stroke="0" extrusionOk="0">
                <a:moveTo>
                  <a:pt x="-666640" y="1355616"/>
                </a:moveTo>
                <a:cubicBezTo>
                  <a:pt x="-338149" y="1213841"/>
                  <a:pt x="-149559" y="1214307"/>
                  <a:pt x="106486" y="1114578"/>
                </a:cubicBezTo>
                <a:cubicBezTo>
                  <a:pt x="451887" y="466453"/>
                  <a:pt x="1349037" y="45375"/>
                  <a:pt x="2462384" y="11086"/>
                </a:cubicBezTo>
                <a:cubicBezTo>
                  <a:pt x="3842424" y="160734"/>
                  <a:pt x="4638887" y="1068047"/>
                  <a:pt x="4391681" y="1804579"/>
                </a:cubicBezTo>
                <a:cubicBezTo>
                  <a:pt x="4212888" y="2576207"/>
                  <a:pt x="3496124" y="3145723"/>
                  <a:pt x="2174375" y="3216865"/>
                </a:cubicBezTo>
                <a:cubicBezTo>
                  <a:pt x="1100114" y="3125552"/>
                  <a:pt x="146818" y="2531446"/>
                  <a:pt x="5686" y="1723990"/>
                </a:cubicBezTo>
                <a:cubicBezTo>
                  <a:pt x="-75989" y="1693154"/>
                  <a:pt x="-458368" y="1422389"/>
                  <a:pt x="-666640" y="135561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65123"/>
                      <a:gd name="adj2" fmla="val -78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2" name="TextBox 11">
            <a:extLst>
              <a:ext uri="{FF2B5EF4-FFF2-40B4-BE49-F238E27FC236}">
                <a16:creationId xmlns:a16="http://schemas.microsoft.com/office/drawing/2014/main" id="{3C96FF1D-4EDD-47F1-9492-CC94F57BD0B2}"/>
              </a:ext>
            </a:extLst>
          </p:cNvPr>
          <p:cNvSpPr txBox="1"/>
          <p:nvPr/>
        </p:nvSpPr>
        <p:spPr>
          <a:xfrm>
            <a:off x="579446" y="3753730"/>
            <a:ext cx="4122247" cy="2800767"/>
          </a:xfrm>
          <a:prstGeom prst="rect">
            <a:avLst/>
          </a:prstGeom>
          <a:noFill/>
        </p:spPr>
        <p:txBody>
          <a:bodyPr wrap="square">
            <a:spAutoFit/>
          </a:bodyPr>
          <a:lstStyle/>
          <a:p>
            <a:pPr algn="ctr"/>
            <a:r>
              <a:rPr lang="fr-CA" sz="1600" i="1" dirty="0">
                <a:latin typeface="Calibri" panose="020F0502020204030204" pitchFamily="34" charset="0"/>
                <a:cs typeface="Arial" panose="020B0604020202020204" pitchFamily="34" charset="0"/>
              </a:rPr>
              <a:t>Et immédiatement</a:t>
            </a:r>
          </a:p>
          <a:p>
            <a:pPr algn="ctr"/>
            <a:r>
              <a:rPr lang="fr-CA" sz="1600" i="1" dirty="0">
                <a:latin typeface="Calibri" panose="020F0502020204030204" pitchFamily="34" charset="0"/>
                <a:cs typeface="Arial" panose="020B0604020202020204" pitchFamily="34" charset="0"/>
              </a:rPr>
              <a:t> après cela, la foule a crié </a:t>
            </a:r>
          </a:p>
          <a:p>
            <a:pPr algn="ctr"/>
            <a:r>
              <a:rPr lang="fr-CA" sz="1600" i="1" dirty="0">
                <a:latin typeface="Calibri" panose="020F0502020204030204" pitchFamily="34" charset="0"/>
                <a:cs typeface="Arial" panose="020B0604020202020204" pitchFamily="34" charset="0"/>
              </a:rPr>
              <a:t>&lt;&lt; Vive le roi Otto ! Vive la Constitution ! &gt;&gt; Cette nuit-là, je n'étais pas le petit vendeur d'eau. J'étais </a:t>
            </a:r>
            <a:r>
              <a:rPr lang="fr-CA" sz="1600" i="1" dirty="0" err="1">
                <a:latin typeface="Calibri" panose="020F0502020204030204" pitchFamily="34" charset="0"/>
                <a:cs typeface="Arial" panose="020B0604020202020204" pitchFamily="34" charset="0"/>
              </a:rPr>
              <a:t>Lambros</a:t>
            </a:r>
            <a:r>
              <a:rPr lang="fr-CA" sz="1600" i="1" dirty="0">
                <a:latin typeface="Calibri" panose="020F0502020204030204" pitchFamily="34" charset="0"/>
                <a:cs typeface="Arial" panose="020B0604020202020204" pitchFamily="34" charset="0"/>
              </a:rPr>
              <a:t> qui n'avait pas peur. J'étais </a:t>
            </a:r>
            <a:r>
              <a:rPr lang="fr-CA" sz="1600" i="1" dirty="0" err="1">
                <a:latin typeface="Calibri" panose="020F0502020204030204" pitchFamily="34" charset="0"/>
                <a:cs typeface="Arial" panose="020B0604020202020204" pitchFamily="34" charset="0"/>
              </a:rPr>
              <a:t>Lambros</a:t>
            </a:r>
            <a:r>
              <a:rPr lang="fr-CA" sz="1600" i="1" dirty="0">
                <a:latin typeface="Calibri" panose="020F0502020204030204" pitchFamily="34" charset="0"/>
                <a:cs typeface="Arial" panose="020B0604020202020204" pitchFamily="34" charset="0"/>
              </a:rPr>
              <a:t> qui joignait sa voix à celle de la foule "Constitution, Constitution !" Même si je ne comprenais pas exactement ce que </a:t>
            </a:r>
          </a:p>
          <a:p>
            <a:pPr algn="ctr"/>
            <a:r>
              <a:rPr lang="fr-CA" sz="1600" i="1" dirty="0">
                <a:latin typeface="Calibri" panose="020F0502020204030204" pitchFamily="34" charset="0"/>
                <a:cs typeface="Arial" panose="020B0604020202020204" pitchFamily="34" charset="0"/>
              </a:rPr>
              <a:t>ce que ce mot signifiait. Pour une chose. </a:t>
            </a:r>
          </a:p>
          <a:p>
            <a:pPr algn="ctr"/>
            <a:r>
              <a:rPr lang="fr-CA" sz="1600" i="1" dirty="0">
                <a:latin typeface="Calibri" panose="020F0502020204030204" pitchFamily="34" charset="0"/>
                <a:cs typeface="Arial" panose="020B0604020202020204" pitchFamily="34" charset="0"/>
              </a:rPr>
              <a:t>J'étais certain ! Cette nuit-là, nous avons </a:t>
            </a:r>
          </a:p>
          <a:p>
            <a:pPr algn="ctr"/>
            <a:r>
              <a:rPr lang="fr-CA" sz="1600" i="1" dirty="0">
                <a:latin typeface="Calibri" panose="020F0502020204030204" pitchFamily="34" charset="0"/>
                <a:cs typeface="Arial" panose="020B0604020202020204" pitchFamily="34" charset="0"/>
              </a:rPr>
              <a:t>avons façonné l'histoire de la Grèce.</a:t>
            </a:r>
            <a:endParaRPr lang="en-GB" sz="1600" i="1" dirty="0">
              <a:latin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DB7B8B7-D0C0-4D37-ACE1-056B02E1E103}"/>
              </a:ext>
            </a:extLst>
          </p:cNvPr>
          <p:cNvSpPr txBox="1"/>
          <p:nvPr/>
        </p:nvSpPr>
        <p:spPr>
          <a:xfrm>
            <a:off x="5753407" y="5154113"/>
            <a:ext cx="6096000" cy="338554"/>
          </a:xfrm>
          <a:prstGeom prst="rect">
            <a:avLst/>
          </a:prstGeom>
          <a:noFill/>
        </p:spPr>
        <p:txBody>
          <a:bodyPr wrap="square">
            <a:spAutoFit/>
          </a:bodyPr>
          <a:lstStyle/>
          <a:p>
            <a:r>
              <a:rPr lang="en-GB" sz="1600" b="1" i="1" dirty="0">
                <a:effectLst/>
                <a:latin typeface="Calibri" panose="020F0502020204030204" pitchFamily="34" charset="0"/>
                <a:ea typeface="MyriadPro-Regular"/>
                <a:cs typeface="Arial" panose="020B0604020202020204" pitchFamily="34" charset="0"/>
              </a:rPr>
              <a:t>Lambros</a:t>
            </a:r>
            <a:endParaRPr lang="en-GB" sz="1600" b="1" dirty="0"/>
          </a:p>
        </p:txBody>
      </p:sp>
      <p:sp>
        <p:nvSpPr>
          <p:cNvPr id="14" name="TextBox 13">
            <a:extLst>
              <a:ext uri="{FF2B5EF4-FFF2-40B4-BE49-F238E27FC236}">
                <a16:creationId xmlns:a16="http://schemas.microsoft.com/office/drawing/2014/main" id="{B5014897-2432-49B3-80C9-09819D6D2285}"/>
              </a:ext>
            </a:extLst>
          </p:cNvPr>
          <p:cNvSpPr txBox="1"/>
          <p:nvPr/>
        </p:nvSpPr>
        <p:spPr>
          <a:xfrm>
            <a:off x="6911294" y="5183610"/>
            <a:ext cx="6096000" cy="584775"/>
          </a:xfrm>
          <a:prstGeom prst="rect">
            <a:avLst/>
          </a:prstGeom>
          <a:noFill/>
        </p:spPr>
        <p:txBody>
          <a:bodyPr wrap="square">
            <a:spAutoFit/>
          </a:bodyPr>
          <a:lstStyle/>
          <a:p>
            <a:r>
              <a:rPr lang="en-GB" sz="1600" b="1" i="1" dirty="0">
                <a:latin typeface="Calibri" panose="020F0502020204030204" pitchFamily="34" charset="0"/>
                <a:ea typeface="MyriadPro-Regular"/>
                <a:cs typeface="Arial" panose="020B0604020202020204" pitchFamily="34" charset="0"/>
              </a:rPr>
              <a:t>C</a:t>
            </a:r>
            <a:r>
              <a:rPr lang="en-GB" sz="1600" b="1" i="1" dirty="0">
                <a:effectLst/>
                <a:latin typeface="Calibri" panose="020F0502020204030204" pitchFamily="34" charset="0"/>
                <a:ea typeface="MyriadPro-Regular"/>
                <a:cs typeface="Arial" panose="020B0604020202020204" pitchFamily="34" charset="0"/>
              </a:rPr>
              <a:t>olonel</a:t>
            </a:r>
          </a:p>
          <a:p>
            <a:r>
              <a:rPr lang="en-GB" sz="1600" b="1" i="1" dirty="0" err="1">
                <a:effectLst/>
                <a:latin typeface="Calibri" panose="020F0502020204030204" pitchFamily="34" charset="0"/>
                <a:ea typeface="MyriadPro-Regular"/>
                <a:cs typeface="Arial" panose="020B0604020202020204" pitchFamily="34" charset="0"/>
              </a:rPr>
              <a:t>Kalegris</a:t>
            </a:r>
            <a:endParaRPr lang="en-GB" sz="1600" b="1" dirty="0"/>
          </a:p>
        </p:txBody>
      </p:sp>
      <p:pic>
        <p:nvPicPr>
          <p:cNvPr id="15" name="Εικόνα 14">
            <a:extLst>
              <a:ext uri="{FF2B5EF4-FFF2-40B4-BE49-F238E27FC236}">
                <a16:creationId xmlns:a16="http://schemas.microsoft.com/office/drawing/2014/main" id="{40E308B4-EE91-403A-BD66-479A83CE69F4}"/>
              </a:ext>
            </a:extLst>
          </p:cNvPr>
          <p:cNvPicPr>
            <a:picLocks noChangeAspect="1"/>
          </p:cNvPicPr>
          <p:nvPr/>
        </p:nvPicPr>
        <p:blipFill>
          <a:blip r:embed="rId2"/>
          <a:stretch>
            <a:fillRect/>
          </a:stretch>
        </p:blipFill>
        <p:spPr>
          <a:xfrm>
            <a:off x="5753407" y="3727578"/>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Εικόνα 15">
            <a:extLst>
              <a:ext uri="{FF2B5EF4-FFF2-40B4-BE49-F238E27FC236}">
                <a16:creationId xmlns:a16="http://schemas.microsoft.com/office/drawing/2014/main" id="{5CDB09E2-765C-43BE-8621-636C29B95B4F}"/>
              </a:ext>
            </a:extLst>
          </p:cNvPr>
          <p:cNvPicPr>
            <a:picLocks noChangeAspect="1"/>
          </p:cNvPicPr>
          <p:nvPr/>
        </p:nvPicPr>
        <p:blipFill>
          <a:blip r:embed="rId3"/>
          <a:stretch>
            <a:fillRect/>
          </a:stretch>
        </p:blipFill>
        <p:spPr>
          <a:xfrm>
            <a:off x="6756989" y="3666759"/>
            <a:ext cx="926672"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30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F1E824D4-CCB9-4D18-B1E4-6151DC10121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7: </a:t>
            </a:r>
            <a:r>
              <a:rPr lang="fr-FR" sz="3200" b="0" dirty="0"/>
              <a:t>Maintenant tu as le choix</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10610850" cy="4351338"/>
          </a:xfrm>
        </p:spPr>
        <p:txBody>
          <a:bodyPr>
            <a:normAutofit/>
          </a:bodyPr>
          <a:lstStyle/>
          <a:p>
            <a:pPr algn="just">
              <a:lnSpc>
                <a:spcPct val="130000"/>
              </a:lnSpc>
            </a:pPr>
            <a:r>
              <a:rPr lang="fr-FR" sz="2400" dirty="0">
                <a:latin typeface="Calibri" panose="020F0502020204030204" pitchFamily="34" charset="0"/>
                <a:ea typeface="MyriadPro-Regular"/>
                <a:cs typeface="Arial" panose="020B0604020202020204" pitchFamily="34" charset="0"/>
              </a:rPr>
              <a:t>Avez-vous trouvé passionnant de vous plonger dans l'histoire et de vous mettre à la place de cette personne ? </a:t>
            </a:r>
          </a:p>
          <a:p>
            <a:pPr algn="just">
              <a:lnSpc>
                <a:spcPct val="130000"/>
              </a:lnSpc>
            </a:pPr>
            <a:r>
              <a:rPr lang="fr-FR" sz="2400" dirty="0">
                <a:latin typeface="Calibri" panose="020F0502020204030204" pitchFamily="34" charset="0"/>
                <a:ea typeface="MyriadPro-Regular"/>
                <a:cs typeface="Arial" panose="020B0604020202020204" pitchFamily="34" charset="0"/>
              </a:rPr>
              <a:t>Si vous avez le temps et l'envie, </a:t>
            </a:r>
            <a:r>
              <a:rPr lang="fr-FR" sz="2400" b="1" dirty="0">
                <a:latin typeface="Calibri" panose="020F0502020204030204" pitchFamily="34" charset="0"/>
                <a:ea typeface="MyriadPro-Regular"/>
                <a:cs typeface="Arial" panose="020B0604020202020204" pitchFamily="34" charset="0"/>
              </a:rPr>
              <a:t>vous pouvez maintenant choisir une autre personne </a:t>
            </a:r>
            <a:r>
              <a:rPr lang="fr-FR" sz="2400" dirty="0">
                <a:latin typeface="Calibri" panose="020F0502020204030204" pitchFamily="34" charset="0"/>
                <a:ea typeface="MyriadPro-Regular"/>
                <a:cs typeface="Arial" panose="020B0604020202020204" pitchFamily="34" charset="0"/>
              </a:rPr>
              <a:t>pour jouer le rôle de. Retournez donc à </a:t>
            </a:r>
            <a:r>
              <a:rPr lang="en-GB" sz="2400" dirty="0" err="1">
                <a:effectLst/>
                <a:latin typeface="Calibri" panose="020F0502020204030204" pitchFamily="34" charset="0"/>
                <a:ea typeface="MyriadPro-Regular"/>
                <a:cs typeface="Arial" panose="020B0604020202020204" pitchFamily="34" charset="0"/>
                <a:hlinkClick r:id="rId3" action="ppaction://hlinksldjump"/>
              </a:rPr>
              <a:t>l'étape</a:t>
            </a:r>
            <a:r>
              <a:rPr lang="en-GB" sz="2400" dirty="0">
                <a:effectLst/>
                <a:latin typeface="Calibri" panose="020F0502020204030204" pitchFamily="34" charset="0"/>
                <a:ea typeface="MyriadPro-Regular"/>
                <a:cs typeface="Arial" panose="020B0604020202020204" pitchFamily="34" charset="0"/>
                <a:hlinkClick r:id="rId3" action="ppaction://hlinksldjump"/>
              </a:rPr>
              <a:t> 2</a:t>
            </a:r>
            <a:r>
              <a:rPr lang="en-GB" sz="2400" dirty="0">
                <a:effectLst/>
                <a:latin typeface="Calibri" panose="020F0502020204030204" pitchFamily="34" charset="0"/>
                <a:ea typeface="MyriadPro-Regular"/>
                <a:cs typeface="Arial" panose="020B0604020202020204" pitchFamily="34" charset="0"/>
              </a:rPr>
              <a:t> </a:t>
            </a:r>
            <a:r>
              <a:rPr lang="fr-FR" sz="2400" dirty="0">
                <a:latin typeface="Calibri" panose="020F0502020204030204" pitchFamily="34" charset="0"/>
                <a:ea typeface="MyriadPro-Regular"/>
                <a:cs typeface="Arial" panose="020B0604020202020204" pitchFamily="34" charset="0"/>
              </a:rPr>
              <a:t>et choisissez qui vous voulez être ensuite.</a:t>
            </a:r>
          </a:p>
          <a:p>
            <a:pPr algn="just">
              <a:lnSpc>
                <a:spcPct val="130000"/>
              </a:lnSpc>
            </a:pPr>
            <a:r>
              <a:rPr lang="fr-FR" sz="2400" dirty="0">
                <a:latin typeface="Calibri" panose="020F0502020204030204" pitchFamily="34" charset="0"/>
                <a:ea typeface="MyriadPro-Regular"/>
                <a:cs typeface="Arial" panose="020B0604020202020204" pitchFamily="34" charset="0"/>
              </a:rPr>
              <a:t>Si vous êtes sûr de ne pas vouloir essayer un autre rôle dans cet épisode, vous découvrirez la suite de l'histoire dans le chapitre suivant.</a:t>
            </a:r>
            <a:endParaRPr lang="en-GB" sz="2400" dirty="0">
              <a:effectLst/>
              <a:latin typeface="Calibri" panose="020F0502020204030204" pitchFamily="34" charset="0"/>
              <a:ea typeface="MyriadPro-Regular"/>
              <a:cs typeface="Arial" panose="020B0604020202020204" pitchFamily="34" charset="0"/>
            </a:endParaRP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fr-FR" dirty="0"/>
              <a:t>Comment l’histoire se poursuit</a:t>
            </a:r>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p:txBody>
          <a:bodyPr/>
          <a:lstStyle/>
          <a:p>
            <a:pPr>
              <a:lnSpc>
                <a:spcPct val="130000"/>
              </a:lnSpc>
            </a:pPr>
            <a:r>
              <a:rPr lang="fr-FR" sz="2400" dirty="0">
                <a:latin typeface="Calibri" panose="020F0502020204030204" pitchFamily="34" charset="0"/>
                <a:ea typeface="MyriadPro-Regular"/>
                <a:cs typeface="Arial" panose="020B0604020202020204" pitchFamily="34" charset="0"/>
              </a:rPr>
              <a:t>Si vous voulez savoir comment l'épisode s'est poursuivi selon l'histoire, lisez </a:t>
            </a:r>
            <a:r>
              <a:rPr lang="fr-FR" sz="2400" dirty="0">
                <a:effectLst/>
                <a:latin typeface="Calibri" panose="020F0502020204030204" pitchFamily="34" charset="0"/>
                <a:ea typeface="MyriadPro-Regular"/>
                <a:cs typeface="Arial" panose="020B0604020202020204" pitchFamily="34" charset="0"/>
                <a:hlinkClick r:id="rId2" action="ppaction://hlinksldjump"/>
              </a:rPr>
              <a:t>maintenant ce qui suit. </a:t>
            </a:r>
            <a:endParaRPr lang="fr-FR" sz="2400" dirty="0">
              <a:effectLst/>
              <a:latin typeface="Calibri" panose="020F0502020204030204" pitchFamily="34" charset="0"/>
              <a:ea typeface="MyriadPro-Regular"/>
              <a:cs typeface="Arial" panose="020B0604020202020204" pitchFamily="34" charset="0"/>
            </a:endParaRPr>
          </a:p>
          <a:p>
            <a:pPr>
              <a:lnSpc>
                <a:spcPct val="130000"/>
              </a:lnSpc>
            </a:pPr>
            <a:r>
              <a:rPr lang="fr-FR" sz="2400" b="1" dirty="0">
                <a:latin typeface="Calibri" panose="020F0502020204030204" pitchFamily="34" charset="0"/>
                <a:ea typeface="MyriadPro-Regular"/>
                <a:cs typeface="Arial" panose="020B0604020202020204" pitchFamily="34" charset="0"/>
              </a:rPr>
              <a:t>Mais ne </a:t>
            </a:r>
            <a:r>
              <a:rPr lang="fr-FR" sz="2400" dirty="0">
                <a:latin typeface="Calibri" panose="020F0502020204030204" pitchFamily="34" charset="0"/>
                <a:ea typeface="MyriadPro-Regular"/>
                <a:cs typeface="Arial" panose="020B0604020202020204" pitchFamily="34" charset="0"/>
              </a:rPr>
              <a:t>le faites que si vous avez déjà endossé les rôles de tous les personnages décrits dans cet épisode ou si vous êtes sûr de ne pas vouloir endosser d'autres rôles, car sinon, nous divulguer trop tôt l’épilogue</a:t>
            </a:r>
            <a:r>
              <a:rPr lang="fr-FR" sz="2400" dirty="0">
                <a:effectLst/>
                <a:latin typeface="Calibri" panose="020F0502020204030204" pitchFamily="34" charset="0"/>
                <a:ea typeface="MyriadPro-Regular"/>
                <a:cs typeface="Arial" panose="020B0604020202020204" pitchFamily="34" charset="0"/>
              </a:rPr>
              <a:t>.</a:t>
            </a:r>
          </a:p>
          <a:p>
            <a:pPr>
              <a:lnSpc>
                <a:spcPct val="130000"/>
              </a:lnSpc>
            </a:pPr>
            <a:endParaRPr lang="fr-FR" dirty="0"/>
          </a:p>
        </p:txBody>
      </p:sp>
    </p:spTree>
    <p:extLst>
      <p:ext uri="{BB962C8B-B14F-4D97-AF65-F5344CB8AC3E}">
        <p14:creationId xmlns:p14="http://schemas.microsoft.com/office/powerpoint/2010/main" val="33848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Apprendre de l’Histoire</a:t>
            </a:r>
            <a:endParaRPr lang="fr-FR"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fr-FR" sz="2400" dirty="0">
                <a:latin typeface="Calibri" panose="020F0502020204030204" pitchFamily="34" charset="0"/>
                <a:ea typeface="MyriadPro-Regular"/>
                <a:cs typeface="Arial" panose="020B0604020202020204" pitchFamily="34" charset="0"/>
              </a:rPr>
              <a:t>Partagez maintenant votre expérience et vos réflexions avec vos camarades de classe </a:t>
            </a:r>
            <a:r>
              <a:rPr lang="fr-FR" sz="24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Comment était-ce ? Avez-vous réussi à vous mettre dans la situation et à la place de la ou des personnes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Pouvez-vous comprendre pourquoi ils ont agi de la sorte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Auriez-vous agi de la même manière ?</a:t>
            </a:r>
          </a:p>
        </p:txBody>
      </p:sp>
    </p:spTree>
    <p:extLst>
      <p:ext uri="{BB962C8B-B14F-4D97-AF65-F5344CB8AC3E}">
        <p14:creationId xmlns:p14="http://schemas.microsoft.com/office/powerpoint/2010/main" val="106797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Apprendre de l’Histoire</a:t>
            </a:r>
            <a:endParaRPr lang="fr-FR"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fr-FR" sz="2400" dirty="0">
                <a:latin typeface="Calibri" panose="020F0502020204030204" pitchFamily="34" charset="0"/>
                <a:ea typeface="MyriadPro-Regular"/>
                <a:cs typeface="Arial" panose="020B0604020202020204" pitchFamily="34" charset="0"/>
              </a:rPr>
              <a:t>Voici d'autres questions pour tirer le meilleur parti de vos expériences et de votre compréhension de l'épisode</a:t>
            </a:r>
            <a:endParaRPr lang="fr-FR" sz="24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Pour qui la solution trouvée a-t-elle amélioré la vie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Y avait-il aussi des perdants ? Qui étaient-ils ? Qu'ont-ils perdu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Y </a:t>
            </a:r>
            <a:r>
              <a:rPr lang="fr-FR" sz="2400" i="1" dirty="0" err="1">
                <a:solidFill>
                  <a:srgbClr val="000000"/>
                </a:solidFill>
                <a:latin typeface="Calibri" panose="020F0502020204030204" pitchFamily="34" charset="0"/>
                <a:ea typeface="Calibri" panose="020F0502020204030204" pitchFamily="34" charset="0"/>
                <a:cs typeface="Arial" panose="020B0604020202020204" pitchFamily="34" charset="0"/>
              </a:rPr>
              <a:t>a-t-il</a:t>
            </a: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 des situations similaires à cet épisode de l'histoire dans notre monde actuel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Que pouvons-nous apprendre de cet épisode de l'histoire ?</a:t>
            </a: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endPar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120524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899" y="6380247"/>
            <a:ext cx="7268075" cy="632422"/>
          </a:xfrm>
          <a:prstGeom prst="rect">
            <a:avLst/>
          </a:prstGeom>
        </p:spPr>
        <p:txBody>
          <a:bodyPr vert="horz" lIns="91440" tIns="45720" rIns="91440" bIns="45720" rtlCol="0" anchor="ctr">
            <a:normAutofit/>
          </a:bodyPr>
          <a:lstStyle/>
          <a:p>
            <a:pPr>
              <a:lnSpc>
                <a:spcPct val="90000"/>
              </a:lnSpc>
              <a:spcAft>
                <a:spcPts val="600"/>
              </a:spcAft>
            </a:pPr>
            <a:r>
              <a:rPr lang="fr-FR" sz="90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endParaRPr lang="fr-FR"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39" y="4204108"/>
            <a:ext cx="546088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fr-FR" sz="3600" b="1" dirty="0">
                <a:solidFill>
                  <a:srgbClr val="FBE82A"/>
                </a:solidFill>
                <a:effectLst>
                  <a:outerShdw blurRad="38100" dist="38100" dir="2700000" algn="tl">
                    <a:srgbClr val="000000">
                      <a:alpha val="43137"/>
                    </a:srgbClr>
                  </a:outerShdw>
                </a:effectLst>
                <a:latin typeface="+mj-lt"/>
              </a:rPr>
              <a:t>Félicitations!</a:t>
            </a:r>
            <a:br>
              <a:rPr lang="fr-FR" sz="2800" dirty="0">
                <a:solidFill>
                  <a:srgbClr val="FBE82A"/>
                </a:solidFill>
                <a:effectLst>
                  <a:outerShdw blurRad="38100" dist="38100" dir="2700000" algn="tl">
                    <a:srgbClr val="000000">
                      <a:alpha val="43137"/>
                    </a:srgbClr>
                  </a:outerShdw>
                </a:effectLst>
                <a:latin typeface="+mj-lt"/>
              </a:rPr>
            </a:br>
            <a:r>
              <a:rPr lang="fr-FR" sz="2800" dirty="0">
                <a:solidFill>
                  <a:srgbClr val="FBE82A"/>
                </a:solidFill>
                <a:effectLst>
                  <a:outerShdw blurRad="38100" dist="38100" dir="2700000" algn="tl">
                    <a:srgbClr val="000000">
                      <a:alpha val="43137"/>
                    </a:srgbClr>
                  </a:outerShdw>
                </a:effectLst>
                <a:latin typeface="+mj-lt"/>
              </a:rPr>
              <a:t>Vous avez terminé ce module !</a:t>
            </a:r>
            <a:endParaRPr lang="fr-FR"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0FFE4D0D-AE23-47DB-970A-E19963A7CDD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37651" y="810495"/>
            <a:ext cx="11980208" cy="5961007"/>
          </a:xfrm>
          <a:custGeom>
            <a:avLst/>
            <a:gdLst>
              <a:gd name="connsiteX0" fmla="*/ 0 w 11980208"/>
              <a:gd name="connsiteY0" fmla="*/ 0 h 5961007"/>
              <a:gd name="connsiteX1" fmla="*/ 838615 w 11980208"/>
              <a:gd name="connsiteY1" fmla="*/ 0 h 5961007"/>
              <a:gd name="connsiteX2" fmla="*/ 1557427 w 11980208"/>
              <a:gd name="connsiteY2" fmla="*/ 0 h 5961007"/>
              <a:gd name="connsiteX3" fmla="*/ 1916833 w 11980208"/>
              <a:gd name="connsiteY3" fmla="*/ 0 h 5961007"/>
              <a:gd name="connsiteX4" fmla="*/ 2276240 w 11980208"/>
              <a:gd name="connsiteY4" fmla="*/ 0 h 5961007"/>
              <a:gd name="connsiteX5" fmla="*/ 2755448 w 11980208"/>
              <a:gd name="connsiteY5" fmla="*/ 0 h 5961007"/>
              <a:gd name="connsiteX6" fmla="*/ 3474260 w 11980208"/>
              <a:gd name="connsiteY6" fmla="*/ 0 h 5961007"/>
              <a:gd name="connsiteX7" fmla="*/ 4073271 w 11980208"/>
              <a:gd name="connsiteY7" fmla="*/ 0 h 5961007"/>
              <a:gd name="connsiteX8" fmla="*/ 4552479 w 11980208"/>
              <a:gd name="connsiteY8" fmla="*/ 0 h 5961007"/>
              <a:gd name="connsiteX9" fmla="*/ 5151489 w 11980208"/>
              <a:gd name="connsiteY9" fmla="*/ 0 h 5961007"/>
              <a:gd name="connsiteX10" fmla="*/ 5870302 w 11980208"/>
              <a:gd name="connsiteY10" fmla="*/ 0 h 5961007"/>
              <a:gd name="connsiteX11" fmla="*/ 6349510 w 11980208"/>
              <a:gd name="connsiteY11" fmla="*/ 0 h 5961007"/>
              <a:gd name="connsiteX12" fmla="*/ 7188125 w 11980208"/>
              <a:gd name="connsiteY12" fmla="*/ 0 h 5961007"/>
              <a:gd name="connsiteX13" fmla="*/ 8026739 w 11980208"/>
              <a:gd name="connsiteY13" fmla="*/ 0 h 5961007"/>
              <a:gd name="connsiteX14" fmla="*/ 8505948 w 11980208"/>
              <a:gd name="connsiteY14" fmla="*/ 0 h 5961007"/>
              <a:gd name="connsiteX15" fmla="*/ 9344562 w 11980208"/>
              <a:gd name="connsiteY15" fmla="*/ 0 h 5961007"/>
              <a:gd name="connsiteX16" fmla="*/ 10183177 w 11980208"/>
              <a:gd name="connsiteY16" fmla="*/ 0 h 5961007"/>
              <a:gd name="connsiteX17" fmla="*/ 11021791 w 11980208"/>
              <a:gd name="connsiteY17" fmla="*/ 0 h 5961007"/>
              <a:gd name="connsiteX18" fmla="*/ 11980208 w 11980208"/>
              <a:gd name="connsiteY18" fmla="*/ 0 h 5961007"/>
              <a:gd name="connsiteX19" fmla="*/ 11980208 w 11980208"/>
              <a:gd name="connsiteY19" fmla="*/ 536491 h 5961007"/>
              <a:gd name="connsiteX20" fmla="*/ 11980208 w 11980208"/>
              <a:gd name="connsiteY20" fmla="*/ 1192201 h 5961007"/>
              <a:gd name="connsiteX21" fmla="*/ 11980208 w 11980208"/>
              <a:gd name="connsiteY21" fmla="*/ 1728692 h 5961007"/>
              <a:gd name="connsiteX22" fmla="*/ 11980208 w 11980208"/>
              <a:gd name="connsiteY22" fmla="*/ 2145963 h 5961007"/>
              <a:gd name="connsiteX23" fmla="*/ 11980208 w 11980208"/>
              <a:gd name="connsiteY23" fmla="*/ 2801673 h 5961007"/>
              <a:gd name="connsiteX24" fmla="*/ 11980208 w 11980208"/>
              <a:gd name="connsiteY24" fmla="*/ 3278554 h 5961007"/>
              <a:gd name="connsiteX25" fmla="*/ 11980208 w 11980208"/>
              <a:gd name="connsiteY25" fmla="*/ 3755434 h 5961007"/>
              <a:gd name="connsiteX26" fmla="*/ 11980208 w 11980208"/>
              <a:gd name="connsiteY26" fmla="*/ 4291925 h 5961007"/>
              <a:gd name="connsiteX27" fmla="*/ 11980208 w 11980208"/>
              <a:gd name="connsiteY27" fmla="*/ 4888026 h 5961007"/>
              <a:gd name="connsiteX28" fmla="*/ 11980208 w 11980208"/>
              <a:gd name="connsiteY28" fmla="*/ 5961007 h 5961007"/>
              <a:gd name="connsiteX29" fmla="*/ 11740604 w 11980208"/>
              <a:gd name="connsiteY29" fmla="*/ 5961007 h 5961007"/>
              <a:gd name="connsiteX30" fmla="*/ 11021791 w 11980208"/>
              <a:gd name="connsiteY30" fmla="*/ 5961007 h 5961007"/>
              <a:gd name="connsiteX31" fmla="*/ 10542583 w 11980208"/>
              <a:gd name="connsiteY31" fmla="*/ 5961007 h 5961007"/>
              <a:gd name="connsiteX32" fmla="*/ 10302979 w 11980208"/>
              <a:gd name="connsiteY32" fmla="*/ 5961007 h 5961007"/>
              <a:gd name="connsiteX33" fmla="*/ 9943573 w 11980208"/>
              <a:gd name="connsiteY33" fmla="*/ 5961007 h 5961007"/>
              <a:gd name="connsiteX34" fmla="*/ 9584166 w 11980208"/>
              <a:gd name="connsiteY34" fmla="*/ 5961007 h 5961007"/>
              <a:gd name="connsiteX35" fmla="*/ 8985156 w 11980208"/>
              <a:gd name="connsiteY35" fmla="*/ 5961007 h 5961007"/>
              <a:gd name="connsiteX36" fmla="*/ 8386146 w 11980208"/>
              <a:gd name="connsiteY36" fmla="*/ 5961007 h 5961007"/>
              <a:gd name="connsiteX37" fmla="*/ 8026739 w 11980208"/>
              <a:gd name="connsiteY37" fmla="*/ 5961007 h 5961007"/>
              <a:gd name="connsiteX38" fmla="*/ 7787135 w 11980208"/>
              <a:gd name="connsiteY38" fmla="*/ 5961007 h 5961007"/>
              <a:gd name="connsiteX39" fmla="*/ 7188125 w 11980208"/>
              <a:gd name="connsiteY39" fmla="*/ 5961007 h 5961007"/>
              <a:gd name="connsiteX40" fmla="*/ 6948521 w 11980208"/>
              <a:gd name="connsiteY40" fmla="*/ 5961007 h 5961007"/>
              <a:gd name="connsiteX41" fmla="*/ 6109906 w 11980208"/>
              <a:gd name="connsiteY41" fmla="*/ 5961007 h 5961007"/>
              <a:gd name="connsiteX42" fmla="*/ 5271292 w 11980208"/>
              <a:gd name="connsiteY42" fmla="*/ 5961007 h 5961007"/>
              <a:gd name="connsiteX43" fmla="*/ 5031687 w 11980208"/>
              <a:gd name="connsiteY43" fmla="*/ 5961007 h 5961007"/>
              <a:gd name="connsiteX44" fmla="*/ 4193073 w 11980208"/>
              <a:gd name="connsiteY44" fmla="*/ 5961007 h 5961007"/>
              <a:gd name="connsiteX45" fmla="*/ 3713864 w 11980208"/>
              <a:gd name="connsiteY45" fmla="*/ 5961007 h 5961007"/>
              <a:gd name="connsiteX46" fmla="*/ 2995052 w 11980208"/>
              <a:gd name="connsiteY46" fmla="*/ 5961007 h 5961007"/>
              <a:gd name="connsiteX47" fmla="*/ 2755448 w 11980208"/>
              <a:gd name="connsiteY47" fmla="*/ 5961007 h 5961007"/>
              <a:gd name="connsiteX48" fmla="*/ 2515844 w 11980208"/>
              <a:gd name="connsiteY48" fmla="*/ 5961007 h 5961007"/>
              <a:gd name="connsiteX49" fmla="*/ 1677229 w 11980208"/>
              <a:gd name="connsiteY49" fmla="*/ 5961007 h 5961007"/>
              <a:gd name="connsiteX50" fmla="*/ 1437625 w 11980208"/>
              <a:gd name="connsiteY50" fmla="*/ 5961007 h 5961007"/>
              <a:gd name="connsiteX51" fmla="*/ 1078219 w 11980208"/>
              <a:gd name="connsiteY51" fmla="*/ 5961007 h 5961007"/>
              <a:gd name="connsiteX52" fmla="*/ 0 w 11980208"/>
              <a:gd name="connsiteY52" fmla="*/ 5961007 h 5961007"/>
              <a:gd name="connsiteX53" fmla="*/ 0 w 11980208"/>
              <a:gd name="connsiteY53" fmla="*/ 5245686 h 5961007"/>
              <a:gd name="connsiteX54" fmla="*/ 0 w 11980208"/>
              <a:gd name="connsiteY54" fmla="*/ 4530365 h 5961007"/>
              <a:gd name="connsiteX55" fmla="*/ 0 w 11980208"/>
              <a:gd name="connsiteY55" fmla="*/ 3934265 h 5961007"/>
              <a:gd name="connsiteX56" fmla="*/ 0 w 11980208"/>
              <a:gd name="connsiteY56" fmla="*/ 3397774 h 5961007"/>
              <a:gd name="connsiteX57" fmla="*/ 0 w 11980208"/>
              <a:gd name="connsiteY57" fmla="*/ 2861283 h 5961007"/>
              <a:gd name="connsiteX58" fmla="*/ 0 w 11980208"/>
              <a:gd name="connsiteY58" fmla="*/ 2324793 h 5961007"/>
              <a:gd name="connsiteX59" fmla="*/ 0 w 11980208"/>
              <a:gd name="connsiteY59" fmla="*/ 1907522 h 5961007"/>
              <a:gd name="connsiteX60" fmla="*/ 0 w 11980208"/>
              <a:gd name="connsiteY60" fmla="*/ 1371032 h 5961007"/>
              <a:gd name="connsiteX61" fmla="*/ 0 w 11980208"/>
              <a:gd name="connsiteY61" fmla="*/ 715321 h 5961007"/>
              <a:gd name="connsiteX62" fmla="*/ 0 w 11980208"/>
              <a:gd name="connsiteY62" fmla="*/ 0 h 596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980208" h="5961007" fill="none" extrusionOk="0">
                <a:moveTo>
                  <a:pt x="0" y="0"/>
                </a:moveTo>
                <a:cubicBezTo>
                  <a:pt x="283707" y="-50862"/>
                  <a:pt x="568470" y="93368"/>
                  <a:pt x="838615" y="0"/>
                </a:cubicBezTo>
                <a:cubicBezTo>
                  <a:pt x="1108760" y="-93368"/>
                  <a:pt x="1245888" y="4908"/>
                  <a:pt x="1557427" y="0"/>
                </a:cubicBezTo>
                <a:cubicBezTo>
                  <a:pt x="1868966" y="-4908"/>
                  <a:pt x="1802483" y="25538"/>
                  <a:pt x="1916833" y="0"/>
                </a:cubicBezTo>
                <a:cubicBezTo>
                  <a:pt x="2031183" y="-25538"/>
                  <a:pt x="2099061" y="4029"/>
                  <a:pt x="2276240" y="0"/>
                </a:cubicBezTo>
                <a:cubicBezTo>
                  <a:pt x="2453419" y="-4029"/>
                  <a:pt x="2609668" y="7927"/>
                  <a:pt x="2755448" y="0"/>
                </a:cubicBezTo>
                <a:cubicBezTo>
                  <a:pt x="2901228" y="-7927"/>
                  <a:pt x="3240018" y="77439"/>
                  <a:pt x="3474260" y="0"/>
                </a:cubicBezTo>
                <a:cubicBezTo>
                  <a:pt x="3708502" y="-77439"/>
                  <a:pt x="3870072" y="36372"/>
                  <a:pt x="4073271" y="0"/>
                </a:cubicBezTo>
                <a:cubicBezTo>
                  <a:pt x="4276470" y="-36372"/>
                  <a:pt x="4320369" y="23299"/>
                  <a:pt x="4552479" y="0"/>
                </a:cubicBezTo>
                <a:cubicBezTo>
                  <a:pt x="4784589" y="-23299"/>
                  <a:pt x="5010363" y="56708"/>
                  <a:pt x="5151489" y="0"/>
                </a:cubicBezTo>
                <a:cubicBezTo>
                  <a:pt x="5292615" y="-56708"/>
                  <a:pt x="5629466" y="50332"/>
                  <a:pt x="5870302" y="0"/>
                </a:cubicBezTo>
                <a:cubicBezTo>
                  <a:pt x="6111138" y="-50332"/>
                  <a:pt x="6169780" y="43846"/>
                  <a:pt x="6349510" y="0"/>
                </a:cubicBezTo>
                <a:cubicBezTo>
                  <a:pt x="6529240" y="-43846"/>
                  <a:pt x="6983066" y="63193"/>
                  <a:pt x="7188125" y="0"/>
                </a:cubicBezTo>
                <a:cubicBezTo>
                  <a:pt x="7393185" y="-63193"/>
                  <a:pt x="7698311" y="33821"/>
                  <a:pt x="8026739" y="0"/>
                </a:cubicBezTo>
                <a:cubicBezTo>
                  <a:pt x="8355167" y="-33821"/>
                  <a:pt x="8381997" y="51743"/>
                  <a:pt x="8505948" y="0"/>
                </a:cubicBezTo>
                <a:cubicBezTo>
                  <a:pt x="8629899" y="-51743"/>
                  <a:pt x="9118999" y="49948"/>
                  <a:pt x="9344562" y="0"/>
                </a:cubicBezTo>
                <a:cubicBezTo>
                  <a:pt x="9570125" y="-49948"/>
                  <a:pt x="9895152" y="15774"/>
                  <a:pt x="10183177" y="0"/>
                </a:cubicBezTo>
                <a:cubicBezTo>
                  <a:pt x="10471203" y="-15774"/>
                  <a:pt x="10721484" y="26244"/>
                  <a:pt x="11021791" y="0"/>
                </a:cubicBezTo>
                <a:cubicBezTo>
                  <a:pt x="11322098" y="-26244"/>
                  <a:pt x="11540738" y="22032"/>
                  <a:pt x="11980208" y="0"/>
                </a:cubicBezTo>
                <a:cubicBezTo>
                  <a:pt x="11984055" y="203915"/>
                  <a:pt x="11964719" y="394257"/>
                  <a:pt x="11980208" y="536491"/>
                </a:cubicBezTo>
                <a:cubicBezTo>
                  <a:pt x="11995697" y="678725"/>
                  <a:pt x="11953585" y="938139"/>
                  <a:pt x="11980208" y="1192201"/>
                </a:cubicBezTo>
                <a:cubicBezTo>
                  <a:pt x="12006831" y="1446263"/>
                  <a:pt x="11941229" y="1517364"/>
                  <a:pt x="11980208" y="1728692"/>
                </a:cubicBezTo>
                <a:cubicBezTo>
                  <a:pt x="12019187" y="1940020"/>
                  <a:pt x="11949194" y="2028155"/>
                  <a:pt x="11980208" y="2145963"/>
                </a:cubicBezTo>
                <a:cubicBezTo>
                  <a:pt x="12011222" y="2263771"/>
                  <a:pt x="11912242" y="2639073"/>
                  <a:pt x="11980208" y="2801673"/>
                </a:cubicBezTo>
                <a:cubicBezTo>
                  <a:pt x="12048174" y="2964273"/>
                  <a:pt x="11954403" y="3119264"/>
                  <a:pt x="11980208" y="3278554"/>
                </a:cubicBezTo>
                <a:cubicBezTo>
                  <a:pt x="12006013" y="3437844"/>
                  <a:pt x="11960209" y="3535662"/>
                  <a:pt x="11980208" y="3755434"/>
                </a:cubicBezTo>
                <a:cubicBezTo>
                  <a:pt x="12000207" y="3975206"/>
                  <a:pt x="11939819" y="4170089"/>
                  <a:pt x="11980208" y="4291925"/>
                </a:cubicBezTo>
                <a:cubicBezTo>
                  <a:pt x="12020597" y="4413761"/>
                  <a:pt x="11940413" y="4674846"/>
                  <a:pt x="11980208" y="4888026"/>
                </a:cubicBezTo>
                <a:cubicBezTo>
                  <a:pt x="12020003" y="5101206"/>
                  <a:pt x="11905855" y="5487755"/>
                  <a:pt x="11980208" y="5961007"/>
                </a:cubicBezTo>
                <a:cubicBezTo>
                  <a:pt x="11898823" y="5985172"/>
                  <a:pt x="11812209" y="5938036"/>
                  <a:pt x="11740604" y="5961007"/>
                </a:cubicBezTo>
                <a:cubicBezTo>
                  <a:pt x="11668999" y="5983978"/>
                  <a:pt x="11227539" y="5889157"/>
                  <a:pt x="11021791" y="5961007"/>
                </a:cubicBezTo>
                <a:cubicBezTo>
                  <a:pt x="10816043" y="6032857"/>
                  <a:pt x="10726156" y="5908453"/>
                  <a:pt x="10542583" y="5961007"/>
                </a:cubicBezTo>
                <a:cubicBezTo>
                  <a:pt x="10359010" y="6013561"/>
                  <a:pt x="10387212" y="5955770"/>
                  <a:pt x="10302979" y="5961007"/>
                </a:cubicBezTo>
                <a:cubicBezTo>
                  <a:pt x="10218746" y="5966244"/>
                  <a:pt x="10027767" y="5934760"/>
                  <a:pt x="9943573" y="5961007"/>
                </a:cubicBezTo>
                <a:cubicBezTo>
                  <a:pt x="9859379" y="5987254"/>
                  <a:pt x="9693850" y="5925869"/>
                  <a:pt x="9584166" y="5961007"/>
                </a:cubicBezTo>
                <a:cubicBezTo>
                  <a:pt x="9474482" y="5996145"/>
                  <a:pt x="9123956" y="5950059"/>
                  <a:pt x="8985156" y="5961007"/>
                </a:cubicBezTo>
                <a:cubicBezTo>
                  <a:pt x="8846356" y="5971955"/>
                  <a:pt x="8531402" y="5918048"/>
                  <a:pt x="8386146" y="5961007"/>
                </a:cubicBezTo>
                <a:cubicBezTo>
                  <a:pt x="8240890" y="6003966"/>
                  <a:pt x="8162837" y="5921829"/>
                  <a:pt x="8026739" y="5961007"/>
                </a:cubicBezTo>
                <a:cubicBezTo>
                  <a:pt x="7890641" y="6000185"/>
                  <a:pt x="7848981" y="5939652"/>
                  <a:pt x="7787135" y="5961007"/>
                </a:cubicBezTo>
                <a:cubicBezTo>
                  <a:pt x="7725289" y="5982362"/>
                  <a:pt x="7368686" y="5959841"/>
                  <a:pt x="7188125" y="5961007"/>
                </a:cubicBezTo>
                <a:cubicBezTo>
                  <a:pt x="7007564" y="5962173"/>
                  <a:pt x="7004670" y="5940180"/>
                  <a:pt x="6948521" y="5961007"/>
                </a:cubicBezTo>
                <a:cubicBezTo>
                  <a:pt x="6892372" y="5981834"/>
                  <a:pt x="6408894" y="5919075"/>
                  <a:pt x="6109906" y="5961007"/>
                </a:cubicBezTo>
                <a:cubicBezTo>
                  <a:pt x="5810918" y="6002939"/>
                  <a:pt x="5672182" y="5899589"/>
                  <a:pt x="5271292" y="5961007"/>
                </a:cubicBezTo>
                <a:cubicBezTo>
                  <a:pt x="4870402" y="6022425"/>
                  <a:pt x="5101754" y="5950617"/>
                  <a:pt x="5031687" y="5961007"/>
                </a:cubicBezTo>
                <a:cubicBezTo>
                  <a:pt x="4961620" y="5971397"/>
                  <a:pt x="4456760" y="5881743"/>
                  <a:pt x="4193073" y="5961007"/>
                </a:cubicBezTo>
                <a:cubicBezTo>
                  <a:pt x="3929386" y="6040271"/>
                  <a:pt x="3934164" y="5922621"/>
                  <a:pt x="3713864" y="5961007"/>
                </a:cubicBezTo>
                <a:cubicBezTo>
                  <a:pt x="3493564" y="5999393"/>
                  <a:pt x="3187704" y="5900480"/>
                  <a:pt x="2995052" y="5961007"/>
                </a:cubicBezTo>
                <a:cubicBezTo>
                  <a:pt x="2802400" y="6021534"/>
                  <a:pt x="2835196" y="5938166"/>
                  <a:pt x="2755448" y="5961007"/>
                </a:cubicBezTo>
                <a:cubicBezTo>
                  <a:pt x="2675700" y="5983848"/>
                  <a:pt x="2617559" y="5958049"/>
                  <a:pt x="2515844" y="5961007"/>
                </a:cubicBezTo>
                <a:cubicBezTo>
                  <a:pt x="2414129" y="5963965"/>
                  <a:pt x="1853609" y="5904407"/>
                  <a:pt x="1677229" y="5961007"/>
                </a:cubicBezTo>
                <a:cubicBezTo>
                  <a:pt x="1500850" y="6017607"/>
                  <a:pt x="1548754" y="5957774"/>
                  <a:pt x="1437625" y="5961007"/>
                </a:cubicBezTo>
                <a:cubicBezTo>
                  <a:pt x="1326496" y="5964240"/>
                  <a:pt x="1163584" y="5950880"/>
                  <a:pt x="1078219" y="5961007"/>
                </a:cubicBezTo>
                <a:cubicBezTo>
                  <a:pt x="992854" y="5971134"/>
                  <a:pt x="379495" y="5891681"/>
                  <a:pt x="0" y="5961007"/>
                </a:cubicBezTo>
                <a:cubicBezTo>
                  <a:pt x="-25911" y="5678911"/>
                  <a:pt x="38797" y="5516493"/>
                  <a:pt x="0" y="5245686"/>
                </a:cubicBezTo>
                <a:cubicBezTo>
                  <a:pt x="-38797" y="4974879"/>
                  <a:pt x="12086" y="4683951"/>
                  <a:pt x="0" y="4530365"/>
                </a:cubicBezTo>
                <a:cubicBezTo>
                  <a:pt x="-12086" y="4376779"/>
                  <a:pt x="47801" y="4205360"/>
                  <a:pt x="0" y="3934265"/>
                </a:cubicBezTo>
                <a:cubicBezTo>
                  <a:pt x="-47801" y="3663170"/>
                  <a:pt x="24713" y="3645279"/>
                  <a:pt x="0" y="3397774"/>
                </a:cubicBezTo>
                <a:cubicBezTo>
                  <a:pt x="-24713" y="3150269"/>
                  <a:pt x="10034" y="3111873"/>
                  <a:pt x="0" y="2861283"/>
                </a:cubicBezTo>
                <a:cubicBezTo>
                  <a:pt x="-10034" y="2610693"/>
                  <a:pt x="36600" y="2536402"/>
                  <a:pt x="0" y="2324793"/>
                </a:cubicBezTo>
                <a:cubicBezTo>
                  <a:pt x="-36600" y="2113184"/>
                  <a:pt x="17332" y="2094203"/>
                  <a:pt x="0" y="1907522"/>
                </a:cubicBezTo>
                <a:cubicBezTo>
                  <a:pt x="-17332" y="1720841"/>
                  <a:pt x="20302" y="1609950"/>
                  <a:pt x="0" y="1371032"/>
                </a:cubicBezTo>
                <a:cubicBezTo>
                  <a:pt x="-20302" y="1132114"/>
                  <a:pt x="15648" y="1031798"/>
                  <a:pt x="0" y="715321"/>
                </a:cubicBezTo>
                <a:cubicBezTo>
                  <a:pt x="-15648" y="398844"/>
                  <a:pt x="85321" y="232519"/>
                  <a:pt x="0" y="0"/>
                </a:cubicBezTo>
                <a:close/>
              </a:path>
              <a:path w="11980208" h="5961007" stroke="0" extrusionOk="0">
                <a:moveTo>
                  <a:pt x="0" y="0"/>
                </a:moveTo>
                <a:cubicBezTo>
                  <a:pt x="74359" y="-3909"/>
                  <a:pt x="191579" y="20485"/>
                  <a:pt x="239604" y="0"/>
                </a:cubicBezTo>
                <a:cubicBezTo>
                  <a:pt x="287629" y="-20485"/>
                  <a:pt x="589436" y="62561"/>
                  <a:pt x="838615" y="0"/>
                </a:cubicBezTo>
                <a:cubicBezTo>
                  <a:pt x="1087794" y="-62561"/>
                  <a:pt x="1024979" y="32236"/>
                  <a:pt x="1198021" y="0"/>
                </a:cubicBezTo>
                <a:cubicBezTo>
                  <a:pt x="1371063" y="-32236"/>
                  <a:pt x="1636007" y="30039"/>
                  <a:pt x="1797031" y="0"/>
                </a:cubicBezTo>
                <a:cubicBezTo>
                  <a:pt x="1958055" y="-30039"/>
                  <a:pt x="2146366" y="28028"/>
                  <a:pt x="2276240" y="0"/>
                </a:cubicBezTo>
                <a:cubicBezTo>
                  <a:pt x="2406114" y="-28028"/>
                  <a:pt x="2763879" y="34459"/>
                  <a:pt x="2995052" y="0"/>
                </a:cubicBezTo>
                <a:cubicBezTo>
                  <a:pt x="3226225" y="-34459"/>
                  <a:pt x="3182202" y="26405"/>
                  <a:pt x="3234656" y="0"/>
                </a:cubicBezTo>
                <a:cubicBezTo>
                  <a:pt x="3287110" y="-26405"/>
                  <a:pt x="3481103" y="31197"/>
                  <a:pt x="3713864" y="0"/>
                </a:cubicBezTo>
                <a:cubicBezTo>
                  <a:pt x="3946625" y="-31197"/>
                  <a:pt x="4207578" y="66399"/>
                  <a:pt x="4432677" y="0"/>
                </a:cubicBezTo>
                <a:cubicBezTo>
                  <a:pt x="4657776" y="-66399"/>
                  <a:pt x="4927681" y="25694"/>
                  <a:pt x="5151489" y="0"/>
                </a:cubicBezTo>
                <a:cubicBezTo>
                  <a:pt x="5375297" y="-25694"/>
                  <a:pt x="5424125" y="46636"/>
                  <a:pt x="5630698" y="0"/>
                </a:cubicBezTo>
                <a:cubicBezTo>
                  <a:pt x="5837271" y="-46636"/>
                  <a:pt x="6226104" y="65024"/>
                  <a:pt x="6469312" y="0"/>
                </a:cubicBezTo>
                <a:cubicBezTo>
                  <a:pt x="6712520" y="-65024"/>
                  <a:pt x="6982723" y="46627"/>
                  <a:pt x="7188125" y="0"/>
                </a:cubicBezTo>
                <a:cubicBezTo>
                  <a:pt x="7393527" y="-46627"/>
                  <a:pt x="7852744" y="31169"/>
                  <a:pt x="8026739" y="0"/>
                </a:cubicBezTo>
                <a:cubicBezTo>
                  <a:pt x="8200734" y="-31169"/>
                  <a:pt x="8166165" y="20380"/>
                  <a:pt x="8266344" y="0"/>
                </a:cubicBezTo>
                <a:cubicBezTo>
                  <a:pt x="8366524" y="-20380"/>
                  <a:pt x="8446403" y="9343"/>
                  <a:pt x="8505948" y="0"/>
                </a:cubicBezTo>
                <a:cubicBezTo>
                  <a:pt x="8565493" y="-9343"/>
                  <a:pt x="8915264" y="33443"/>
                  <a:pt x="9224760" y="0"/>
                </a:cubicBezTo>
                <a:cubicBezTo>
                  <a:pt x="9534256" y="-33443"/>
                  <a:pt x="9551691" y="30466"/>
                  <a:pt x="9703968" y="0"/>
                </a:cubicBezTo>
                <a:cubicBezTo>
                  <a:pt x="9856245" y="-30466"/>
                  <a:pt x="10083843" y="34292"/>
                  <a:pt x="10422781" y="0"/>
                </a:cubicBezTo>
                <a:cubicBezTo>
                  <a:pt x="10761719" y="-34292"/>
                  <a:pt x="10671067" y="53059"/>
                  <a:pt x="10901989" y="0"/>
                </a:cubicBezTo>
                <a:cubicBezTo>
                  <a:pt x="11132911" y="-53059"/>
                  <a:pt x="11454255" y="50164"/>
                  <a:pt x="11980208" y="0"/>
                </a:cubicBezTo>
                <a:cubicBezTo>
                  <a:pt x="12055250" y="261776"/>
                  <a:pt x="11967829" y="465723"/>
                  <a:pt x="11980208" y="655711"/>
                </a:cubicBezTo>
                <a:cubicBezTo>
                  <a:pt x="11992587" y="845699"/>
                  <a:pt x="11943003" y="986024"/>
                  <a:pt x="11980208" y="1311422"/>
                </a:cubicBezTo>
                <a:cubicBezTo>
                  <a:pt x="12017413" y="1636820"/>
                  <a:pt x="11949364" y="1774360"/>
                  <a:pt x="11980208" y="2026742"/>
                </a:cubicBezTo>
                <a:cubicBezTo>
                  <a:pt x="12011052" y="2279124"/>
                  <a:pt x="11905698" y="2533205"/>
                  <a:pt x="11980208" y="2682453"/>
                </a:cubicBezTo>
                <a:cubicBezTo>
                  <a:pt x="12054718" y="2831701"/>
                  <a:pt x="11938536" y="2892921"/>
                  <a:pt x="11980208" y="3099724"/>
                </a:cubicBezTo>
                <a:cubicBezTo>
                  <a:pt x="12021880" y="3306527"/>
                  <a:pt x="11951393" y="3502023"/>
                  <a:pt x="11980208" y="3695824"/>
                </a:cubicBezTo>
                <a:cubicBezTo>
                  <a:pt x="12009023" y="3889625"/>
                  <a:pt x="11938849" y="4070142"/>
                  <a:pt x="11980208" y="4232315"/>
                </a:cubicBezTo>
                <a:cubicBezTo>
                  <a:pt x="12021567" y="4394488"/>
                  <a:pt x="11974543" y="4531651"/>
                  <a:pt x="11980208" y="4649585"/>
                </a:cubicBezTo>
                <a:cubicBezTo>
                  <a:pt x="11985873" y="4767519"/>
                  <a:pt x="11956556" y="5012470"/>
                  <a:pt x="11980208" y="5305296"/>
                </a:cubicBezTo>
                <a:cubicBezTo>
                  <a:pt x="12003860" y="5598122"/>
                  <a:pt x="11964644" y="5658731"/>
                  <a:pt x="11980208" y="5961007"/>
                </a:cubicBezTo>
                <a:cubicBezTo>
                  <a:pt x="11657874" y="5966354"/>
                  <a:pt x="11470576" y="5886454"/>
                  <a:pt x="11261396" y="5961007"/>
                </a:cubicBezTo>
                <a:cubicBezTo>
                  <a:pt x="11052216" y="6035560"/>
                  <a:pt x="11031249" y="5942569"/>
                  <a:pt x="10901989" y="5961007"/>
                </a:cubicBezTo>
                <a:cubicBezTo>
                  <a:pt x="10772729" y="5979445"/>
                  <a:pt x="10613060" y="5926826"/>
                  <a:pt x="10422781" y="5961007"/>
                </a:cubicBezTo>
                <a:cubicBezTo>
                  <a:pt x="10232502" y="5995188"/>
                  <a:pt x="10132362" y="5926248"/>
                  <a:pt x="9943573" y="5961007"/>
                </a:cubicBezTo>
                <a:cubicBezTo>
                  <a:pt x="9754784" y="5995766"/>
                  <a:pt x="9668092" y="5955248"/>
                  <a:pt x="9464364" y="5961007"/>
                </a:cubicBezTo>
                <a:cubicBezTo>
                  <a:pt x="9260636" y="5966766"/>
                  <a:pt x="9157656" y="5944498"/>
                  <a:pt x="8985156" y="5961007"/>
                </a:cubicBezTo>
                <a:cubicBezTo>
                  <a:pt x="8812656" y="5977516"/>
                  <a:pt x="8378620" y="5930201"/>
                  <a:pt x="8146541" y="5961007"/>
                </a:cubicBezTo>
                <a:cubicBezTo>
                  <a:pt x="7914463" y="5991813"/>
                  <a:pt x="7810473" y="5951063"/>
                  <a:pt x="7667333" y="5961007"/>
                </a:cubicBezTo>
                <a:cubicBezTo>
                  <a:pt x="7524193" y="5970951"/>
                  <a:pt x="7202630" y="5910133"/>
                  <a:pt x="7068323" y="5961007"/>
                </a:cubicBezTo>
                <a:cubicBezTo>
                  <a:pt x="6934016" y="6011881"/>
                  <a:pt x="6893548" y="5956781"/>
                  <a:pt x="6828719" y="5961007"/>
                </a:cubicBezTo>
                <a:cubicBezTo>
                  <a:pt x="6763890" y="5965233"/>
                  <a:pt x="6190182" y="5939287"/>
                  <a:pt x="5990104" y="5961007"/>
                </a:cubicBezTo>
                <a:cubicBezTo>
                  <a:pt x="5790027" y="5982727"/>
                  <a:pt x="5644194" y="5957677"/>
                  <a:pt x="5510896" y="5961007"/>
                </a:cubicBezTo>
                <a:cubicBezTo>
                  <a:pt x="5377598" y="5964337"/>
                  <a:pt x="5247518" y="5942413"/>
                  <a:pt x="5031687" y="5961007"/>
                </a:cubicBezTo>
                <a:cubicBezTo>
                  <a:pt x="4815856" y="5979601"/>
                  <a:pt x="4834074" y="5932380"/>
                  <a:pt x="4672281" y="5961007"/>
                </a:cubicBezTo>
                <a:cubicBezTo>
                  <a:pt x="4510488" y="5989634"/>
                  <a:pt x="4237455" y="5935554"/>
                  <a:pt x="4073271" y="5961007"/>
                </a:cubicBezTo>
                <a:cubicBezTo>
                  <a:pt x="3909087" y="5986460"/>
                  <a:pt x="3944433" y="5953084"/>
                  <a:pt x="3833667" y="5961007"/>
                </a:cubicBezTo>
                <a:cubicBezTo>
                  <a:pt x="3722901" y="5968930"/>
                  <a:pt x="3303039" y="5955302"/>
                  <a:pt x="3114854" y="5961007"/>
                </a:cubicBezTo>
                <a:cubicBezTo>
                  <a:pt x="2926669" y="5966712"/>
                  <a:pt x="2944404" y="5945645"/>
                  <a:pt x="2875250" y="5961007"/>
                </a:cubicBezTo>
                <a:cubicBezTo>
                  <a:pt x="2806096" y="5976369"/>
                  <a:pt x="2319430" y="5897900"/>
                  <a:pt x="2036635" y="5961007"/>
                </a:cubicBezTo>
                <a:cubicBezTo>
                  <a:pt x="1753841" y="6024114"/>
                  <a:pt x="1462311" y="5897935"/>
                  <a:pt x="1317823" y="5961007"/>
                </a:cubicBezTo>
                <a:cubicBezTo>
                  <a:pt x="1173335" y="6024079"/>
                  <a:pt x="894005" y="5940328"/>
                  <a:pt x="718812" y="5961007"/>
                </a:cubicBezTo>
                <a:cubicBezTo>
                  <a:pt x="543619" y="5981686"/>
                  <a:pt x="155807" y="5874931"/>
                  <a:pt x="0" y="5961007"/>
                </a:cubicBezTo>
                <a:cubicBezTo>
                  <a:pt x="-26664" y="5807365"/>
                  <a:pt x="3718" y="5674516"/>
                  <a:pt x="0" y="5424516"/>
                </a:cubicBezTo>
                <a:cubicBezTo>
                  <a:pt x="-3718" y="5174516"/>
                  <a:pt x="6428" y="5143114"/>
                  <a:pt x="0" y="5007246"/>
                </a:cubicBezTo>
                <a:cubicBezTo>
                  <a:pt x="-6428" y="4871378"/>
                  <a:pt x="4011" y="4717707"/>
                  <a:pt x="0" y="4589975"/>
                </a:cubicBezTo>
                <a:cubicBezTo>
                  <a:pt x="-4011" y="4462243"/>
                  <a:pt x="68425" y="4125470"/>
                  <a:pt x="0" y="3934265"/>
                </a:cubicBezTo>
                <a:cubicBezTo>
                  <a:pt x="-68425" y="3743060"/>
                  <a:pt x="33328" y="3582497"/>
                  <a:pt x="0" y="3457384"/>
                </a:cubicBezTo>
                <a:cubicBezTo>
                  <a:pt x="-33328" y="3332271"/>
                  <a:pt x="9287" y="2970993"/>
                  <a:pt x="0" y="2742063"/>
                </a:cubicBezTo>
                <a:cubicBezTo>
                  <a:pt x="-9287" y="2513133"/>
                  <a:pt x="60513" y="2334396"/>
                  <a:pt x="0" y="2205573"/>
                </a:cubicBezTo>
                <a:cubicBezTo>
                  <a:pt x="-60513" y="2076750"/>
                  <a:pt x="41912" y="1752805"/>
                  <a:pt x="0" y="1609472"/>
                </a:cubicBezTo>
                <a:cubicBezTo>
                  <a:pt x="-41912" y="1466139"/>
                  <a:pt x="18290" y="1215704"/>
                  <a:pt x="0" y="1013371"/>
                </a:cubicBezTo>
                <a:cubicBezTo>
                  <a:pt x="-18290" y="811038"/>
                  <a:pt x="1792" y="756786"/>
                  <a:pt x="0" y="596101"/>
                </a:cubicBezTo>
                <a:cubicBezTo>
                  <a:pt x="-1792" y="435416"/>
                  <a:pt x="63579" y="17015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lnSpcReduction="10000"/>
          </a:bodyPr>
          <a:lstStyle/>
          <a:p>
            <a:pPr algn="just">
              <a:lnSpc>
                <a:spcPct val="120000"/>
              </a:lnSpc>
              <a:spcAft>
                <a:spcPts val="0"/>
              </a:spcAft>
              <a:tabLst>
                <a:tab pos="3421380" algn="l"/>
              </a:tabLst>
            </a:pPr>
            <a:r>
              <a:rPr lang="fr-FR" sz="1100" b="1" dirty="0">
                <a:latin typeface="Calibri" panose="020F0502020204030204" pitchFamily="34" charset="0"/>
                <a:ea typeface="MyriadPro-Regular"/>
                <a:cs typeface="Arial" panose="020B0604020202020204" pitchFamily="34" charset="0"/>
              </a:rPr>
              <a:t>Si vous voulez savoir comment l'épisode s'est poursuivi selon l'histoire, lisez maintenant ce qui suit</a:t>
            </a:r>
            <a:r>
              <a:rPr lang="en-GB" sz="1100" b="1" dirty="0">
                <a:latin typeface="Calibri" panose="020F0502020204030204" pitchFamily="34" charset="0"/>
                <a:cs typeface="Arial" panose="020B0604020202020204" pitchFamily="34" charset="0"/>
              </a:rPr>
              <a:t>.</a:t>
            </a:r>
          </a:p>
          <a:p>
            <a:pPr algn="just">
              <a:lnSpc>
                <a:spcPct val="120000"/>
              </a:lnSpc>
              <a:spcAft>
                <a:spcPts val="0"/>
              </a:spcAft>
              <a:tabLst>
                <a:tab pos="3421380" algn="l"/>
              </a:tabLst>
            </a:pPr>
            <a:r>
              <a:rPr lang="en-GB" sz="1100" b="1" dirty="0">
                <a:latin typeface="Calibri" panose="020F0502020204030204" pitchFamily="34" charset="0"/>
                <a:cs typeface="Arial" panose="020B0604020202020204" pitchFamily="34" charset="0"/>
              </a:rPr>
              <a:t> </a:t>
            </a:r>
            <a:r>
              <a:rPr lang="fr-FR" sz="1600" dirty="0">
                <a:latin typeface="Calibri" panose="020F0502020204030204" pitchFamily="34" charset="0"/>
                <a:cs typeface="Arial" panose="020B0604020202020204" pitchFamily="34" charset="0"/>
              </a:rPr>
              <a:t>Il est déjà plus de deux heures du matin, mais à Athènes, personne ne dort. Les cris de la foule "Constitution, nous voulons une Constitution" continuent de faire vibrer l'atmosphère. Bientôt, des coups de feu sont entendus près de l'Agora romaine. Un groupe de partisans du général </a:t>
            </a:r>
            <a:r>
              <a:rPr lang="fr-FR" sz="1600" dirty="0" err="1">
                <a:latin typeface="Calibri" panose="020F0502020204030204" pitchFamily="34" charset="0"/>
                <a:cs typeface="Arial" panose="020B0604020202020204" pitchFamily="34" charset="0"/>
              </a:rPr>
              <a:t>Makrygiannis</a:t>
            </a:r>
            <a:r>
              <a:rPr lang="fr-FR" sz="1600" dirty="0">
                <a:latin typeface="Calibri" panose="020F0502020204030204" pitchFamily="34" charset="0"/>
                <a:cs typeface="Arial" panose="020B0604020202020204" pitchFamily="34" charset="0"/>
              </a:rPr>
              <a:t> réussit à briser le cordon des gendarmes qui avaient bloqué sa maison. Un gendarme tombe mort. </a:t>
            </a:r>
            <a:r>
              <a:rPr lang="fr-FR" sz="1600" dirty="0" err="1">
                <a:latin typeface="Calibri" panose="020F0502020204030204" pitchFamily="34" charset="0"/>
                <a:cs typeface="Arial" panose="020B0604020202020204" pitchFamily="34" charset="0"/>
              </a:rPr>
              <a:t>Makrygiannis</a:t>
            </a:r>
            <a:r>
              <a:rPr lang="fr-FR" sz="1600" dirty="0">
                <a:latin typeface="Calibri" panose="020F0502020204030204" pitchFamily="34" charset="0"/>
                <a:cs typeface="Arial" panose="020B0604020202020204" pitchFamily="34" charset="0"/>
              </a:rPr>
              <a:t> est libéré et se dirige vers le palais avec ses partisans. Alors qu'ils traversent les ruelles étroites de la ville, de plus en plus de personnes les rejoignent.</a:t>
            </a:r>
          </a:p>
          <a:p>
            <a:pPr algn="just">
              <a:lnSpc>
                <a:spcPct val="120000"/>
              </a:lnSpc>
              <a:spcAft>
                <a:spcPts val="0"/>
              </a:spcAft>
              <a:tabLst>
                <a:tab pos="3421380" algn="l"/>
              </a:tabLst>
            </a:pPr>
            <a:r>
              <a:rPr lang="fr-FR" sz="1600" dirty="0">
                <a:latin typeface="Calibri" panose="020F0502020204030204" pitchFamily="34" charset="0"/>
                <a:cs typeface="Arial" panose="020B0604020202020204" pitchFamily="34" charset="0"/>
              </a:rPr>
              <a:t>L'artillerie arrive devant le palais sur ordre du roi Otto, afin de disperser la foule rassemblée. Mais son chef ordonne soudain à ses hommes de tourner leurs canons contre le palais et de se préparer à y mettre le feu. La foule le glorifie ! Tambours et trompettes résonnent dans le ciel nocturne.</a:t>
            </a:r>
          </a:p>
          <a:p>
            <a:pPr algn="just">
              <a:lnSpc>
                <a:spcPct val="120000"/>
              </a:lnSpc>
              <a:spcAft>
                <a:spcPts val="0"/>
              </a:spcAft>
              <a:tabLst>
                <a:tab pos="3421380" algn="l"/>
              </a:tabLst>
            </a:pPr>
            <a:r>
              <a:rPr lang="fr-FR" sz="1600" dirty="0">
                <a:latin typeface="Calibri" panose="020F0502020204030204" pitchFamily="34" charset="0"/>
                <a:cs typeface="Arial" panose="020B0604020202020204" pitchFamily="34" charset="0"/>
              </a:rPr>
              <a:t>À l'intérieur du palais, le roi Otto (Othon) est toujours assis à son bureau. Amalia s'approche de la fenêtre et voit les canons pointés vers le palais. "Mon roi, la situation est maintenant critique", lui dit-elle, "vous ne pouvez pas attendre plus longtemps". Les yeux baissés, le roi lui avoue qu'il était au courant des plans des révolutionnaires depuis des jours. "Dès que j'ai entendu le cliquetis des chevaux et les cris, j'ai cru que les rebelles avaient été arrêtés. J'ai été trahi. L'armée s'est retournée contre moi. Seuls les gardes du palais ne m'ont pas trahi. Je suis impuissant et indésirable maintenant. "Amalia l'a pris par la main. Avec des mots décisifs, elle l'a encouragé et lui a rappelé que sa position n'autorise pas une attitude défaitiste. "Au moins, tu dois les écouter. Je suis sûre que si tu leur parles, une solution sera trouvée".</a:t>
            </a:r>
          </a:p>
          <a:p>
            <a:pPr algn="just">
              <a:lnSpc>
                <a:spcPct val="120000"/>
              </a:lnSpc>
              <a:spcAft>
                <a:spcPts val="0"/>
              </a:spcAft>
              <a:tabLst>
                <a:tab pos="3421380" algn="l"/>
              </a:tabLst>
            </a:pPr>
            <a:r>
              <a:rPr lang="fr-FR" sz="1600" dirty="0">
                <a:latin typeface="Calibri" panose="020F0502020204030204" pitchFamily="34" charset="0"/>
                <a:cs typeface="Arial" panose="020B0604020202020204" pitchFamily="34" charset="0"/>
              </a:rPr>
              <a:t>Les cris et les hurlements ont maintenant cessé. Le colonel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a déjà ordonné à la fanfare militaire de jouer afin de détendre la foule rassemblée. Soudain, il fait signe à la fanfare de s'arrêter. Une fenêtre du rez-de-chaussée s'ouvre. Le roi Otto apparaît. À ses côtés se tient le colonel bavarois </a:t>
            </a:r>
            <a:r>
              <a:rPr lang="fr-FR" sz="1600" dirty="0" err="1">
                <a:latin typeface="Calibri" panose="020F0502020204030204" pitchFamily="34" charset="0"/>
                <a:cs typeface="Arial" panose="020B0604020202020204" pitchFamily="34" charset="0"/>
              </a:rPr>
              <a:t>Ess</a:t>
            </a:r>
            <a:r>
              <a:rPr lang="fr-FR" sz="1600" dirty="0">
                <a:latin typeface="Calibri" panose="020F0502020204030204" pitchFamily="34" charset="0"/>
                <a:cs typeface="Arial" panose="020B0604020202020204" pitchFamily="34" charset="0"/>
              </a:rPr>
              <a:t>, une personne particulièrement détestée par le peuple, car elle représente la règle bavaroise détestée. La foule éclate en cris et en insultes contre le fonctionnaire bavarois.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leur demande de se taire. Le roi Othon demande à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quelles sont les revendications des révolutionnaires.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toujours à cheval, répond : "Votre Majesté, le peuple veut une Constitution !". Le roi Othon demande avec colère à la foule de se disperser et assure à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qu'il va y réfléchir et répondre le lendemain.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rejette cette proposition et lui explique que le peuple exige une réponse immédiate, sinon il ne se dispersera pas</a:t>
            </a:r>
            <a:r>
              <a:rPr lang="en-US" sz="1600" dirty="0">
                <a:latin typeface="Calibri" panose="020F0502020204030204" pitchFamily="34" charset="0"/>
                <a:cs typeface="Arial" panose="020B0604020202020204" pitchFamily="34" charset="0"/>
              </a:rPr>
              <a:t>.</a:t>
            </a:r>
          </a:p>
        </p:txBody>
      </p:sp>
      <p:pic>
        <p:nvPicPr>
          <p:cNvPr id="2" name="Episode-3-6How-FR">
            <a:hlinkClick r:id="" action="ppaction://media"/>
            <a:extLst>
              <a:ext uri="{FF2B5EF4-FFF2-40B4-BE49-F238E27FC236}">
                <a16:creationId xmlns:a16="http://schemas.microsoft.com/office/drawing/2014/main" id="{1DF2F6AB-B455-6BDE-60D4-D827DAB44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93275" y="0"/>
            <a:ext cx="998624" cy="998624"/>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Autofit/>
          </a:bodyPr>
          <a:lstStyle/>
          <a:p>
            <a:pPr marL="0" indent="0" algn="just">
              <a:lnSpc>
                <a:spcPct val="120000"/>
              </a:lnSpc>
              <a:spcAft>
                <a:spcPts val="0"/>
              </a:spcAft>
              <a:buNone/>
              <a:tabLst>
                <a:tab pos="3421380" algn="l"/>
              </a:tabLst>
            </a:pPr>
            <a:r>
              <a:rPr lang="en-GB" sz="1600" b="1" dirty="0">
                <a:latin typeface="Calibri" panose="020F0502020204030204" pitchFamily="34" charset="0"/>
                <a:cs typeface="Arial" panose="020B0604020202020204" pitchFamily="34" charset="0"/>
              </a:rPr>
              <a:t> </a:t>
            </a:r>
            <a:r>
              <a:rPr lang="fr-FR" sz="1600" dirty="0">
                <a:latin typeface="Calibri" panose="020F0502020204030204" pitchFamily="34" charset="0"/>
                <a:cs typeface="Arial" panose="020B0604020202020204" pitchFamily="34" charset="0"/>
              </a:rPr>
              <a:t>Peu avant 3 heures du matin, devant la foule, Otto accepte de donner la salle de réunion du palais aux représentants des rebelles afin d'examiner leurs revendications. Parmi eux, il y a des militaires, des politiciens et d'anciens combattants de la révolution de 1821. Pendant la réunion, l'armée garde le bâtiment. Le conseil remet ses demandes au roi : Ils demandent une Constitution. Ils exigent également le renvoi de tous les étrangers de l'administration et, dans un délai d'un mois, la convocation d'une Assemblée nationale, qui travaillera à la rédaction de la Constitution.</a:t>
            </a:r>
          </a:p>
          <a:p>
            <a:pPr>
              <a:lnSpc>
                <a:spcPct val="120000"/>
              </a:lnSpc>
              <a:spcBef>
                <a:spcPts val="300"/>
              </a:spcBef>
              <a:spcAft>
                <a:spcPts val="0"/>
              </a:spcAft>
            </a:pPr>
            <a:r>
              <a:rPr lang="fr-FR" sz="1600" dirty="0">
                <a:latin typeface="Calibri" panose="020F0502020204030204" pitchFamily="34" charset="0"/>
                <a:cs typeface="Arial" panose="020B0604020202020204" pitchFamily="34" charset="0"/>
              </a:rPr>
              <a:t>Le roi Othon, pour gagner du temps, demande à consulter les ambassadeurs étrangers. Lorsque les ambassadeurs des grandes puissances s'approchent de la porte du palais, le colonel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d'un geste décisif, les bloque. Il leur assure que le roi est en sécurité mais qu'ils doivent le laisser rencontrer le comité révolutionnaire et décider ensemble.</a:t>
            </a:r>
          </a:p>
          <a:p>
            <a:pPr>
              <a:lnSpc>
                <a:spcPct val="120000"/>
              </a:lnSpc>
              <a:spcBef>
                <a:spcPts val="300"/>
              </a:spcBef>
              <a:spcAft>
                <a:spcPts val="0"/>
              </a:spcAft>
            </a:pPr>
            <a:r>
              <a:rPr lang="fr-FR" sz="1600" dirty="0">
                <a:latin typeface="Calibri" panose="020F0502020204030204" pitchFamily="34" charset="0"/>
                <a:cs typeface="Arial" panose="020B0604020202020204" pitchFamily="34" charset="0"/>
              </a:rPr>
              <a:t>Le roi Othon, le visage blême, retourne dans son bureau. D'une voix qui révèle sa nervosité, il lit les demandes des révolutionnaires à la reine Amalia. Quand il a terminé, il la regarde en larmes. "Voilà, ma chère. Comme tu peux le voir, je n'ai pas d'autre choix que de démissionner du trône." Amalia s'oppose fermement à lui. Elle souligne qu'à un moment aussi critique, cette décision serait désastreuse pour le peuple. Elle conduirait le pays à l'anarchie et à la destruction. "Mon peuple, mon roi, n'a pas la maturité nécessaire pour prendre en charge son avenir. Votre responsabilité envers lui est grande en ce moment. Si vous cédez à leurs demandes, vous ne faites pas preuve de faiblesse. Au contraire, vous gagnez du temps et vous assurez la légitimité et la paix dans le pays ".</a:t>
            </a:r>
          </a:p>
          <a:p>
            <a:pPr>
              <a:lnSpc>
                <a:spcPct val="120000"/>
              </a:lnSpc>
              <a:spcBef>
                <a:spcPts val="300"/>
              </a:spcBef>
              <a:spcAft>
                <a:spcPts val="0"/>
              </a:spcAft>
            </a:pPr>
            <a:r>
              <a:rPr lang="fr-FR" sz="1600" dirty="0">
                <a:latin typeface="Calibri" panose="020F0502020204030204" pitchFamily="34" charset="0"/>
                <a:cs typeface="Arial" panose="020B0604020202020204" pitchFamily="34" charset="0"/>
              </a:rPr>
              <a:t>Les paroles de la reine Amalia ont été interrompues par des coups de feu entendus dans les quartiers de la ville. Le roi Othon a compris qu'il devait prendre ses propres décisions car la situation était critique et la paix ne tenait qu'à un fil. Il avait décidé d'accepter les demandes des révolutionnaires, lorsque leur délégation l'a informé qu'ils demandaient également ce qui suit : La nomination d'un nouveau cabinet, l'attribution de l'excellence au colonel </a:t>
            </a:r>
            <a:r>
              <a:rPr lang="fr-FR" sz="1600" dirty="0" err="1">
                <a:latin typeface="Calibri" panose="020F0502020204030204" pitchFamily="34" charset="0"/>
                <a:cs typeface="Arial" panose="020B0604020202020204" pitchFamily="34" charset="0"/>
              </a:rPr>
              <a:t>Kallergis</a:t>
            </a:r>
            <a:r>
              <a:rPr lang="fr-FR" sz="1600" dirty="0">
                <a:latin typeface="Calibri" panose="020F0502020204030204" pitchFamily="34" charset="0"/>
                <a:cs typeface="Arial" panose="020B0604020202020204" pitchFamily="34" charset="0"/>
              </a:rPr>
              <a:t>, au colonel </a:t>
            </a:r>
            <a:r>
              <a:rPr lang="fr-FR" sz="1600" dirty="0" err="1">
                <a:latin typeface="Calibri" panose="020F0502020204030204" pitchFamily="34" charset="0"/>
                <a:cs typeface="Arial" panose="020B0604020202020204" pitchFamily="34" charset="0"/>
              </a:rPr>
              <a:t>Makrygiannis</a:t>
            </a:r>
            <a:r>
              <a:rPr lang="fr-FR" sz="1600" dirty="0">
                <a:latin typeface="Calibri" panose="020F0502020204030204" pitchFamily="34" charset="0"/>
                <a:cs typeface="Arial" panose="020B0604020202020204" pitchFamily="34" charset="0"/>
              </a:rPr>
              <a:t> et aux autres leaders du soulèvement et l'établissement du 3 septembre comme jour de célébrations nationales. Ces ajouts ont encore plus irrité le roi Othon, qui a donc tenté de faire aboutir leur appel grâce à l'intervention des ambassadeurs étrangers que les rebelles avaient récemment autorisés à entrer dans le palais</a:t>
            </a:r>
            <a:r>
              <a:rPr lang="en-US" sz="16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8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a:bodyPr>
          <a:lstStyle/>
          <a:p>
            <a:pPr algn="just">
              <a:lnSpc>
                <a:spcPct val="120000"/>
              </a:lnSpc>
              <a:spcAft>
                <a:spcPts val="0"/>
              </a:spcAft>
              <a:tabLst>
                <a:tab pos="3421380" algn="l"/>
              </a:tabLst>
            </a:pPr>
            <a:r>
              <a:rPr lang="fr-FR" sz="1700" dirty="0">
                <a:latin typeface="Calibri" panose="020F0502020204030204" pitchFamily="34" charset="0"/>
                <a:cs typeface="Arial" panose="020B0604020202020204" pitchFamily="34" charset="0"/>
              </a:rPr>
              <a:t>C'était déjà l'aube mais la foule rassemblée ne s'était pas dispersée. Tout le monde attendait les annonces officielles, mais elles étaient en retard. La foule commence à frapper rageusement à la porte du palais. Avec des cris et des hurlements, ils menacent de la casser si le roi n'apparaît pas. Bientôt, le roi Othon apparaît sur le balcon, entouré d'ambassadeurs étrangers et de nouveaux ministres. Un silence absolu règne sur la place pendant quelques secondes. Soudain, quelqu'un crie: "Vive le roi, vive la nation !" Les gens ont commencé à répéter ce slogan en rythme. Pendant quelques minutes, le roi Othon se tient debout sur le balcon, tandis que la foule le glorifie. Il salue ensuite avec un sourire gêné et se retire à l'intérieur du palais.</a:t>
            </a:r>
          </a:p>
          <a:p>
            <a:pPr algn="just">
              <a:lnSpc>
                <a:spcPct val="120000"/>
              </a:lnSpc>
              <a:spcAft>
                <a:spcPts val="0"/>
              </a:spcAft>
              <a:tabLst>
                <a:tab pos="3421380" algn="l"/>
              </a:tabLst>
            </a:pPr>
            <a:r>
              <a:rPr lang="fr-FR" sz="1700" dirty="0">
                <a:latin typeface="Calibri" panose="020F0502020204030204" pitchFamily="34" charset="0"/>
                <a:cs typeface="Arial" panose="020B0604020202020204" pitchFamily="34" charset="0"/>
              </a:rPr>
              <a:t>La foule se disperse à trois heures de l'après-midi. C'était le 3 septembre 1843. Le soulèvement -presque- sans effusion de sang et ses conséquences se répandent rapidement dans tout le pays et provoquent une grande excitation. Les Bavarois ont été démis de leurs fonctions, la plupart d'entre eux ont quitté le pays. Le lendemain, le couple royal est sorti dans la ville à cheval et a été adoré. Un mois plus tard, un dîner fut organisé en l'honneur des dirigeants de la révolution, dont le colonel </a:t>
            </a:r>
            <a:r>
              <a:rPr lang="fr-FR" sz="1700" dirty="0" err="1">
                <a:latin typeface="Calibri" panose="020F0502020204030204" pitchFamily="34" charset="0"/>
                <a:cs typeface="Arial" panose="020B0604020202020204" pitchFamily="34" charset="0"/>
              </a:rPr>
              <a:t>Kallergis</a:t>
            </a:r>
            <a:r>
              <a:rPr lang="fr-FR" sz="1700" dirty="0">
                <a:latin typeface="Calibri" panose="020F0502020204030204" pitchFamily="34" charset="0"/>
                <a:cs typeface="Arial" panose="020B0604020202020204" pitchFamily="34" charset="0"/>
              </a:rPr>
              <a:t>, qui avait été nommé gouverneur d'Athènes et adjudant du roi. La vie dans la capitale avait retrouvé son rythme.</a:t>
            </a:r>
          </a:p>
          <a:p>
            <a:pPr algn="just">
              <a:lnSpc>
                <a:spcPct val="120000"/>
              </a:lnSpc>
              <a:spcAft>
                <a:spcPts val="0"/>
              </a:spcAft>
              <a:tabLst>
                <a:tab pos="3421380" algn="l"/>
              </a:tabLst>
            </a:pPr>
            <a:r>
              <a:rPr lang="fr-FR" sz="1700" dirty="0">
                <a:latin typeface="Calibri" panose="020F0502020204030204" pitchFamily="34" charset="0"/>
                <a:cs typeface="Arial" panose="020B0604020202020204" pitchFamily="34" charset="0"/>
              </a:rPr>
              <a:t>Le 3 septembre 1843, la Grèce passe d'une monarchie "à Dieu ne plaise" à une monarchie constitutionnelle. Le pays sera dorénavant gouverné selon des lois auxquelles même le roi devra obéir. La Constitution, finalement promulguée en mars 1844, était basée sur la Constitution française de 1830 et la Constitution belge de 1831. Elle comprenait même la loi électorale, qui reconnaissait - pour la première fois en Europe - le suffrage universel pour tous les citoyens masculins.</a:t>
            </a:r>
          </a:p>
          <a:p>
            <a:pPr algn="just">
              <a:lnSpc>
                <a:spcPct val="120000"/>
              </a:lnSpc>
              <a:spcAft>
                <a:spcPts val="0"/>
              </a:spcAft>
              <a:tabLst>
                <a:tab pos="3421380" algn="l"/>
              </a:tabLst>
            </a:pPr>
            <a:r>
              <a:rPr lang="fr-FR" sz="1700" dirty="0">
                <a:latin typeface="Calibri" panose="020F0502020204030204" pitchFamily="34" charset="0"/>
                <a:cs typeface="Arial" panose="020B0604020202020204" pitchFamily="34" charset="0"/>
              </a:rPr>
              <a:t>Le palais du roi Otto et de la reine Amalia abrite aujourd'hui le parlement de la Grèce, dont l'État est une république parlementaire. La zone située devant le palais du roi Otto, où se sont déroulés les événements de cette nuit-là, est aujourd'hui la "place </a:t>
            </a:r>
            <a:r>
              <a:rPr lang="fr-FR" sz="1700" dirty="0" err="1">
                <a:latin typeface="Calibri" panose="020F0502020204030204" pitchFamily="34" charset="0"/>
                <a:cs typeface="Arial" panose="020B0604020202020204" pitchFamily="34" charset="0"/>
              </a:rPr>
              <a:t>Syntagma</a:t>
            </a:r>
            <a:r>
              <a:rPr lang="fr-FR" sz="1700" dirty="0">
                <a:latin typeface="Calibri" panose="020F0502020204030204" pitchFamily="34" charset="0"/>
                <a:cs typeface="Arial" panose="020B0604020202020204" pitchFamily="34" charset="0"/>
              </a:rPr>
              <a:t>", toujours pleine de Grecs et de visiteurs étrangers.</a:t>
            </a:r>
          </a:p>
        </p:txBody>
      </p:sp>
      <p:sp>
        <p:nvSpPr>
          <p:cNvPr id="3" name="TextBox 2">
            <a:extLst>
              <a:ext uri="{FF2B5EF4-FFF2-40B4-BE49-F238E27FC236}">
                <a16:creationId xmlns:a16="http://schemas.microsoft.com/office/drawing/2014/main" id="{E7561A80-0B54-43E8-A1E8-5A54DA6F8EB1}"/>
              </a:ext>
            </a:extLst>
          </p:cNvPr>
          <p:cNvSpPr txBox="1"/>
          <p:nvPr/>
        </p:nvSpPr>
        <p:spPr>
          <a:xfrm>
            <a:off x="9832257" y="6365764"/>
            <a:ext cx="2333652" cy="369332"/>
          </a:xfrm>
          <a:prstGeom prst="rect">
            <a:avLst/>
          </a:prstGeom>
          <a:noFill/>
        </p:spPr>
        <p:txBody>
          <a:bodyPr wrap="none" rtlCol="0">
            <a:spAutoFit/>
          </a:bodyPr>
          <a:lstStyle/>
          <a:p>
            <a:r>
              <a:rPr lang="fr-FR" dirty="0">
                <a:hlinkClick r:id="rId2" action="ppaction://hlinksldjump"/>
              </a:rPr>
              <a:t>Cliquez ici pour revenir</a:t>
            </a:r>
            <a:endParaRPr lang="fr-FR" dirty="0"/>
          </a:p>
        </p:txBody>
      </p:sp>
    </p:spTree>
    <p:extLst>
      <p:ext uri="{BB962C8B-B14F-4D97-AF65-F5344CB8AC3E}">
        <p14:creationId xmlns:p14="http://schemas.microsoft.com/office/powerpoint/2010/main" val="218837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a:noFill/>
        </p:spPr>
        <p:txBody>
          <a:bodyPr>
            <a:normAutofit fontScale="92500" lnSpcReduction="10000"/>
          </a:bodyPr>
          <a:lstStyle/>
          <a:p>
            <a:pPr algn="just">
              <a:lnSpc>
                <a:spcPct val="130000"/>
              </a:lnSpc>
            </a:pPr>
            <a:r>
              <a:rPr lang="fr-FR" sz="1800" dirty="0">
                <a:latin typeface="Calibri" panose="020F0502020204030204" pitchFamily="34" charset="0"/>
                <a:ea typeface="MyriadPro-Regular"/>
                <a:cs typeface="Arial" panose="020B0604020202020204" pitchFamily="34" charset="0"/>
              </a:rPr>
              <a:t>Bienvenue ! Dans cette brochure, </a:t>
            </a:r>
            <a:r>
              <a:rPr lang="fr-FR" sz="1800" i="1" dirty="0">
                <a:latin typeface="Calibri" panose="020F0502020204030204" pitchFamily="34" charset="0"/>
                <a:ea typeface="MyriadPro-Regular"/>
                <a:cs typeface="Arial" panose="020B0604020202020204" pitchFamily="34" charset="0"/>
              </a:rPr>
              <a:t>vous pourrez mettre en pratique ce que vous avez appris jusqu'à présent </a:t>
            </a:r>
            <a:r>
              <a:rPr lang="fr-FR" sz="1800" dirty="0">
                <a:latin typeface="Calibri" panose="020F0502020204030204" pitchFamily="34" charset="0"/>
                <a:ea typeface="MyriadPro-Regular"/>
                <a:cs typeface="Arial" panose="020B0604020202020204" pitchFamily="34" charset="0"/>
              </a:rPr>
              <a:t>sur les besoins humains fondamentaux et sur les stratégies utiles et moins utiles. </a:t>
            </a:r>
          </a:p>
          <a:p>
            <a:pPr algn="just">
              <a:lnSpc>
                <a:spcPct val="130000"/>
              </a:lnSpc>
            </a:pPr>
            <a:r>
              <a:rPr lang="fr-FR" sz="1800" dirty="0">
                <a:latin typeface="Calibri" panose="020F0502020204030204" pitchFamily="34" charset="0"/>
                <a:ea typeface="MyriadPro-Regular"/>
                <a:cs typeface="Arial" panose="020B0604020202020204" pitchFamily="34" charset="0"/>
              </a:rPr>
              <a:t>Vous avez ici l'occasion de vivre l'histoire d'une manière complètement différente: Des professeurs d’histoire d'Autriche, de Grèce, de France et de Suède ont travaillé intensivement sur cette thématique </a:t>
            </a:r>
            <a:r>
              <a:rPr lang="fr-FR" sz="1800" b="1" dirty="0">
                <a:latin typeface="Calibri" panose="020F0502020204030204" pitchFamily="34" charset="0"/>
                <a:ea typeface="MyriadPro-Regular"/>
                <a:cs typeface="Arial" panose="020B0604020202020204" pitchFamily="34" charset="0"/>
              </a:rPr>
              <a:t>« que nous pouvons apprendre de l'histoire de l'Europe »</a:t>
            </a:r>
            <a:r>
              <a:rPr lang="fr-FR" sz="1800" dirty="0">
                <a:latin typeface="Calibri" panose="020F0502020204030204" pitchFamily="34" charset="0"/>
                <a:ea typeface="MyriadPro-Regular"/>
                <a:cs typeface="Arial" panose="020B0604020202020204" pitchFamily="34" charset="0"/>
              </a:rPr>
              <a:t>. Ils ont décrit des épisodes passionnants sous l'angle des 5 besoins fondamentaux. Vous avez la possibilité de vous glisser dans le rôle des personnes concernées et de vivre la scène de leur point de vue individuel </a:t>
            </a:r>
            <a:r>
              <a:rPr lang="fr-FR" sz="1800" dirty="0">
                <a:effectLst/>
                <a:latin typeface="Calibri" panose="020F0502020204030204" pitchFamily="34" charset="0"/>
                <a:ea typeface="MyriadPro-Regular"/>
                <a:cs typeface="Arial" panose="020B0604020202020204" pitchFamily="34" charset="0"/>
              </a:rPr>
              <a:t>!</a:t>
            </a:r>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fr-FR" dirty="0"/>
              <a:t>Bienvenue!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fr-FR" b="1" dirty="0">
                <a:latin typeface="Calibri" panose="020F0502020204030204" pitchFamily="34" charset="0"/>
                <a:ea typeface="MyriadPro-Regular"/>
                <a:cs typeface="Arial" panose="020B0604020202020204" pitchFamily="34" charset="0"/>
              </a:rPr>
              <a:t>Indice 1: </a:t>
            </a:r>
            <a:r>
              <a:rPr lang="fr-FR" dirty="0">
                <a:latin typeface="Calibri" panose="020F0502020204030204" pitchFamily="34" charset="0"/>
                <a:ea typeface="MyriadPro-Regular"/>
                <a:cs typeface="Arial" panose="020B0604020202020204" pitchFamily="34" charset="0"/>
              </a:rPr>
              <a:t>Si vous n'avez pas encore entendu parler des besoins fondamentaux selon le concept de William </a:t>
            </a:r>
            <a:r>
              <a:rPr lang="fr-FR" dirty="0" err="1">
                <a:latin typeface="Calibri" panose="020F0502020204030204" pitchFamily="34" charset="0"/>
                <a:ea typeface="MyriadPro-Regular"/>
                <a:cs typeface="Arial" panose="020B0604020202020204" pitchFamily="34" charset="0"/>
              </a:rPr>
              <a:t>Glasser</a:t>
            </a:r>
            <a:r>
              <a:rPr lang="fr-FR" dirty="0">
                <a:latin typeface="Calibri" panose="020F0502020204030204" pitchFamily="34" charset="0"/>
                <a:ea typeface="MyriadPro-Regular"/>
                <a:cs typeface="Arial" panose="020B0604020202020204" pitchFamily="34" charset="0"/>
              </a:rPr>
              <a:t>, vous devriez d'abord vous familiariser avec la brochure "Besoins et stratégies", car ces connaissances sont prises comme base ici.</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4917831"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fr-FR" b="1" dirty="0">
                <a:latin typeface="Calibri" panose="020F0502020204030204" pitchFamily="34" charset="0"/>
                <a:ea typeface="MyriadPro-Regular"/>
                <a:cs typeface="Arial" panose="020B0604020202020204" pitchFamily="34" charset="0"/>
              </a:rPr>
              <a:t>Indice 2: </a:t>
            </a:r>
            <a:r>
              <a:rPr lang="fr-FR" dirty="0">
                <a:latin typeface="Calibri" panose="020F0502020204030204" pitchFamily="34" charset="0"/>
                <a:ea typeface="MyriadPro-Regular"/>
                <a:cs typeface="Arial" panose="020B0604020202020204" pitchFamily="34" charset="0"/>
              </a:rPr>
              <a:t>Bien entendu, vous pouvez toujours vous référer à la brochure "Besoins et stratégies" si vous avez des doutes sur l'une ou l'autre question. Il ne s'agit pas d'un test ou d'un devoir scolaire. Vous pouvez aussi faire votre expérience historique en binôme avec un ami et lui parler entre les deux.</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695325" y="365125"/>
            <a:ext cx="11677650" cy="1325563"/>
          </a:xfrm>
        </p:spPr>
        <p:txBody>
          <a:bodyPr>
            <a:normAutofit/>
          </a:bodyPr>
          <a:lstStyle/>
          <a:p>
            <a:r>
              <a:rPr lang="fr-FR" sz="4000" dirty="0"/>
              <a:t>Les événements marquants de l'histoire de l'humanité</a:t>
            </a:r>
            <a:r>
              <a:rPr lang="en-US" sz="4000" dirty="0"/>
              <a:t> </a:t>
            </a:r>
            <a:r>
              <a:rPr lang="el-GR" sz="4000" dirty="0"/>
              <a:t> </a:t>
            </a:r>
            <a:r>
              <a:rPr lang="en-US" sz="2800" dirty="0"/>
              <a:t>(1)</a:t>
            </a:r>
            <a:endParaRPr lang="en-GB" sz="4000"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60363" y="2629601"/>
            <a:ext cx="10515600" cy="4228399"/>
          </a:xfrm>
        </p:spPr>
        <p:txBody>
          <a:bodyPr>
            <a:normAutofit lnSpcReduction="10000"/>
          </a:bodyPr>
          <a:lstStyle/>
          <a:p>
            <a:pPr algn="just">
              <a:lnSpc>
                <a:spcPct val="130000"/>
              </a:lnSpc>
              <a:spcBef>
                <a:spcPts val="300"/>
              </a:spcBef>
              <a:tabLst>
                <a:tab pos="4380865" algn="l"/>
                <a:tab pos="4830445" algn="l"/>
              </a:tabLst>
            </a:pPr>
            <a:r>
              <a:rPr lang="fr-FR" sz="2400" dirty="0">
                <a:latin typeface="Calibri" panose="020F0502020204030204" pitchFamily="34" charset="0"/>
                <a:ea typeface="MyriadPro-Regular"/>
                <a:cs typeface="Arial" panose="020B0604020202020204" pitchFamily="34" charset="0"/>
              </a:rPr>
              <a:t>La </a:t>
            </a:r>
            <a:r>
              <a:rPr lang="fr-FR" sz="2400" b="1" dirty="0">
                <a:latin typeface="Calibri" panose="020F0502020204030204" pitchFamily="34" charset="0"/>
                <a:ea typeface="MyriadPro-Regular"/>
                <a:cs typeface="Arial" panose="020B0604020202020204" pitchFamily="34" charset="0"/>
              </a:rPr>
              <a:t>décision</a:t>
            </a:r>
            <a:r>
              <a:rPr lang="fr-FR" sz="2400" dirty="0">
                <a:latin typeface="Calibri" panose="020F0502020204030204" pitchFamily="34" charset="0"/>
                <a:ea typeface="MyriadPro-Regular"/>
                <a:cs typeface="Arial" panose="020B0604020202020204" pitchFamily="34" charset="0"/>
              </a:rPr>
              <a:t> a été prise de laisser l'ancien monde derrière soi et d'essayer quelque chose de nouveau et de meilleur</a:t>
            </a:r>
            <a:r>
              <a:rPr lang="en-GB" sz="2400" dirty="0">
                <a:effectLst/>
                <a:latin typeface="Calibri" panose="020F0502020204030204" pitchFamily="34" charset="0"/>
                <a:ea typeface="MyriadPro-Regular"/>
                <a:cs typeface="Arial" panose="020B0604020202020204" pitchFamily="34" charset="0"/>
              </a:rPr>
              <a:t>.</a:t>
            </a:r>
          </a:p>
          <a:p>
            <a:pPr algn="just">
              <a:lnSpc>
                <a:spcPct val="130000"/>
              </a:lnSpc>
              <a:spcBef>
                <a:spcPts val="300"/>
              </a:spcBef>
              <a:tabLst>
                <a:tab pos="4380865" algn="l"/>
                <a:tab pos="4830445" algn="l"/>
              </a:tabLst>
            </a:pPr>
            <a:r>
              <a:rPr lang="fr-FR" sz="2400" dirty="0">
                <a:latin typeface="Calibri" panose="020F0502020204030204" pitchFamily="34" charset="0"/>
                <a:ea typeface="MyriadPro-Regular"/>
                <a:cs typeface="Arial" panose="020B0604020202020204" pitchFamily="34" charset="0"/>
              </a:rPr>
              <a:t>Pour que vous puissiez vivre ces </a:t>
            </a:r>
            <a:r>
              <a:rPr lang="fr-FR" sz="2400" b="1" dirty="0">
                <a:latin typeface="Calibri" panose="020F0502020204030204" pitchFamily="34" charset="0"/>
                <a:ea typeface="MyriadPro-Regular"/>
                <a:cs typeface="Arial" panose="020B0604020202020204" pitchFamily="34" charset="0"/>
              </a:rPr>
              <a:t>décisions</a:t>
            </a:r>
            <a:r>
              <a:rPr lang="fr-FR" sz="2400" dirty="0">
                <a:latin typeface="Calibri" panose="020F0502020204030204" pitchFamily="34" charset="0"/>
                <a:ea typeface="MyriadPro-Regular"/>
                <a:cs typeface="Arial" panose="020B0604020202020204" pitchFamily="34" charset="0"/>
              </a:rPr>
              <a:t> fondamentales de manière aussi vivante et intensive que possible, des historiens de Grèce, de France (La Réunion) et d'Autriche se sont réunis et ont compilé leurs connaissances :</a:t>
            </a:r>
            <a:endParaRPr lang="en-GB" sz="2400" dirty="0">
              <a:effectLst/>
              <a:latin typeface="Calibri" panose="020F0502020204030204" pitchFamily="34" charset="0"/>
              <a:ea typeface="MyriadPro-Regular"/>
              <a:cs typeface="Arial" panose="020B0604020202020204" pitchFamily="34" charset="0"/>
            </a:endParaRPr>
          </a:p>
          <a:p>
            <a:pPr marL="800100" lvl="1" indent="-342900" algn="just">
              <a:lnSpc>
                <a:spcPct val="130000"/>
              </a:lnSpc>
              <a:spcBef>
                <a:spcPts val="300"/>
              </a:spcBef>
              <a:buClr>
                <a:srgbClr val="ED7D31"/>
              </a:buClr>
              <a:buSzPts val="1600"/>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cs typeface="Arial" panose="020B0604020202020204" pitchFamily="34" charset="0"/>
              </a:rPr>
              <a:t>Comment et dans quelles circonstances les gens vivaient à cette époque.</a:t>
            </a:r>
          </a:p>
          <a:p>
            <a:pPr marL="800100" lvl="1" indent="-342900" algn="just">
              <a:lnSpc>
                <a:spcPct val="130000"/>
              </a:lnSpc>
              <a:spcBef>
                <a:spcPts val="300"/>
              </a:spcBef>
              <a:buClr>
                <a:srgbClr val="ED7D31"/>
              </a:buClr>
              <a:buSzPts val="1600"/>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cs typeface="Arial" panose="020B0604020202020204" pitchFamily="34" charset="0"/>
              </a:rPr>
              <a:t>L'image qu'ils avaient du monde</a:t>
            </a:r>
          </a:p>
          <a:p>
            <a:pPr marL="800100" lvl="1" indent="-342900" algn="just">
              <a:lnSpc>
                <a:spcPct val="130000"/>
              </a:lnSpc>
              <a:spcBef>
                <a:spcPts val="300"/>
              </a:spcBef>
              <a:buClr>
                <a:srgbClr val="ED7D31"/>
              </a:buClr>
              <a:buSzPts val="1600"/>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cs typeface="Arial" panose="020B0604020202020204" pitchFamily="34" charset="0"/>
              </a:rPr>
              <a:t>Ce en quoi les gens de cette époque croyaient</a:t>
            </a:r>
          </a:p>
        </p:txBody>
      </p:sp>
      <p:pic>
        <p:nvPicPr>
          <p:cNvPr id="4" name="Grafik 106">
            <a:extLst>
              <a:ext uri="{FF2B5EF4-FFF2-40B4-BE49-F238E27FC236}">
                <a16:creationId xmlns:a16="http://schemas.microsoft.com/office/drawing/2014/main" id="{E7AB87A6-1EC4-4609-BF06-F384F00FE9C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838200" y="1590425"/>
            <a:ext cx="9833721" cy="90424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541A43-870C-4331-AD07-B04342BD8153}"/>
              </a:ext>
            </a:extLst>
          </p:cNvPr>
          <p:cNvSpPr txBox="1"/>
          <p:nvPr/>
        </p:nvSpPr>
        <p:spPr>
          <a:xfrm>
            <a:off x="2699038" y="1825624"/>
            <a:ext cx="6838251" cy="533672"/>
          </a:xfrm>
          <a:prstGeom prst="rect">
            <a:avLst/>
          </a:prstGeom>
          <a:noFill/>
        </p:spPr>
        <p:txBody>
          <a:bodyPr wrap="square">
            <a:spAutoFit/>
          </a:bodyPr>
          <a:lstStyle/>
          <a:p>
            <a:pPr algn="ctr">
              <a:lnSpc>
                <a:spcPct val="130000"/>
              </a:lnSpc>
              <a:tabLst>
                <a:tab pos="4380865" algn="l"/>
                <a:tab pos="4830445" algn="l"/>
              </a:tabLs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Que veut-on dire quand on parle de tournants ?</a:t>
            </a:r>
            <a:endPar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0D155777-0A3F-450C-9006-D555A5A437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044337" y="3807836"/>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676275" y="365125"/>
            <a:ext cx="11630025" cy="1325563"/>
          </a:xfrm>
        </p:spPr>
        <p:txBody>
          <a:bodyPr>
            <a:normAutofit/>
          </a:bodyPr>
          <a:lstStyle/>
          <a:p>
            <a:r>
              <a:rPr lang="fr-FR" sz="4000" dirty="0"/>
              <a:t>Les événements marquants de l'histoire de l'humanité  </a:t>
            </a:r>
            <a:r>
              <a:rPr lang="fr-FR" sz="2800" dirty="0"/>
              <a:t>(2)</a:t>
            </a:r>
            <a:endParaRPr lang="fr-FR" sz="4000"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2765425"/>
          </a:xfrm>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Ce que nous ne pouvons pas savoir, c'est ce qu'ils ressentaient personnellement et ce qu'ils pensaient. Et c'est là que vous intervenez : </a:t>
            </a:r>
            <a:r>
              <a:rPr lang="fr-FR" sz="2400" dirty="0">
                <a:solidFill>
                  <a:srgbClr val="0170B3"/>
                </a:solidFill>
                <a:latin typeface="Calibri" panose="020F0502020204030204" pitchFamily="34" charset="0"/>
                <a:ea typeface="MyriadPro-Regular"/>
                <a:cs typeface="Arial" panose="020B0604020202020204" pitchFamily="34" charset="0"/>
              </a:rPr>
              <a:t>La deuxième partie de cette brochure consiste à faire revivre les personnes qui ont agi à cette époque en vous mettant à leur place.</a:t>
            </a:r>
            <a:endParaRPr lang="fr-FR"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fr-FR"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Voulez-vous y participer ?</a:t>
            </a:r>
            <a:endParaRPr lang="fr-FR"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fr-FR" dirty="0"/>
              <a:t>Comment utiliser ce document </a:t>
            </a:r>
            <a:r>
              <a:rPr lang="fr-FR" sz="3200" dirty="0"/>
              <a:t>(1)</a:t>
            </a:r>
            <a:endParaRPr lang="fr-FR"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fontScale="92500"/>
          </a:bodyPr>
          <a:lstStyle/>
          <a:p>
            <a:pPr marL="0" indent="0">
              <a:spcAft>
                <a:spcPts val="1200"/>
              </a:spcAft>
              <a:buNone/>
            </a:pPr>
            <a:r>
              <a:rPr lang="fr-FR" b="1" i="1" dirty="0"/>
              <a:t>Rejoignez-nous et voyagez avec nous dans le passé!</a:t>
            </a:r>
          </a:p>
          <a:p>
            <a:pPr>
              <a:spcAft>
                <a:spcPts val="1200"/>
              </a:spcAft>
            </a:pPr>
            <a:r>
              <a:rPr lang="fr-FR" dirty="0"/>
              <a:t>Découvrez l'histoire sous de nouvelles perspectives ! Dans ce chapitre, vous trouverez un épisode choisi dans lequel le cap a été mis sur de grands changements.</a:t>
            </a:r>
          </a:p>
          <a:p>
            <a:pPr>
              <a:spcAft>
                <a:spcPts val="1200"/>
              </a:spcAft>
            </a:pPr>
            <a:r>
              <a:rPr lang="fr-FR" dirty="0"/>
              <a:t>Tout d'abord, familiarisez-vous avec le </a:t>
            </a:r>
            <a:r>
              <a:rPr lang="fr-FR" b="1" dirty="0"/>
              <a:t>contexte historique de l'épisode </a:t>
            </a:r>
            <a:r>
              <a:rPr lang="fr-FR" dirty="0"/>
              <a:t>(étape 1). Vous y trouverez des informations sur </a:t>
            </a:r>
            <a:r>
              <a:rPr lang="fr-FR" b="1" dirty="0"/>
              <a:t>les conditions de vie des personnes</a:t>
            </a:r>
            <a:r>
              <a:rPr lang="fr-FR" dirty="0"/>
              <a:t> qui vivaient à l'époque à l'endroit où l'épisode s'est produit.</a:t>
            </a:r>
          </a:p>
          <a:p>
            <a:pPr>
              <a:spcAft>
                <a:spcPts val="1200"/>
              </a:spcAft>
            </a:pPr>
            <a:r>
              <a:rPr lang="fr-FR" dirty="0"/>
              <a:t>Dans le chapitre </a:t>
            </a:r>
            <a:r>
              <a:rPr lang="fr-FR" i="1" dirty="0">
                <a:solidFill>
                  <a:srgbClr val="0170B3"/>
                </a:solidFill>
              </a:rPr>
              <a:t>"La situation" </a:t>
            </a:r>
            <a:r>
              <a:rPr lang="fr-FR" dirty="0"/>
              <a:t>vous trouverez une description du </a:t>
            </a:r>
            <a:r>
              <a:rPr lang="fr-FR" b="1" dirty="0"/>
              <a:t>défi auquel les gens étaient confrontés.</a:t>
            </a:r>
          </a:p>
          <a:p>
            <a:pPr>
              <a:spcAft>
                <a:spcPts val="1200"/>
              </a:spcAft>
            </a:pPr>
            <a:endParaRPr lang="fr-FR"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ce document </a:t>
            </a:r>
            <a:r>
              <a:rPr lang="fr-FR" sz="3200" dirty="0"/>
              <a:t>(2)</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Et maintenant, vous pouvez déjà agir</a:t>
            </a:r>
            <a:r>
              <a:rPr lang="fr-FR" sz="2400" dirty="0">
                <a:effectLst/>
                <a:latin typeface="Calibri" panose="020F0502020204030204" pitchFamily="34" charset="0"/>
                <a:ea typeface="MyriadPro-Regular"/>
                <a:cs typeface="Arial" panose="020B0604020202020204" pitchFamily="34" charset="0"/>
              </a:rPr>
              <a:t>: </a:t>
            </a:r>
          </a:p>
          <a:p>
            <a:pPr lvl="1" algn="just">
              <a:lnSpc>
                <a:spcPct val="130000"/>
              </a:lnSpc>
              <a:buClr>
                <a:srgbClr val="1A7EBA"/>
              </a:buClr>
              <a:tabLst>
                <a:tab pos="4380865" algn="l"/>
                <a:tab pos="4830445" algn="l"/>
              </a:tabLst>
            </a:pPr>
            <a:r>
              <a:rPr lang="fr-FR" dirty="0">
                <a:latin typeface="Calibri" panose="020F0502020204030204" pitchFamily="34" charset="0"/>
                <a:ea typeface="MyriadPro-Regular"/>
                <a:cs typeface="Arial" panose="020B0604020202020204" pitchFamily="34" charset="0"/>
              </a:rPr>
              <a:t>Dans le chapitre </a:t>
            </a:r>
            <a:r>
              <a:rPr lang="fr-FR" i="1" dirty="0">
                <a:solidFill>
                  <a:srgbClr val="0170B3"/>
                </a:solidFill>
                <a:latin typeface="Calibri" panose="020F0502020204030204" pitchFamily="34" charset="0"/>
                <a:ea typeface="MyriadPro-Regular"/>
                <a:cs typeface="Arial" panose="020B0604020202020204" pitchFamily="34" charset="0"/>
              </a:rPr>
              <a:t>"Les personnes impliquées</a:t>
            </a:r>
            <a:r>
              <a:rPr lang="fr-FR" dirty="0">
                <a:solidFill>
                  <a:srgbClr val="0170B3"/>
                </a:solidFill>
                <a:latin typeface="Calibri" panose="020F0502020204030204" pitchFamily="34" charset="0"/>
                <a:ea typeface="MyriadPro-Regular"/>
                <a:cs typeface="Arial" panose="020B0604020202020204" pitchFamily="34" charset="0"/>
              </a:rPr>
              <a:t>”</a:t>
            </a:r>
            <a:r>
              <a:rPr lang="fr-FR" dirty="0">
                <a:effectLst/>
                <a:latin typeface="Calibri" panose="020F0502020204030204" pitchFamily="34" charset="0"/>
                <a:ea typeface="MyriadPro-Regular"/>
                <a:cs typeface="Arial" panose="020B0604020202020204" pitchFamily="34" charset="0"/>
              </a:rPr>
              <a:t>, </a:t>
            </a:r>
            <a:r>
              <a:rPr lang="fr-FR" dirty="0">
                <a:latin typeface="Calibri" panose="020F0502020204030204" pitchFamily="34" charset="0"/>
                <a:ea typeface="MyriadPro-Regular"/>
                <a:cs typeface="Arial" panose="020B0604020202020204" pitchFamily="34" charset="0"/>
              </a:rPr>
              <a:t>différentes personnes qui se trouvaient sur le lieu de l'événement à cette époque </a:t>
            </a:r>
            <a:r>
              <a:rPr lang="fr-FR" b="1" dirty="0">
                <a:latin typeface="Calibri" panose="020F0502020204030204" pitchFamily="34" charset="0"/>
                <a:ea typeface="MyriadPro-Regular"/>
                <a:cs typeface="Arial" panose="020B0604020202020204" pitchFamily="34" charset="0"/>
              </a:rPr>
              <a:t>vous racontent la situation</a:t>
            </a:r>
            <a:r>
              <a:rPr lang="fr-FR" dirty="0">
                <a:latin typeface="Calibri" panose="020F0502020204030204" pitchFamily="34" charset="0"/>
                <a:ea typeface="MyriadPro-Regular"/>
                <a:cs typeface="Arial" panose="020B0604020202020204" pitchFamily="34" charset="0"/>
              </a:rPr>
              <a:t> de leur point de vue.</a:t>
            </a:r>
            <a:endParaRPr lang="fr-FR"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fr-FR" sz="2400" b="1" dirty="0">
                <a:latin typeface="Calibri" panose="020F0502020204030204" pitchFamily="34" charset="0"/>
                <a:ea typeface="MyriadPro-Regular"/>
                <a:cs typeface="Arial" panose="020B0604020202020204" pitchFamily="34" charset="0"/>
              </a:rPr>
              <a:t>Choisissez l'une de ces personnes pour votre expérience historique</a:t>
            </a:r>
            <a:r>
              <a:rPr lang="fr-FR" sz="2400" b="1"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7462</TotalTime>
  <Words>12049</Words>
  <Application>Microsoft Office PowerPoint</Application>
  <PresentationFormat>Ευρεία οθόνη</PresentationFormat>
  <Paragraphs>297</Paragraphs>
  <Slides>38</Slides>
  <Notes>3</Notes>
  <HiddenSlides>0</HiddenSlides>
  <MMClips>5</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38</vt:i4>
      </vt:variant>
    </vt:vector>
  </HeadingPairs>
  <TitlesOfParts>
    <vt:vector size="45" baseType="lpstr">
      <vt:lpstr>Arial</vt:lpstr>
      <vt:lpstr>Calibri</vt:lpstr>
      <vt:lpstr>Calibri Light</vt:lpstr>
      <vt:lpstr>Courier New</vt:lpstr>
      <vt:lpstr>Open Sans</vt:lpstr>
      <vt:lpstr>Wingdings</vt:lpstr>
      <vt:lpstr>Θέμα του Office</vt:lpstr>
      <vt:lpstr>Apprendre de l’Histoire ...  Épisode 3</vt:lpstr>
      <vt:lpstr>Droits d'auteur </vt:lpstr>
      <vt:lpstr>Les partenaires</vt:lpstr>
      <vt:lpstr>Παρουσίαση του PowerPoint</vt:lpstr>
      <vt:lpstr>Bienvenue! </vt:lpstr>
      <vt:lpstr>Les événements marquants de l'histoire de l'humanité  (1)</vt:lpstr>
      <vt:lpstr>Les événements marquants de l'histoire de l'humanité  (2)</vt:lpstr>
      <vt:lpstr>Comment utiliser ce document (1)</vt:lpstr>
      <vt:lpstr>Comment utiliser ce document (2)</vt:lpstr>
      <vt:lpstr>Comment utiliser ce document (3)</vt:lpstr>
      <vt:lpstr>Comment utiliser ce document(4)</vt:lpstr>
      <vt:lpstr>Παρουσίαση του PowerPoint</vt:lpstr>
      <vt:lpstr>Étape 1 : se familiariser avec la situation</vt:lpstr>
      <vt:lpstr>La Situation</vt:lpstr>
      <vt:lpstr>La Situation (cont.)</vt:lpstr>
      <vt:lpstr>Étape 2: Choisis un personnage</vt:lpstr>
      <vt:lpstr>Personnes impliquées</vt:lpstr>
      <vt:lpstr>Choisissez l'une de ces quatre personnes </vt:lpstr>
      <vt:lpstr>Personne 1: Lambros,  jeune porteur d'eau des périphéries d'Athènes</vt:lpstr>
      <vt:lpstr>Personne 2: Rosa Botsari,  Dame d'honneur de la Reine Amalia</vt:lpstr>
      <vt:lpstr>Personne 3: Dimitrios Kallergis,  commandant militaire d’Athènes</vt:lpstr>
      <vt:lpstr>Personne 4: Reine Amalia</vt:lpstr>
      <vt:lpstr>Étape 3: L’Histoire d’un instant – Sois le personnage</vt:lpstr>
      <vt:lpstr>Étape 4: Comment allez-vous?</vt:lpstr>
      <vt:lpstr>Étape 5: Que ferais-tu maintenant?</vt:lpstr>
      <vt:lpstr>Étape 6: Pause !</vt:lpstr>
      <vt:lpstr>Παρουσίαση του PowerPoint</vt:lpstr>
      <vt:lpstr>Παρουσίαση του PowerPoint</vt:lpstr>
      <vt:lpstr>Παρουσίαση του PowerPoint</vt:lpstr>
      <vt:lpstr>Παρουσίαση του PowerPoint</vt:lpstr>
      <vt:lpstr>Étape 7: Maintenant tu as le choix</vt:lpstr>
      <vt:lpstr>Comment l’histoire se poursuit</vt:lpstr>
      <vt:lpstr>Apprendre de l’Histoire</vt:lpstr>
      <vt:lpstr>Apprendre de l’Histoire</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510</cp:revision>
  <dcterms:created xsi:type="dcterms:W3CDTF">2021-09-21T19:32:53Z</dcterms:created>
  <dcterms:modified xsi:type="dcterms:W3CDTF">2022-11-14T15:53:40Z</dcterms:modified>
</cp:coreProperties>
</file>