
<file path=[Content_Types].xml><?xml version="1.0" encoding="utf-8"?>
<Types xmlns="http://schemas.openxmlformats.org/package/2006/content-types">
  <Default Extension="emf" ContentType="image/x-emf"/>
  <Default Extension="glb" ContentType="model/gltf.binary"/>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7"/>
  </p:notesMasterIdLst>
  <p:sldIdLst>
    <p:sldId id="256" r:id="rId2"/>
    <p:sldId id="572" r:id="rId3"/>
    <p:sldId id="434" r:id="rId4"/>
    <p:sldId id="441" r:id="rId5"/>
    <p:sldId id="284" r:id="rId6"/>
    <p:sldId id="516" r:id="rId7"/>
    <p:sldId id="258" r:id="rId8"/>
    <p:sldId id="460" r:id="rId9"/>
    <p:sldId id="518" r:id="rId10"/>
    <p:sldId id="541" r:id="rId11"/>
    <p:sldId id="463" r:id="rId12"/>
    <p:sldId id="465" r:id="rId13"/>
    <p:sldId id="464" r:id="rId14"/>
    <p:sldId id="472" r:id="rId15"/>
    <p:sldId id="519" r:id="rId16"/>
    <p:sldId id="473" r:id="rId17"/>
    <p:sldId id="474" r:id="rId18"/>
    <p:sldId id="520" r:id="rId19"/>
    <p:sldId id="481" r:id="rId20"/>
    <p:sldId id="542" r:id="rId21"/>
    <p:sldId id="543" r:id="rId22"/>
    <p:sldId id="544" r:id="rId23"/>
    <p:sldId id="478" r:id="rId24"/>
    <p:sldId id="545" r:id="rId25"/>
    <p:sldId id="546" r:id="rId26"/>
    <p:sldId id="548" r:id="rId27"/>
    <p:sldId id="550" r:id="rId28"/>
    <p:sldId id="484" r:id="rId29"/>
    <p:sldId id="485" r:id="rId30"/>
    <p:sldId id="551" r:id="rId31"/>
    <p:sldId id="552" r:id="rId32"/>
    <p:sldId id="487" r:id="rId33"/>
    <p:sldId id="467" r:id="rId34"/>
    <p:sldId id="488" r:id="rId35"/>
    <p:sldId id="524" r:id="rId36"/>
    <p:sldId id="489" r:id="rId37"/>
    <p:sldId id="470" r:id="rId38"/>
    <p:sldId id="553" r:id="rId39"/>
    <p:sldId id="490" r:id="rId40"/>
    <p:sldId id="554" r:id="rId41"/>
    <p:sldId id="555" r:id="rId42"/>
    <p:sldId id="494" r:id="rId43"/>
    <p:sldId id="495" r:id="rId44"/>
    <p:sldId id="556" r:id="rId45"/>
    <p:sldId id="497" r:id="rId46"/>
    <p:sldId id="498" r:id="rId47"/>
    <p:sldId id="499" r:id="rId48"/>
    <p:sldId id="501" r:id="rId49"/>
    <p:sldId id="539" r:id="rId50"/>
    <p:sldId id="503" r:id="rId51"/>
    <p:sldId id="471" r:id="rId52"/>
    <p:sldId id="531" r:id="rId53"/>
    <p:sldId id="532" r:id="rId54"/>
    <p:sldId id="533" r:id="rId55"/>
    <p:sldId id="534" r:id="rId56"/>
    <p:sldId id="507" r:id="rId57"/>
    <p:sldId id="508" r:id="rId58"/>
    <p:sldId id="509" r:id="rId59"/>
    <p:sldId id="510" r:id="rId60"/>
    <p:sldId id="511" r:id="rId61"/>
    <p:sldId id="536" r:id="rId62"/>
    <p:sldId id="537" r:id="rId63"/>
    <p:sldId id="513" r:id="rId64"/>
    <p:sldId id="514" r:id="rId65"/>
    <p:sldId id="535" r:id="rId66"/>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Προεπιλεγμένη ενότητα" id="{9AD10C83-7500-446D-A1E6-8A3C2C101A37}">
          <p14:sldIdLst>
            <p14:sldId id="256"/>
            <p14:sldId id="572"/>
            <p14:sldId id="434"/>
            <p14:sldId id="441"/>
            <p14:sldId id="284"/>
            <p14:sldId id="516"/>
            <p14:sldId id="258"/>
            <p14:sldId id="460"/>
            <p14:sldId id="518"/>
            <p14:sldId id="541"/>
            <p14:sldId id="463"/>
            <p14:sldId id="465"/>
            <p14:sldId id="464"/>
            <p14:sldId id="472"/>
            <p14:sldId id="519"/>
            <p14:sldId id="473"/>
            <p14:sldId id="474"/>
            <p14:sldId id="520"/>
            <p14:sldId id="481"/>
            <p14:sldId id="542"/>
          </p14:sldIdLst>
        </p14:section>
        <p14:section name="Ενότητα χωρίς τίτλο" id="{11CAE47F-332A-4B43-A084-F5C1DFCF515D}">
          <p14:sldIdLst>
            <p14:sldId id="543"/>
            <p14:sldId id="544"/>
            <p14:sldId id="478"/>
            <p14:sldId id="545"/>
            <p14:sldId id="546"/>
            <p14:sldId id="548"/>
            <p14:sldId id="550"/>
            <p14:sldId id="484"/>
            <p14:sldId id="485"/>
            <p14:sldId id="551"/>
            <p14:sldId id="552"/>
            <p14:sldId id="487"/>
            <p14:sldId id="467"/>
            <p14:sldId id="488"/>
            <p14:sldId id="524"/>
            <p14:sldId id="489"/>
            <p14:sldId id="470"/>
            <p14:sldId id="553"/>
            <p14:sldId id="490"/>
            <p14:sldId id="554"/>
            <p14:sldId id="555"/>
            <p14:sldId id="494"/>
            <p14:sldId id="495"/>
            <p14:sldId id="556"/>
            <p14:sldId id="497"/>
            <p14:sldId id="498"/>
            <p14:sldId id="499"/>
            <p14:sldId id="501"/>
            <p14:sldId id="539"/>
            <p14:sldId id="503"/>
            <p14:sldId id="471"/>
            <p14:sldId id="531"/>
            <p14:sldId id="532"/>
            <p14:sldId id="533"/>
            <p14:sldId id="534"/>
            <p14:sldId id="507"/>
            <p14:sldId id="508"/>
            <p14:sldId id="509"/>
            <p14:sldId id="510"/>
            <p14:sldId id="511"/>
            <p14:sldId id="536"/>
            <p14:sldId id="537"/>
            <p14:sldId id="513"/>
            <p14:sldId id="514"/>
            <p14:sldId id="53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75C2"/>
    <a:srgbClr val="1B85DC"/>
    <a:srgbClr val="8AB070"/>
    <a:srgbClr val="9EBE89"/>
    <a:srgbClr val="DFB449"/>
    <a:srgbClr val="D18653"/>
    <a:srgbClr val="E8C97D"/>
    <a:srgbClr val="B5B5B5"/>
    <a:srgbClr val="D59061"/>
    <a:srgbClr val="80C1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A129CC-21EA-417F-B6CF-EA9C99CEED28}" v="190" dt="2021-12-27T16:20:59.365"/>
  </p1510:revLst>
</p1510:revInfo>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Μεσαίο στυλ 2 - Έμφαση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Μεσαίο στυλ 2 - Έμφαση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E171933-4619-4E11-9A3F-F7608DF75F80}" styleName="Μεσαίο στυλ 1 - Έμφαση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7292A2E-F333-43FB-9621-5CBBE7FDCDCB}" styleName="Φωτεινό στυλ 2 - Έμφαση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ED083AE6-46FA-4A59-8FB0-9F97EB10719F}" styleName="Φωτεινό στυλ 3 - Έμφαση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538" autoAdjust="0"/>
    <p:restoredTop sz="94291" autoAdjust="0"/>
  </p:normalViewPr>
  <p:slideViewPr>
    <p:cSldViewPr snapToGrid="0">
      <p:cViewPr varScale="1">
        <p:scale>
          <a:sx n="134" d="100"/>
          <a:sy n="134" d="100"/>
        </p:scale>
        <p:origin x="156" y="15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ntelis balaouras" userId="25e8755020fc1734" providerId="LiveId" clId="{08A129CC-21EA-417F-B6CF-EA9C99CEED28}"/>
    <pc:docChg chg="undo custSel addSld delSld modSld sldOrd">
      <pc:chgData name="pantelis balaouras" userId="25e8755020fc1734" providerId="LiveId" clId="{08A129CC-21EA-417F-B6CF-EA9C99CEED28}" dt="2021-12-30T14:10:00.969" v="5103" actId="47"/>
      <pc:docMkLst>
        <pc:docMk/>
      </pc:docMkLst>
      <pc:sldChg chg="modSp mod">
        <pc:chgData name="pantelis balaouras" userId="25e8755020fc1734" providerId="LiveId" clId="{08A129CC-21EA-417F-B6CF-EA9C99CEED28}" dt="2021-12-30T13:54:09.060" v="4883" actId="1036"/>
        <pc:sldMkLst>
          <pc:docMk/>
          <pc:sldMk cId="2283877092" sldId="256"/>
        </pc:sldMkLst>
        <pc:spChg chg="mod">
          <ac:chgData name="pantelis balaouras" userId="25e8755020fc1734" providerId="LiveId" clId="{08A129CC-21EA-417F-B6CF-EA9C99CEED28}" dt="2021-12-30T13:54:09.060" v="4883" actId="1036"/>
          <ac:spMkLst>
            <pc:docMk/>
            <pc:sldMk cId="2283877092" sldId="256"/>
            <ac:spMk id="2" creationId="{2D4DCFE8-514F-4099-A018-AD881563912D}"/>
          </ac:spMkLst>
        </pc:spChg>
      </pc:sldChg>
      <pc:sldChg chg="modSp mod">
        <pc:chgData name="pantelis balaouras" userId="25e8755020fc1734" providerId="LiveId" clId="{08A129CC-21EA-417F-B6CF-EA9C99CEED28}" dt="2021-12-27T12:11:41.060" v="2344" actId="20577"/>
        <pc:sldMkLst>
          <pc:docMk/>
          <pc:sldMk cId="629246187" sldId="258"/>
        </pc:sldMkLst>
        <pc:spChg chg="mod">
          <ac:chgData name="pantelis balaouras" userId="25e8755020fc1734" providerId="LiveId" clId="{08A129CC-21EA-417F-B6CF-EA9C99CEED28}" dt="2021-12-27T12:11:41.060" v="2344" actId="20577"/>
          <ac:spMkLst>
            <pc:docMk/>
            <pc:sldMk cId="629246187" sldId="258"/>
            <ac:spMk id="2" creationId="{5B65C0DC-BC2A-459D-91AC-22598AD94B77}"/>
          </ac:spMkLst>
        </pc:spChg>
        <pc:spChg chg="mod">
          <ac:chgData name="pantelis balaouras" userId="25e8755020fc1734" providerId="LiveId" clId="{08A129CC-21EA-417F-B6CF-EA9C99CEED28}" dt="2021-12-26T17:26:13.072" v="668" actId="27636"/>
          <ac:spMkLst>
            <pc:docMk/>
            <pc:sldMk cId="629246187" sldId="258"/>
            <ac:spMk id="3" creationId="{AAD30569-295C-4346-9826-305C1F71167D}"/>
          </ac:spMkLst>
        </pc:spChg>
      </pc:sldChg>
      <pc:sldChg chg="modSp del mod">
        <pc:chgData name="pantelis balaouras" userId="25e8755020fc1734" providerId="LiveId" clId="{08A129CC-21EA-417F-B6CF-EA9C99CEED28}" dt="2021-12-30T14:09:35.159" v="5100" actId="47"/>
        <pc:sldMkLst>
          <pc:docMk/>
          <pc:sldMk cId="3496104994" sldId="259"/>
        </pc:sldMkLst>
        <pc:spChg chg="mod">
          <ac:chgData name="pantelis balaouras" userId="25e8755020fc1734" providerId="LiveId" clId="{08A129CC-21EA-417F-B6CF-EA9C99CEED28}" dt="2021-12-26T20:03:44.326" v="870" actId="1036"/>
          <ac:spMkLst>
            <pc:docMk/>
            <pc:sldMk cId="3496104994" sldId="259"/>
            <ac:spMk id="26" creationId="{222F2339-9F25-4849-85F5-4DB97B07FCB3}"/>
          </ac:spMkLst>
        </pc:spChg>
      </pc:sldChg>
      <pc:sldChg chg="del">
        <pc:chgData name="pantelis balaouras" userId="25e8755020fc1734" providerId="LiveId" clId="{08A129CC-21EA-417F-B6CF-EA9C99CEED28}" dt="2021-12-30T14:09:35.159" v="5100" actId="47"/>
        <pc:sldMkLst>
          <pc:docMk/>
          <pc:sldMk cId="4103265280" sldId="260"/>
        </pc:sldMkLst>
      </pc:sldChg>
      <pc:sldChg chg="modSp del mod">
        <pc:chgData name="pantelis balaouras" userId="25e8755020fc1734" providerId="LiveId" clId="{08A129CC-21EA-417F-B6CF-EA9C99CEED28}" dt="2021-12-30T14:09:35.159" v="5100" actId="47"/>
        <pc:sldMkLst>
          <pc:docMk/>
          <pc:sldMk cId="3464047560" sldId="261"/>
        </pc:sldMkLst>
        <pc:spChg chg="mod">
          <ac:chgData name="pantelis balaouras" userId="25e8755020fc1734" providerId="LiveId" clId="{08A129CC-21EA-417F-B6CF-EA9C99CEED28}" dt="2021-12-26T16:47:13.720" v="1" actId="1076"/>
          <ac:spMkLst>
            <pc:docMk/>
            <pc:sldMk cId="3464047560" sldId="261"/>
            <ac:spMk id="7" creationId="{8F293368-5F60-4764-8DF3-3770084D7284}"/>
          </ac:spMkLst>
        </pc:spChg>
      </pc:sldChg>
      <pc:sldChg chg="del">
        <pc:chgData name="pantelis balaouras" userId="25e8755020fc1734" providerId="LiveId" clId="{08A129CC-21EA-417F-B6CF-EA9C99CEED28}" dt="2021-12-30T14:09:35.159" v="5100" actId="47"/>
        <pc:sldMkLst>
          <pc:docMk/>
          <pc:sldMk cId="2916059963" sldId="262"/>
        </pc:sldMkLst>
      </pc:sldChg>
      <pc:sldChg chg="del">
        <pc:chgData name="pantelis balaouras" userId="25e8755020fc1734" providerId="LiveId" clId="{08A129CC-21EA-417F-B6CF-EA9C99CEED28}" dt="2021-12-30T14:09:35.159" v="5100" actId="47"/>
        <pc:sldMkLst>
          <pc:docMk/>
          <pc:sldMk cId="3364439733" sldId="263"/>
        </pc:sldMkLst>
      </pc:sldChg>
      <pc:sldChg chg="del">
        <pc:chgData name="pantelis balaouras" userId="25e8755020fc1734" providerId="LiveId" clId="{08A129CC-21EA-417F-B6CF-EA9C99CEED28}" dt="2021-12-30T14:09:35.159" v="5100" actId="47"/>
        <pc:sldMkLst>
          <pc:docMk/>
          <pc:sldMk cId="4238343559" sldId="264"/>
        </pc:sldMkLst>
      </pc:sldChg>
      <pc:sldChg chg="del">
        <pc:chgData name="pantelis balaouras" userId="25e8755020fc1734" providerId="LiveId" clId="{08A129CC-21EA-417F-B6CF-EA9C99CEED28}" dt="2021-12-30T14:09:35.159" v="5100" actId="47"/>
        <pc:sldMkLst>
          <pc:docMk/>
          <pc:sldMk cId="2319053434" sldId="265"/>
        </pc:sldMkLst>
      </pc:sldChg>
      <pc:sldChg chg="del">
        <pc:chgData name="pantelis balaouras" userId="25e8755020fc1734" providerId="LiveId" clId="{08A129CC-21EA-417F-B6CF-EA9C99CEED28}" dt="2021-12-30T14:09:35.159" v="5100" actId="47"/>
        <pc:sldMkLst>
          <pc:docMk/>
          <pc:sldMk cId="2793942410" sldId="266"/>
        </pc:sldMkLst>
      </pc:sldChg>
      <pc:sldChg chg="del">
        <pc:chgData name="pantelis balaouras" userId="25e8755020fc1734" providerId="LiveId" clId="{08A129CC-21EA-417F-B6CF-EA9C99CEED28}" dt="2021-12-30T14:09:35.159" v="5100" actId="47"/>
        <pc:sldMkLst>
          <pc:docMk/>
          <pc:sldMk cId="475022460" sldId="267"/>
        </pc:sldMkLst>
      </pc:sldChg>
      <pc:sldChg chg="del">
        <pc:chgData name="pantelis balaouras" userId="25e8755020fc1734" providerId="LiveId" clId="{08A129CC-21EA-417F-B6CF-EA9C99CEED28}" dt="2021-12-30T14:09:35.159" v="5100" actId="47"/>
        <pc:sldMkLst>
          <pc:docMk/>
          <pc:sldMk cId="373789282" sldId="268"/>
        </pc:sldMkLst>
      </pc:sldChg>
      <pc:sldChg chg="del">
        <pc:chgData name="pantelis balaouras" userId="25e8755020fc1734" providerId="LiveId" clId="{08A129CC-21EA-417F-B6CF-EA9C99CEED28}" dt="2021-12-30T14:09:35.159" v="5100" actId="47"/>
        <pc:sldMkLst>
          <pc:docMk/>
          <pc:sldMk cId="203847215" sldId="269"/>
        </pc:sldMkLst>
      </pc:sldChg>
      <pc:sldChg chg="del">
        <pc:chgData name="pantelis balaouras" userId="25e8755020fc1734" providerId="LiveId" clId="{08A129CC-21EA-417F-B6CF-EA9C99CEED28}" dt="2021-12-30T14:09:35.159" v="5100" actId="47"/>
        <pc:sldMkLst>
          <pc:docMk/>
          <pc:sldMk cId="3172589248" sldId="270"/>
        </pc:sldMkLst>
      </pc:sldChg>
      <pc:sldChg chg="del">
        <pc:chgData name="pantelis balaouras" userId="25e8755020fc1734" providerId="LiveId" clId="{08A129CC-21EA-417F-B6CF-EA9C99CEED28}" dt="2021-12-30T14:09:35.159" v="5100" actId="47"/>
        <pc:sldMkLst>
          <pc:docMk/>
          <pc:sldMk cId="1459196511" sldId="271"/>
        </pc:sldMkLst>
      </pc:sldChg>
      <pc:sldChg chg="del">
        <pc:chgData name="pantelis balaouras" userId="25e8755020fc1734" providerId="LiveId" clId="{08A129CC-21EA-417F-B6CF-EA9C99CEED28}" dt="2021-12-30T14:09:35.159" v="5100" actId="47"/>
        <pc:sldMkLst>
          <pc:docMk/>
          <pc:sldMk cId="2002712142" sldId="272"/>
        </pc:sldMkLst>
      </pc:sldChg>
      <pc:sldChg chg="del">
        <pc:chgData name="pantelis balaouras" userId="25e8755020fc1734" providerId="LiveId" clId="{08A129CC-21EA-417F-B6CF-EA9C99CEED28}" dt="2021-12-30T14:09:35.159" v="5100" actId="47"/>
        <pc:sldMkLst>
          <pc:docMk/>
          <pc:sldMk cId="3016689036" sldId="273"/>
        </pc:sldMkLst>
      </pc:sldChg>
      <pc:sldChg chg="del">
        <pc:chgData name="pantelis balaouras" userId="25e8755020fc1734" providerId="LiveId" clId="{08A129CC-21EA-417F-B6CF-EA9C99CEED28}" dt="2021-12-30T14:09:35.159" v="5100" actId="47"/>
        <pc:sldMkLst>
          <pc:docMk/>
          <pc:sldMk cId="3907142121" sldId="274"/>
        </pc:sldMkLst>
      </pc:sldChg>
      <pc:sldChg chg="del">
        <pc:chgData name="pantelis balaouras" userId="25e8755020fc1734" providerId="LiveId" clId="{08A129CC-21EA-417F-B6CF-EA9C99CEED28}" dt="2021-12-30T14:09:35.159" v="5100" actId="47"/>
        <pc:sldMkLst>
          <pc:docMk/>
          <pc:sldMk cId="280531154" sldId="275"/>
        </pc:sldMkLst>
      </pc:sldChg>
      <pc:sldChg chg="del">
        <pc:chgData name="pantelis balaouras" userId="25e8755020fc1734" providerId="LiveId" clId="{08A129CC-21EA-417F-B6CF-EA9C99CEED28}" dt="2021-12-30T14:09:35.159" v="5100" actId="47"/>
        <pc:sldMkLst>
          <pc:docMk/>
          <pc:sldMk cId="146240581" sldId="276"/>
        </pc:sldMkLst>
      </pc:sldChg>
      <pc:sldChg chg="del">
        <pc:chgData name="pantelis balaouras" userId="25e8755020fc1734" providerId="LiveId" clId="{08A129CC-21EA-417F-B6CF-EA9C99CEED28}" dt="2021-12-30T14:09:35.159" v="5100" actId="47"/>
        <pc:sldMkLst>
          <pc:docMk/>
          <pc:sldMk cId="520288156" sldId="277"/>
        </pc:sldMkLst>
      </pc:sldChg>
      <pc:sldChg chg="del">
        <pc:chgData name="pantelis balaouras" userId="25e8755020fc1734" providerId="LiveId" clId="{08A129CC-21EA-417F-B6CF-EA9C99CEED28}" dt="2021-12-30T14:09:35.159" v="5100" actId="47"/>
        <pc:sldMkLst>
          <pc:docMk/>
          <pc:sldMk cId="268997292" sldId="278"/>
        </pc:sldMkLst>
      </pc:sldChg>
      <pc:sldChg chg="del">
        <pc:chgData name="pantelis balaouras" userId="25e8755020fc1734" providerId="LiveId" clId="{08A129CC-21EA-417F-B6CF-EA9C99CEED28}" dt="2021-12-30T14:09:35.159" v="5100" actId="47"/>
        <pc:sldMkLst>
          <pc:docMk/>
          <pc:sldMk cId="10792534" sldId="279"/>
        </pc:sldMkLst>
      </pc:sldChg>
      <pc:sldChg chg="del">
        <pc:chgData name="pantelis balaouras" userId="25e8755020fc1734" providerId="LiveId" clId="{08A129CC-21EA-417F-B6CF-EA9C99CEED28}" dt="2021-12-30T14:09:35.159" v="5100" actId="47"/>
        <pc:sldMkLst>
          <pc:docMk/>
          <pc:sldMk cId="2619657666" sldId="282"/>
        </pc:sldMkLst>
      </pc:sldChg>
      <pc:sldChg chg="modSp mod">
        <pc:chgData name="pantelis balaouras" userId="25e8755020fc1734" providerId="LiveId" clId="{08A129CC-21EA-417F-B6CF-EA9C99CEED28}" dt="2021-12-26T17:20:16.213" v="638" actId="1076"/>
        <pc:sldMkLst>
          <pc:docMk/>
          <pc:sldMk cId="3077911247" sldId="284"/>
        </pc:sldMkLst>
        <pc:grpChg chg="mod">
          <ac:chgData name="pantelis balaouras" userId="25e8755020fc1734" providerId="LiveId" clId="{08A129CC-21EA-417F-B6CF-EA9C99CEED28}" dt="2021-12-26T17:20:16.213" v="638" actId="1076"/>
          <ac:grpSpMkLst>
            <pc:docMk/>
            <pc:sldMk cId="3077911247" sldId="284"/>
            <ac:grpSpMk id="6" creationId="{43BAD698-D4E7-441E-9C31-C13F89E78980}"/>
          </ac:grpSpMkLst>
        </pc:grpChg>
      </pc:sldChg>
      <pc:sldChg chg="del">
        <pc:chgData name="pantelis balaouras" userId="25e8755020fc1734" providerId="LiveId" clId="{08A129CC-21EA-417F-B6CF-EA9C99CEED28}" dt="2021-12-30T14:09:35.159" v="5100" actId="47"/>
        <pc:sldMkLst>
          <pc:docMk/>
          <pc:sldMk cId="1223968011" sldId="285"/>
        </pc:sldMkLst>
      </pc:sldChg>
      <pc:sldChg chg="del">
        <pc:chgData name="pantelis balaouras" userId="25e8755020fc1734" providerId="LiveId" clId="{08A129CC-21EA-417F-B6CF-EA9C99CEED28}" dt="2021-12-30T14:09:35.159" v="5100" actId="47"/>
        <pc:sldMkLst>
          <pc:docMk/>
          <pc:sldMk cId="513866310" sldId="286"/>
        </pc:sldMkLst>
      </pc:sldChg>
      <pc:sldChg chg="del">
        <pc:chgData name="pantelis balaouras" userId="25e8755020fc1734" providerId="LiveId" clId="{08A129CC-21EA-417F-B6CF-EA9C99CEED28}" dt="2021-12-30T14:09:35.159" v="5100" actId="47"/>
        <pc:sldMkLst>
          <pc:docMk/>
          <pc:sldMk cId="1847662709" sldId="292"/>
        </pc:sldMkLst>
      </pc:sldChg>
      <pc:sldChg chg="del">
        <pc:chgData name="pantelis balaouras" userId="25e8755020fc1734" providerId="LiveId" clId="{08A129CC-21EA-417F-B6CF-EA9C99CEED28}" dt="2021-12-30T14:09:35.159" v="5100" actId="47"/>
        <pc:sldMkLst>
          <pc:docMk/>
          <pc:sldMk cId="655685398" sldId="293"/>
        </pc:sldMkLst>
      </pc:sldChg>
      <pc:sldChg chg="del">
        <pc:chgData name="pantelis balaouras" userId="25e8755020fc1734" providerId="LiveId" clId="{08A129CC-21EA-417F-B6CF-EA9C99CEED28}" dt="2021-12-30T14:09:35.159" v="5100" actId="47"/>
        <pc:sldMkLst>
          <pc:docMk/>
          <pc:sldMk cId="482375230" sldId="295"/>
        </pc:sldMkLst>
      </pc:sldChg>
      <pc:sldChg chg="del">
        <pc:chgData name="pantelis balaouras" userId="25e8755020fc1734" providerId="LiveId" clId="{08A129CC-21EA-417F-B6CF-EA9C99CEED28}" dt="2021-12-30T14:09:35.159" v="5100" actId="47"/>
        <pc:sldMkLst>
          <pc:docMk/>
          <pc:sldMk cId="2234413373" sldId="296"/>
        </pc:sldMkLst>
      </pc:sldChg>
      <pc:sldChg chg="del">
        <pc:chgData name="pantelis balaouras" userId="25e8755020fc1734" providerId="LiveId" clId="{08A129CC-21EA-417F-B6CF-EA9C99CEED28}" dt="2021-12-30T14:09:35.159" v="5100" actId="47"/>
        <pc:sldMkLst>
          <pc:docMk/>
          <pc:sldMk cId="1056820980" sldId="297"/>
        </pc:sldMkLst>
      </pc:sldChg>
      <pc:sldChg chg="del">
        <pc:chgData name="pantelis balaouras" userId="25e8755020fc1734" providerId="LiveId" clId="{08A129CC-21EA-417F-B6CF-EA9C99CEED28}" dt="2021-12-30T14:09:35.159" v="5100" actId="47"/>
        <pc:sldMkLst>
          <pc:docMk/>
          <pc:sldMk cId="1260878074" sldId="298"/>
        </pc:sldMkLst>
      </pc:sldChg>
      <pc:sldChg chg="del">
        <pc:chgData name="pantelis balaouras" userId="25e8755020fc1734" providerId="LiveId" clId="{08A129CC-21EA-417F-B6CF-EA9C99CEED28}" dt="2021-12-30T14:09:35.159" v="5100" actId="47"/>
        <pc:sldMkLst>
          <pc:docMk/>
          <pc:sldMk cId="392223397" sldId="299"/>
        </pc:sldMkLst>
      </pc:sldChg>
      <pc:sldChg chg="del">
        <pc:chgData name="pantelis balaouras" userId="25e8755020fc1734" providerId="LiveId" clId="{08A129CC-21EA-417F-B6CF-EA9C99CEED28}" dt="2021-12-30T14:09:35.159" v="5100" actId="47"/>
        <pc:sldMkLst>
          <pc:docMk/>
          <pc:sldMk cId="3904401474" sldId="300"/>
        </pc:sldMkLst>
      </pc:sldChg>
      <pc:sldChg chg="del">
        <pc:chgData name="pantelis balaouras" userId="25e8755020fc1734" providerId="LiveId" clId="{08A129CC-21EA-417F-B6CF-EA9C99CEED28}" dt="2021-12-30T14:09:35.159" v="5100" actId="47"/>
        <pc:sldMkLst>
          <pc:docMk/>
          <pc:sldMk cId="1696563370" sldId="301"/>
        </pc:sldMkLst>
      </pc:sldChg>
      <pc:sldChg chg="del">
        <pc:chgData name="pantelis balaouras" userId="25e8755020fc1734" providerId="LiveId" clId="{08A129CC-21EA-417F-B6CF-EA9C99CEED28}" dt="2021-12-30T14:09:35.159" v="5100" actId="47"/>
        <pc:sldMkLst>
          <pc:docMk/>
          <pc:sldMk cId="2084804605" sldId="304"/>
        </pc:sldMkLst>
      </pc:sldChg>
      <pc:sldChg chg="del">
        <pc:chgData name="pantelis balaouras" userId="25e8755020fc1734" providerId="LiveId" clId="{08A129CC-21EA-417F-B6CF-EA9C99CEED28}" dt="2021-12-30T14:09:55.417" v="5101" actId="47"/>
        <pc:sldMkLst>
          <pc:docMk/>
          <pc:sldMk cId="3808295080" sldId="305"/>
        </pc:sldMkLst>
      </pc:sldChg>
      <pc:sldChg chg="del">
        <pc:chgData name="pantelis balaouras" userId="25e8755020fc1734" providerId="LiveId" clId="{08A129CC-21EA-417F-B6CF-EA9C99CEED28}" dt="2021-12-30T14:09:55.417" v="5101" actId="47"/>
        <pc:sldMkLst>
          <pc:docMk/>
          <pc:sldMk cId="4058861657" sldId="306"/>
        </pc:sldMkLst>
      </pc:sldChg>
      <pc:sldChg chg="del">
        <pc:chgData name="pantelis balaouras" userId="25e8755020fc1734" providerId="LiveId" clId="{08A129CC-21EA-417F-B6CF-EA9C99CEED28}" dt="2021-12-30T14:09:55.417" v="5101" actId="47"/>
        <pc:sldMkLst>
          <pc:docMk/>
          <pc:sldMk cId="1457012956" sldId="307"/>
        </pc:sldMkLst>
      </pc:sldChg>
      <pc:sldChg chg="del">
        <pc:chgData name="pantelis balaouras" userId="25e8755020fc1734" providerId="LiveId" clId="{08A129CC-21EA-417F-B6CF-EA9C99CEED28}" dt="2021-12-30T14:09:55.417" v="5101" actId="47"/>
        <pc:sldMkLst>
          <pc:docMk/>
          <pc:sldMk cId="3713546905" sldId="308"/>
        </pc:sldMkLst>
      </pc:sldChg>
      <pc:sldChg chg="del">
        <pc:chgData name="pantelis balaouras" userId="25e8755020fc1734" providerId="LiveId" clId="{08A129CC-21EA-417F-B6CF-EA9C99CEED28}" dt="2021-12-30T14:09:55.417" v="5101" actId="47"/>
        <pc:sldMkLst>
          <pc:docMk/>
          <pc:sldMk cId="936344114" sldId="309"/>
        </pc:sldMkLst>
      </pc:sldChg>
      <pc:sldChg chg="del">
        <pc:chgData name="pantelis balaouras" userId="25e8755020fc1734" providerId="LiveId" clId="{08A129CC-21EA-417F-B6CF-EA9C99CEED28}" dt="2021-12-30T14:09:35.159" v="5100" actId="47"/>
        <pc:sldMkLst>
          <pc:docMk/>
          <pc:sldMk cId="834958595" sldId="313"/>
        </pc:sldMkLst>
      </pc:sldChg>
      <pc:sldChg chg="del">
        <pc:chgData name="pantelis balaouras" userId="25e8755020fc1734" providerId="LiveId" clId="{08A129CC-21EA-417F-B6CF-EA9C99CEED28}" dt="2021-12-30T14:09:35.159" v="5100" actId="47"/>
        <pc:sldMkLst>
          <pc:docMk/>
          <pc:sldMk cId="921515424" sldId="314"/>
        </pc:sldMkLst>
      </pc:sldChg>
      <pc:sldChg chg="del">
        <pc:chgData name="pantelis balaouras" userId="25e8755020fc1734" providerId="LiveId" clId="{08A129CC-21EA-417F-B6CF-EA9C99CEED28}" dt="2021-12-30T14:09:35.159" v="5100" actId="47"/>
        <pc:sldMkLst>
          <pc:docMk/>
          <pc:sldMk cId="1294139669" sldId="315"/>
        </pc:sldMkLst>
      </pc:sldChg>
      <pc:sldChg chg="del">
        <pc:chgData name="pantelis balaouras" userId="25e8755020fc1734" providerId="LiveId" clId="{08A129CC-21EA-417F-B6CF-EA9C99CEED28}" dt="2021-12-30T14:09:35.159" v="5100" actId="47"/>
        <pc:sldMkLst>
          <pc:docMk/>
          <pc:sldMk cId="4279396010" sldId="317"/>
        </pc:sldMkLst>
      </pc:sldChg>
      <pc:sldChg chg="del">
        <pc:chgData name="pantelis balaouras" userId="25e8755020fc1734" providerId="LiveId" clId="{08A129CC-21EA-417F-B6CF-EA9C99CEED28}" dt="2021-12-30T14:09:35.159" v="5100" actId="47"/>
        <pc:sldMkLst>
          <pc:docMk/>
          <pc:sldMk cId="3464564083" sldId="318"/>
        </pc:sldMkLst>
      </pc:sldChg>
      <pc:sldChg chg="del">
        <pc:chgData name="pantelis balaouras" userId="25e8755020fc1734" providerId="LiveId" clId="{08A129CC-21EA-417F-B6CF-EA9C99CEED28}" dt="2021-12-30T14:09:35.159" v="5100" actId="47"/>
        <pc:sldMkLst>
          <pc:docMk/>
          <pc:sldMk cId="2733113770" sldId="319"/>
        </pc:sldMkLst>
      </pc:sldChg>
      <pc:sldChg chg="del">
        <pc:chgData name="pantelis balaouras" userId="25e8755020fc1734" providerId="LiveId" clId="{08A129CC-21EA-417F-B6CF-EA9C99CEED28}" dt="2021-12-30T14:09:35.159" v="5100" actId="47"/>
        <pc:sldMkLst>
          <pc:docMk/>
          <pc:sldMk cId="1597572934" sldId="320"/>
        </pc:sldMkLst>
      </pc:sldChg>
      <pc:sldChg chg="del">
        <pc:chgData name="pantelis balaouras" userId="25e8755020fc1734" providerId="LiveId" clId="{08A129CC-21EA-417F-B6CF-EA9C99CEED28}" dt="2021-12-30T14:09:35.159" v="5100" actId="47"/>
        <pc:sldMkLst>
          <pc:docMk/>
          <pc:sldMk cId="3228906119" sldId="321"/>
        </pc:sldMkLst>
      </pc:sldChg>
      <pc:sldChg chg="del">
        <pc:chgData name="pantelis balaouras" userId="25e8755020fc1734" providerId="LiveId" clId="{08A129CC-21EA-417F-B6CF-EA9C99CEED28}" dt="2021-12-30T14:09:35.159" v="5100" actId="47"/>
        <pc:sldMkLst>
          <pc:docMk/>
          <pc:sldMk cId="1652497834" sldId="322"/>
        </pc:sldMkLst>
      </pc:sldChg>
      <pc:sldChg chg="del">
        <pc:chgData name="pantelis balaouras" userId="25e8755020fc1734" providerId="LiveId" clId="{08A129CC-21EA-417F-B6CF-EA9C99CEED28}" dt="2021-12-30T14:09:35.159" v="5100" actId="47"/>
        <pc:sldMkLst>
          <pc:docMk/>
          <pc:sldMk cId="1524740785" sldId="323"/>
        </pc:sldMkLst>
      </pc:sldChg>
      <pc:sldChg chg="del">
        <pc:chgData name="pantelis balaouras" userId="25e8755020fc1734" providerId="LiveId" clId="{08A129CC-21EA-417F-B6CF-EA9C99CEED28}" dt="2021-12-30T14:09:35.159" v="5100" actId="47"/>
        <pc:sldMkLst>
          <pc:docMk/>
          <pc:sldMk cId="3967338521" sldId="324"/>
        </pc:sldMkLst>
      </pc:sldChg>
      <pc:sldChg chg="del">
        <pc:chgData name="pantelis balaouras" userId="25e8755020fc1734" providerId="LiveId" clId="{08A129CC-21EA-417F-B6CF-EA9C99CEED28}" dt="2021-12-30T14:10:00.969" v="5103" actId="47"/>
        <pc:sldMkLst>
          <pc:docMk/>
          <pc:sldMk cId="2126933278" sldId="435"/>
        </pc:sldMkLst>
      </pc:sldChg>
      <pc:sldChg chg="del">
        <pc:chgData name="pantelis balaouras" userId="25e8755020fc1734" providerId="LiveId" clId="{08A129CC-21EA-417F-B6CF-EA9C99CEED28}" dt="2021-12-30T14:09:35.159" v="5100" actId="47"/>
        <pc:sldMkLst>
          <pc:docMk/>
          <pc:sldMk cId="2375400937" sldId="436"/>
        </pc:sldMkLst>
      </pc:sldChg>
      <pc:sldChg chg="del">
        <pc:chgData name="pantelis balaouras" userId="25e8755020fc1734" providerId="LiveId" clId="{08A129CC-21EA-417F-B6CF-EA9C99CEED28}" dt="2021-12-30T14:09:35.159" v="5100" actId="47"/>
        <pc:sldMkLst>
          <pc:docMk/>
          <pc:sldMk cId="596697722" sldId="437"/>
        </pc:sldMkLst>
      </pc:sldChg>
      <pc:sldChg chg="del">
        <pc:chgData name="pantelis balaouras" userId="25e8755020fc1734" providerId="LiveId" clId="{08A129CC-21EA-417F-B6CF-EA9C99CEED28}" dt="2021-12-30T14:09:35.159" v="5100" actId="47"/>
        <pc:sldMkLst>
          <pc:docMk/>
          <pc:sldMk cId="1777988781" sldId="438"/>
        </pc:sldMkLst>
      </pc:sldChg>
      <pc:sldChg chg="del">
        <pc:chgData name="pantelis balaouras" userId="25e8755020fc1734" providerId="LiveId" clId="{08A129CC-21EA-417F-B6CF-EA9C99CEED28}" dt="2021-12-30T14:09:35.159" v="5100" actId="47"/>
        <pc:sldMkLst>
          <pc:docMk/>
          <pc:sldMk cId="3200411843" sldId="439"/>
        </pc:sldMkLst>
      </pc:sldChg>
      <pc:sldChg chg="del">
        <pc:chgData name="pantelis balaouras" userId="25e8755020fc1734" providerId="LiveId" clId="{08A129CC-21EA-417F-B6CF-EA9C99CEED28}" dt="2021-12-30T14:09:35.159" v="5100" actId="47"/>
        <pc:sldMkLst>
          <pc:docMk/>
          <pc:sldMk cId="2394292356" sldId="440"/>
        </pc:sldMkLst>
      </pc:sldChg>
      <pc:sldChg chg="modSp mod">
        <pc:chgData name="pantelis balaouras" userId="25e8755020fc1734" providerId="LiveId" clId="{08A129CC-21EA-417F-B6CF-EA9C99CEED28}" dt="2021-12-26T17:16:32.289" v="605" actId="20577"/>
        <pc:sldMkLst>
          <pc:docMk/>
          <pc:sldMk cId="1296679580" sldId="441"/>
        </pc:sldMkLst>
        <pc:spChg chg="mod">
          <ac:chgData name="pantelis balaouras" userId="25e8755020fc1734" providerId="LiveId" clId="{08A129CC-21EA-417F-B6CF-EA9C99CEED28}" dt="2021-12-26T17:16:32.289" v="605" actId="20577"/>
          <ac:spMkLst>
            <pc:docMk/>
            <pc:sldMk cId="1296679580" sldId="441"/>
            <ac:spMk id="3" creationId="{0C2C2151-8E17-41B5-B25C-D7DAAA02059E}"/>
          </ac:spMkLst>
        </pc:spChg>
      </pc:sldChg>
      <pc:sldChg chg="addSp delSp modSp mod">
        <pc:chgData name="pantelis balaouras" userId="25e8755020fc1734" providerId="LiveId" clId="{08A129CC-21EA-417F-B6CF-EA9C99CEED28}" dt="2021-12-27T12:11:53.292" v="2346" actId="20577"/>
        <pc:sldMkLst>
          <pc:docMk/>
          <pc:sldMk cId="650151618" sldId="460"/>
        </pc:sldMkLst>
        <pc:spChg chg="mod">
          <ac:chgData name="pantelis balaouras" userId="25e8755020fc1734" providerId="LiveId" clId="{08A129CC-21EA-417F-B6CF-EA9C99CEED28}" dt="2021-12-27T12:11:53.292" v="2346" actId="20577"/>
          <ac:spMkLst>
            <pc:docMk/>
            <pc:sldMk cId="650151618" sldId="460"/>
            <ac:spMk id="2" creationId="{5B65C0DC-BC2A-459D-91AC-22598AD94B77}"/>
          </ac:spMkLst>
        </pc:spChg>
        <pc:spChg chg="mod">
          <ac:chgData name="pantelis balaouras" userId="25e8755020fc1734" providerId="LiveId" clId="{08A129CC-21EA-417F-B6CF-EA9C99CEED28}" dt="2021-12-26T19:52:15.916" v="797" actId="27636"/>
          <ac:spMkLst>
            <pc:docMk/>
            <pc:sldMk cId="650151618" sldId="460"/>
            <ac:spMk id="3" creationId="{AAD30569-295C-4346-9826-305C1F71167D}"/>
          </ac:spMkLst>
        </pc:spChg>
        <pc:spChg chg="add mod">
          <ac:chgData name="pantelis balaouras" userId="25e8755020fc1734" providerId="LiveId" clId="{08A129CC-21EA-417F-B6CF-EA9C99CEED28}" dt="2021-12-26T20:07:16.211" v="886" actId="208"/>
          <ac:spMkLst>
            <pc:docMk/>
            <pc:sldMk cId="650151618" sldId="460"/>
            <ac:spMk id="4" creationId="{CD6821EC-E8FE-4B77-9307-D42E196582A5}"/>
          </ac:spMkLst>
        </pc:spChg>
        <pc:spChg chg="add mod">
          <ac:chgData name="pantelis balaouras" userId="25e8755020fc1734" providerId="LiveId" clId="{08A129CC-21EA-417F-B6CF-EA9C99CEED28}" dt="2021-12-26T20:07:24.006" v="887" actId="208"/>
          <ac:spMkLst>
            <pc:docMk/>
            <pc:sldMk cId="650151618" sldId="460"/>
            <ac:spMk id="7" creationId="{D9C806B1-7EA3-4342-814E-63460A11978F}"/>
          </ac:spMkLst>
        </pc:spChg>
        <pc:spChg chg="add del mod">
          <ac:chgData name="pantelis balaouras" userId="25e8755020fc1734" providerId="LiveId" clId="{08A129CC-21EA-417F-B6CF-EA9C99CEED28}" dt="2021-12-26T19:52:03.740" v="793" actId="478"/>
          <ac:spMkLst>
            <pc:docMk/>
            <pc:sldMk cId="650151618" sldId="460"/>
            <ac:spMk id="8" creationId="{DEFA7EB6-CA49-4FC9-AF70-CC6EB52796CA}"/>
          </ac:spMkLst>
        </pc:spChg>
      </pc:sldChg>
      <pc:sldChg chg="del">
        <pc:chgData name="pantelis balaouras" userId="25e8755020fc1734" providerId="LiveId" clId="{08A129CC-21EA-417F-B6CF-EA9C99CEED28}" dt="2021-12-26T17:28:55.324" v="692" actId="47"/>
        <pc:sldMkLst>
          <pc:docMk/>
          <pc:sldMk cId="440736208" sldId="461"/>
        </pc:sldMkLst>
      </pc:sldChg>
      <pc:sldChg chg="modSp del mod ord">
        <pc:chgData name="pantelis balaouras" userId="25e8755020fc1734" providerId="LiveId" clId="{08A129CC-21EA-417F-B6CF-EA9C99CEED28}" dt="2021-12-26T19:57:02.886" v="841" actId="47"/>
        <pc:sldMkLst>
          <pc:docMk/>
          <pc:sldMk cId="2008370185" sldId="462"/>
        </pc:sldMkLst>
        <pc:spChg chg="mod">
          <ac:chgData name="pantelis balaouras" userId="25e8755020fc1734" providerId="LiveId" clId="{08A129CC-21EA-417F-B6CF-EA9C99CEED28}" dt="2021-12-26T19:54:14.607" v="825" actId="21"/>
          <ac:spMkLst>
            <pc:docMk/>
            <pc:sldMk cId="2008370185" sldId="462"/>
            <ac:spMk id="3" creationId="{2C4E0533-DD16-4A69-97E1-A5755C3B3CE8}"/>
          </ac:spMkLst>
        </pc:spChg>
      </pc:sldChg>
      <pc:sldChg chg="addSp modSp mod">
        <pc:chgData name="pantelis balaouras" userId="25e8755020fc1734" providerId="LiveId" clId="{08A129CC-21EA-417F-B6CF-EA9C99CEED28}" dt="2021-12-26T19:59:23.910" v="866" actId="1035"/>
        <pc:sldMkLst>
          <pc:docMk/>
          <pc:sldMk cId="2958587856" sldId="463"/>
        </pc:sldMkLst>
        <pc:spChg chg="mod">
          <ac:chgData name="pantelis balaouras" userId="25e8755020fc1734" providerId="LiveId" clId="{08A129CC-21EA-417F-B6CF-EA9C99CEED28}" dt="2021-12-26T19:58:21.152" v="852" actId="27636"/>
          <ac:spMkLst>
            <pc:docMk/>
            <pc:sldMk cId="2958587856" sldId="463"/>
            <ac:spMk id="3" creationId="{D63B152D-B1ED-4D2E-BADA-933EAD826CAE}"/>
          </ac:spMkLst>
        </pc:spChg>
        <pc:spChg chg="add mod">
          <ac:chgData name="pantelis balaouras" userId="25e8755020fc1734" providerId="LiveId" clId="{08A129CC-21EA-417F-B6CF-EA9C99CEED28}" dt="2021-12-26T19:59:23.910" v="866" actId="1035"/>
          <ac:spMkLst>
            <pc:docMk/>
            <pc:sldMk cId="2958587856" sldId="463"/>
            <ac:spMk id="5" creationId="{77EB9EFC-3072-4330-8F1B-AFD4A42D87AF}"/>
          </ac:spMkLst>
        </pc:spChg>
      </pc:sldChg>
      <pc:sldChg chg="addSp modSp mod">
        <pc:chgData name="pantelis balaouras" userId="25e8755020fc1734" providerId="LiveId" clId="{08A129CC-21EA-417F-B6CF-EA9C99CEED28}" dt="2021-12-30T13:55:22.322" v="4896" actId="1036"/>
        <pc:sldMkLst>
          <pc:docMk/>
          <pc:sldMk cId="2361984903" sldId="464"/>
        </pc:sldMkLst>
        <pc:spChg chg="mod">
          <ac:chgData name="pantelis balaouras" userId="25e8755020fc1734" providerId="LiveId" clId="{08A129CC-21EA-417F-B6CF-EA9C99CEED28}" dt="2021-12-30T13:55:14.424" v="4888" actId="404"/>
          <ac:spMkLst>
            <pc:docMk/>
            <pc:sldMk cId="2361984903" sldId="464"/>
            <ac:spMk id="2" creationId="{7ED95F25-5340-445E-BE64-6CC0AF99128A}"/>
          </ac:spMkLst>
        </pc:spChg>
        <pc:spChg chg="mod">
          <ac:chgData name="pantelis balaouras" userId="25e8755020fc1734" providerId="LiveId" clId="{08A129CC-21EA-417F-B6CF-EA9C99CEED28}" dt="2021-12-30T13:55:22.322" v="4896" actId="1036"/>
          <ac:spMkLst>
            <pc:docMk/>
            <pc:sldMk cId="2361984903" sldId="464"/>
            <ac:spMk id="3" creationId="{37CF4A94-AC39-4A3F-A298-4B92555AFC04}"/>
          </ac:spMkLst>
        </pc:spChg>
        <pc:spChg chg="add mod">
          <ac:chgData name="pantelis balaouras" userId="25e8755020fc1734" providerId="LiveId" clId="{08A129CC-21EA-417F-B6CF-EA9C99CEED28}" dt="2021-12-26T16:48:48.684" v="44" actId="1036"/>
          <ac:spMkLst>
            <pc:docMk/>
            <pc:sldMk cId="2361984903" sldId="464"/>
            <ac:spMk id="4" creationId="{4379CD09-F8EE-4AAE-9E9F-CC4A3879B8E9}"/>
          </ac:spMkLst>
        </pc:spChg>
      </pc:sldChg>
      <pc:sldChg chg="modSp mod">
        <pc:chgData name="pantelis balaouras" userId="25e8755020fc1734" providerId="LiveId" clId="{08A129CC-21EA-417F-B6CF-EA9C99CEED28}" dt="2021-12-26T20:00:23.777" v="868" actId="1076"/>
        <pc:sldMkLst>
          <pc:docMk/>
          <pc:sldMk cId="3990927981" sldId="465"/>
        </pc:sldMkLst>
        <pc:spChg chg="mod">
          <ac:chgData name="pantelis balaouras" userId="25e8755020fc1734" providerId="LiveId" clId="{08A129CC-21EA-417F-B6CF-EA9C99CEED28}" dt="2021-12-26T20:00:23.777" v="868" actId="1076"/>
          <ac:spMkLst>
            <pc:docMk/>
            <pc:sldMk cId="3990927981" sldId="465"/>
            <ac:spMk id="5" creationId="{66473777-F090-41F5-9FC8-8962CF40C8E1}"/>
          </ac:spMkLst>
        </pc:spChg>
        <pc:spChg chg="mod">
          <ac:chgData name="pantelis balaouras" userId="25e8755020fc1734" providerId="LiveId" clId="{08A129CC-21EA-417F-B6CF-EA9C99CEED28}" dt="2021-12-26T20:00:04.904" v="867" actId="403"/>
          <ac:spMkLst>
            <pc:docMk/>
            <pc:sldMk cId="3990927981" sldId="465"/>
            <ac:spMk id="13" creationId="{6D071DF7-0EDC-4DE4-A0EA-A1AE1E618BF8}"/>
          </ac:spMkLst>
        </pc:spChg>
      </pc:sldChg>
      <pc:sldChg chg="addSp delSp modSp mod">
        <pc:chgData name="pantelis balaouras" userId="25e8755020fc1734" providerId="LiveId" clId="{08A129CC-21EA-417F-B6CF-EA9C99CEED28}" dt="2021-12-30T13:59:56.970" v="4923" actId="167"/>
        <pc:sldMkLst>
          <pc:docMk/>
          <pc:sldMk cId="294651057" sldId="466"/>
        </pc:sldMkLst>
        <pc:spChg chg="add mod ord">
          <ac:chgData name="pantelis balaouras" userId="25e8755020fc1734" providerId="LiveId" clId="{08A129CC-21EA-417F-B6CF-EA9C99CEED28}" dt="2021-12-27T12:16:24.947" v="2444" actId="1035"/>
          <ac:spMkLst>
            <pc:docMk/>
            <pc:sldMk cId="294651057" sldId="466"/>
            <ac:spMk id="2" creationId="{5BB7B41F-A0B4-47DC-9617-D80B6705CE11}"/>
          </ac:spMkLst>
        </pc:spChg>
        <pc:spChg chg="mod topLvl">
          <ac:chgData name="pantelis balaouras" userId="25e8755020fc1734" providerId="LiveId" clId="{08A129CC-21EA-417F-B6CF-EA9C99CEED28}" dt="2021-12-27T12:16:10.297" v="2437" actId="1076"/>
          <ac:spMkLst>
            <pc:docMk/>
            <pc:sldMk cId="294651057" sldId="466"/>
            <ac:spMk id="6" creationId="{12BE882B-AF2C-4816-9FB3-2BD4A3A1531D}"/>
          </ac:spMkLst>
        </pc:spChg>
        <pc:spChg chg="mod topLvl">
          <ac:chgData name="pantelis balaouras" userId="25e8755020fc1734" providerId="LiveId" clId="{08A129CC-21EA-417F-B6CF-EA9C99CEED28}" dt="2021-12-27T12:15:58.101" v="2435" actId="1038"/>
          <ac:spMkLst>
            <pc:docMk/>
            <pc:sldMk cId="294651057" sldId="466"/>
            <ac:spMk id="7" creationId="{35E05CEE-12F4-429F-912A-25A50472C2EF}"/>
          </ac:spMkLst>
        </pc:spChg>
        <pc:spChg chg="mod topLvl">
          <ac:chgData name="pantelis balaouras" userId="25e8755020fc1734" providerId="LiveId" clId="{08A129CC-21EA-417F-B6CF-EA9C99CEED28}" dt="2021-12-26T22:06:36.305" v="2071" actId="165"/>
          <ac:spMkLst>
            <pc:docMk/>
            <pc:sldMk cId="294651057" sldId="466"/>
            <ac:spMk id="8" creationId="{1CF61CD9-0D41-442B-9C2D-1D3D0039B60D}"/>
          </ac:spMkLst>
        </pc:spChg>
        <pc:spChg chg="del mod topLvl">
          <ac:chgData name="pantelis balaouras" userId="25e8755020fc1734" providerId="LiveId" clId="{08A129CC-21EA-417F-B6CF-EA9C99CEED28}" dt="2021-12-26T22:07:16.257" v="2079" actId="478"/>
          <ac:spMkLst>
            <pc:docMk/>
            <pc:sldMk cId="294651057" sldId="466"/>
            <ac:spMk id="9" creationId="{AC6BD2A0-EA7E-46E5-9EF4-443AE619AE66}"/>
          </ac:spMkLst>
        </pc:spChg>
        <pc:spChg chg="mod topLvl">
          <ac:chgData name="pantelis balaouras" userId="25e8755020fc1734" providerId="LiveId" clId="{08A129CC-21EA-417F-B6CF-EA9C99CEED28}" dt="2021-12-27T12:15:58.101" v="2435" actId="1038"/>
          <ac:spMkLst>
            <pc:docMk/>
            <pc:sldMk cId="294651057" sldId="466"/>
            <ac:spMk id="10" creationId="{8E6A3289-A736-4CF4-8C8C-97CACF5A92AE}"/>
          </ac:spMkLst>
        </pc:spChg>
        <pc:spChg chg="del mod topLvl">
          <ac:chgData name="pantelis balaouras" userId="25e8755020fc1734" providerId="LiveId" clId="{08A129CC-21EA-417F-B6CF-EA9C99CEED28}" dt="2021-12-26T22:07:18.998" v="2080" actId="478"/>
          <ac:spMkLst>
            <pc:docMk/>
            <pc:sldMk cId="294651057" sldId="466"/>
            <ac:spMk id="13" creationId="{5D9C30C1-BC0D-4B16-A726-68A74CB02539}"/>
          </ac:spMkLst>
        </pc:spChg>
        <pc:spChg chg="mod topLvl">
          <ac:chgData name="pantelis balaouras" userId="25e8755020fc1734" providerId="LiveId" clId="{08A129CC-21EA-417F-B6CF-EA9C99CEED28}" dt="2021-12-27T12:15:58.101" v="2435" actId="1038"/>
          <ac:spMkLst>
            <pc:docMk/>
            <pc:sldMk cId="294651057" sldId="466"/>
            <ac:spMk id="14" creationId="{72868FFC-4A83-4D73-ABB5-ABE1B84406E9}"/>
          </ac:spMkLst>
        </pc:spChg>
        <pc:spChg chg="mod">
          <ac:chgData name="pantelis balaouras" userId="25e8755020fc1734" providerId="LiveId" clId="{08A129CC-21EA-417F-B6CF-EA9C99CEED28}" dt="2021-12-26T22:17:21.844" v="2178" actId="20577"/>
          <ac:spMkLst>
            <pc:docMk/>
            <pc:sldMk cId="294651057" sldId="466"/>
            <ac:spMk id="17" creationId="{329CE3FB-5EC7-465C-9FF1-F34DA719C357}"/>
          </ac:spMkLst>
        </pc:spChg>
        <pc:spChg chg="mod ord">
          <ac:chgData name="pantelis balaouras" userId="25e8755020fc1734" providerId="LiveId" clId="{08A129CC-21EA-417F-B6CF-EA9C99CEED28}" dt="2021-12-30T13:59:56.970" v="4923" actId="167"/>
          <ac:spMkLst>
            <pc:docMk/>
            <pc:sldMk cId="294651057" sldId="466"/>
            <ac:spMk id="18" creationId="{F4152FD2-DA2A-49F3-9BFF-DC3D26809275}"/>
          </ac:spMkLst>
        </pc:spChg>
        <pc:spChg chg="mod">
          <ac:chgData name="pantelis balaouras" userId="25e8755020fc1734" providerId="LiveId" clId="{08A129CC-21EA-417F-B6CF-EA9C99CEED28}" dt="2021-12-26T22:14:17.549" v="2120" actId="165"/>
          <ac:spMkLst>
            <pc:docMk/>
            <pc:sldMk cId="294651057" sldId="466"/>
            <ac:spMk id="21" creationId="{E5B267D7-5E0F-4FBF-A811-0896C81A728F}"/>
          </ac:spMkLst>
        </pc:spChg>
        <pc:spChg chg="mod">
          <ac:chgData name="pantelis balaouras" userId="25e8755020fc1734" providerId="LiveId" clId="{08A129CC-21EA-417F-B6CF-EA9C99CEED28}" dt="2021-12-26T22:14:17.549" v="2120" actId="165"/>
          <ac:spMkLst>
            <pc:docMk/>
            <pc:sldMk cId="294651057" sldId="466"/>
            <ac:spMk id="22" creationId="{368AC775-F2EC-471F-B224-8AB272D7713C}"/>
          </ac:spMkLst>
        </pc:spChg>
        <pc:spChg chg="mod">
          <ac:chgData name="pantelis balaouras" userId="25e8755020fc1734" providerId="LiveId" clId="{08A129CC-21EA-417F-B6CF-EA9C99CEED28}" dt="2021-12-26T22:15:11.225" v="2126" actId="403"/>
          <ac:spMkLst>
            <pc:docMk/>
            <pc:sldMk cId="294651057" sldId="466"/>
            <ac:spMk id="23" creationId="{59E932E8-0602-451C-876C-3B67270E49C0}"/>
          </ac:spMkLst>
        </pc:spChg>
        <pc:spChg chg="mod">
          <ac:chgData name="pantelis balaouras" userId="25e8755020fc1734" providerId="LiveId" clId="{08A129CC-21EA-417F-B6CF-EA9C99CEED28}" dt="2021-12-26T22:14:17.549" v="2120" actId="165"/>
          <ac:spMkLst>
            <pc:docMk/>
            <pc:sldMk cId="294651057" sldId="466"/>
            <ac:spMk id="24" creationId="{50C2AB06-1F3E-481B-A805-AADCF925DE99}"/>
          </ac:spMkLst>
        </pc:spChg>
        <pc:spChg chg="mod">
          <ac:chgData name="pantelis balaouras" userId="25e8755020fc1734" providerId="LiveId" clId="{08A129CC-21EA-417F-B6CF-EA9C99CEED28}" dt="2021-12-26T22:14:17.549" v="2120" actId="165"/>
          <ac:spMkLst>
            <pc:docMk/>
            <pc:sldMk cId="294651057" sldId="466"/>
            <ac:spMk id="25" creationId="{FE2BBBCA-09FD-4E16-A9F6-AAF53C296E8C}"/>
          </ac:spMkLst>
        </pc:spChg>
        <pc:spChg chg="mod">
          <ac:chgData name="pantelis balaouras" userId="25e8755020fc1734" providerId="LiveId" clId="{08A129CC-21EA-417F-B6CF-EA9C99CEED28}" dt="2021-12-26T22:15:33.598" v="2129" actId="404"/>
          <ac:spMkLst>
            <pc:docMk/>
            <pc:sldMk cId="294651057" sldId="466"/>
            <ac:spMk id="26" creationId="{20673F56-8675-48F4-809E-376E9274F33C}"/>
          </ac:spMkLst>
        </pc:spChg>
        <pc:spChg chg="mod">
          <ac:chgData name="pantelis balaouras" userId="25e8755020fc1734" providerId="LiveId" clId="{08A129CC-21EA-417F-B6CF-EA9C99CEED28}" dt="2021-12-26T22:14:17.549" v="2120" actId="165"/>
          <ac:spMkLst>
            <pc:docMk/>
            <pc:sldMk cId="294651057" sldId="466"/>
            <ac:spMk id="27" creationId="{167A7BF6-03B3-4A18-8181-6895A0E0AF16}"/>
          </ac:spMkLst>
        </pc:spChg>
        <pc:spChg chg="add mod">
          <ac:chgData name="pantelis balaouras" userId="25e8755020fc1734" providerId="LiveId" clId="{08A129CC-21EA-417F-B6CF-EA9C99CEED28}" dt="2021-12-26T16:52:09.665" v="150"/>
          <ac:spMkLst>
            <pc:docMk/>
            <pc:sldMk cId="294651057" sldId="466"/>
            <ac:spMk id="28" creationId="{B7CE7945-A0D4-44CC-85BB-D424FC846A66}"/>
          </ac:spMkLst>
        </pc:spChg>
        <pc:grpChg chg="del">
          <ac:chgData name="pantelis balaouras" userId="25e8755020fc1734" providerId="LiveId" clId="{08A129CC-21EA-417F-B6CF-EA9C99CEED28}" dt="2021-12-26T22:01:21.983" v="2054" actId="165"/>
          <ac:grpSpMkLst>
            <pc:docMk/>
            <pc:sldMk cId="294651057" sldId="466"/>
            <ac:grpSpMk id="4" creationId="{77310C9E-5F1C-43CA-9BDB-BB9BE07197EF}"/>
          </ac:grpSpMkLst>
        </pc:grpChg>
        <pc:grpChg chg="del mod topLvl">
          <ac:chgData name="pantelis balaouras" userId="25e8755020fc1734" providerId="LiveId" clId="{08A129CC-21EA-417F-B6CF-EA9C99CEED28}" dt="2021-12-26T22:06:36.305" v="2071" actId="165"/>
          <ac:grpSpMkLst>
            <pc:docMk/>
            <pc:sldMk cId="294651057" sldId="466"/>
            <ac:grpSpMk id="5" creationId="{E09E7FB7-3928-4D11-966E-9542057FA389}"/>
          </ac:grpSpMkLst>
        </pc:grpChg>
        <pc:grpChg chg="del mod">
          <ac:chgData name="pantelis balaouras" userId="25e8755020fc1734" providerId="LiveId" clId="{08A129CC-21EA-417F-B6CF-EA9C99CEED28}" dt="2021-12-26T22:14:17.549" v="2120" actId="165"/>
          <ac:grpSpMkLst>
            <pc:docMk/>
            <pc:sldMk cId="294651057" sldId="466"/>
            <ac:grpSpMk id="19" creationId="{DF600C0E-BCA8-4BF3-9F91-CF2DC4D1CB40}"/>
          </ac:grpSpMkLst>
        </pc:grpChg>
        <pc:grpChg chg="mod topLvl">
          <ac:chgData name="pantelis balaouras" userId="25e8755020fc1734" providerId="LiveId" clId="{08A129CC-21EA-417F-B6CF-EA9C99CEED28}" dt="2021-12-27T12:15:30.638" v="2407" actId="1037"/>
          <ac:grpSpMkLst>
            <pc:docMk/>
            <pc:sldMk cId="294651057" sldId="466"/>
            <ac:grpSpMk id="20" creationId="{C4A5B998-5007-4415-A9D5-280B6873A0FA}"/>
          </ac:grpSpMkLst>
        </pc:grpChg>
        <pc:cxnChg chg="mod topLvl">
          <ac:chgData name="pantelis balaouras" userId="25e8755020fc1734" providerId="LiveId" clId="{08A129CC-21EA-417F-B6CF-EA9C99CEED28}" dt="2021-12-26T22:06:36.305" v="2071" actId="165"/>
          <ac:cxnSpMkLst>
            <pc:docMk/>
            <pc:sldMk cId="294651057" sldId="466"/>
            <ac:cxnSpMk id="11" creationId="{2F997325-43D0-4EF2-8A0D-3C1A868AFA57}"/>
          </ac:cxnSpMkLst>
        </pc:cxnChg>
        <pc:cxnChg chg="mod topLvl">
          <ac:chgData name="pantelis balaouras" userId="25e8755020fc1734" providerId="LiveId" clId="{08A129CC-21EA-417F-B6CF-EA9C99CEED28}" dt="2021-12-26T22:06:36.305" v="2071" actId="165"/>
          <ac:cxnSpMkLst>
            <pc:docMk/>
            <pc:sldMk cId="294651057" sldId="466"/>
            <ac:cxnSpMk id="12" creationId="{40EE25B6-F707-4679-B4D6-7679DEC5EF86}"/>
          </ac:cxnSpMkLst>
        </pc:cxnChg>
        <pc:cxnChg chg="mod topLvl">
          <ac:chgData name="pantelis balaouras" userId="25e8755020fc1734" providerId="LiveId" clId="{08A129CC-21EA-417F-B6CF-EA9C99CEED28}" dt="2021-12-26T22:06:36.305" v="2071" actId="165"/>
          <ac:cxnSpMkLst>
            <pc:docMk/>
            <pc:sldMk cId="294651057" sldId="466"/>
            <ac:cxnSpMk id="15" creationId="{36D820D3-B948-4652-B701-4827BC82DD86}"/>
          </ac:cxnSpMkLst>
        </pc:cxnChg>
        <pc:cxnChg chg="mod topLvl">
          <ac:chgData name="pantelis balaouras" userId="25e8755020fc1734" providerId="LiveId" clId="{08A129CC-21EA-417F-B6CF-EA9C99CEED28}" dt="2021-12-26T22:06:36.305" v="2071" actId="165"/>
          <ac:cxnSpMkLst>
            <pc:docMk/>
            <pc:sldMk cId="294651057" sldId="466"/>
            <ac:cxnSpMk id="16" creationId="{449C0F17-A4C4-4B59-A4B9-0AADE18559EF}"/>
          </ac:cxnSpMkLst>
        </pc:cxnChg>
      </pc:sldChg>
      <pc:sldChg chg="addSp modSp mod">
        <pc:chgData name="pantelis balaouras" userId="25e8755020fc1734" providerId="LiveId" clId="{08A129CC-21EA-417F-B6CF-EA9C99CEED28}" dt="2021-12-30T14:00:34.344" v="4924" actId="20577"/>
        <pc:sldMkLst>
          <pc:docMk/>
          <pc:sldMk cId="1314400033" sldId="467"/>
        </pc:sldMkLst>
        <pc:spChg chg="mod">
          <ac:chgData name="pantelis balaouras" userId="25e8755020fc1734" providerId="LiveId" clId="{08A129CC-21EA-417F-B6CF-EA9C99CEED28}" dt="2021-12-30T14:00:34.344" v="4924" actId="20577"/>
          <ac:spMkLst>
            <pc:docMk/>
            <pc:sldMk cId="1314400033" sldId="467"/>
            <ac:spMk id="5" creationId="{804F9664-BCA5-4075-BA64-FA343ED9DC5C}"/>
          </ac:spMkLst>
        </pc:spChg>
        <pc:spChg chg="add mod">
          <ac:chgData name="pantelis balaouras" userId="25e8755020fc1734" providerId="LiveId" clId="{08A129CC-21EA-417F-B6CF-EA9C99CEED28}" dt="2021-12-26T17:04:43.030" v="188" actId="14100"/>
          <ac:spMkLst>
            <pc:docMk/>
            <pc:sldMk cId="1314400033" sldId="467"/>
            <ac:spMk id="6" creationId="{F18C2BDC-6D72-4110-BE79-3CE7A2840975}"/>
          </ac:spMkLst>
        </pc:spChg>
      </pc:sldChg>
      <pc:sldChg chg="del">
        <pc:chgData name="pantelis balaouras" userId="25e8755020fc1734" providerId="LiveId" clId="{08A129CC-21EA-417F-B6CF-EA9C99CEED28}" dt="2021-12-26T16:52:30.667" v="152" actId="47"/>
        <pc:sldMkLst>
          <pc:docMk/>
          <pc:sldMk cId="1192607297" sldId="468"/>
        </pc:sldMkLst>
      </pc:sldChg>
      <pc:sldChg chg="del">
        <pc:chgData name="pantelis balaouras" userId="25e8755020fc1734" providerId="LiveId" clId="{08A129CC-21EA-417F-B6CF-EA9C99CEED28}" dt="2021-12-26T16:52:15.276" v="151" actId="47"/>
        <pc:sldMkLst>
          <pc:docMk/>
          <pc:sldMk cId="1677159833" sldId="469"/>
        </pc:sldMkLst>
      </pc:sldChg>
      <pc:sldChg chg="addSp delSp modSp mod">
        <pc:chgData name="pantelis balaouras" userId="25e8755020fc1734" providerId="LiveId" clId="{08A129CC-21EA-417F-B6CF-EA9C99CEED28}" dt="2021-12-27T13:02:59.077" v="2536"/>
        <pc:sldMkLst>
          <pc:docMk/>
          <pc:sldMk cId="183081875" sldId="470"/>
        </pc:sldMkLst>
        <pc:spChg chg="mod">
          <ac:chgData name="pantelis balaouras" userId="25e8755020fc1734" providerId="LiveId" clId="{08A129CC-21EA-417F-B6CF-EA9C99CEED28}" dt="2021-12-27T13:02:07.942" v="2527" actId="114"/>
          <ac:spMkLst>
            <pc:docMk/>
            <pc:sldMk cId="183081875" sldId="470"/>
            <ac:spMk id="5" creationId="{1F9EBC93-0000-43AF-9787-577178F45DD1}"/>
          </ac:spMkLst>
        </pc:spChg>
        <pc:spChg chg="add mod">
          <ac:chgData name="pantelis balaouras" userId="25e8755020fc1734" providerId="LiveId" clId="{08A129CC-21EA-417F-B6CF-EA9C99CEED28}" dt="2021-12-27T13:02:59.077" v="2536"/>
          <ac:spMkLst>
            <pc:docMk/>
            <pc:sldMk cId="183081875" sldId="470"/>
            <ac:spMk id="6" creationId="{E9D1D80B-36BD-4AAF-BD00-CF4847DF25E7}"/>
          </ac:spMkLst>
        </pc:spChg>
        <pc:spChg chg="mod">
          <ac:chgData name="pantelis balaouras" userId="25e8755020fc1734" providerId="LiveId" clId="{08A129CC-21EA-417F-B6CF-EA9C99CEED28}" dt="2021-12-26T22:37:41.853" v="2297" actId="14100"/>
          <ac:spMkLst>
            <pc:docMk/>
            <pc:sldMk cId="183081875" sldId="470"/>
            <ac:spMk id="10" creationId="{28FCD927-A2B6-4F79-9188-74CCC1439B6C}"/>
          </ac:spMkLst>
        </pc:spChg>
        <pc:spChg chg="add del mod ord">
          <ac:chgData name="pantelis balaouras" userId="25e8755020fc1734" providerId="LiveId" clId="{08A129CC-21EA-417F-B6CF-EA9C99CEED28}" dt="2021-12-27T13:01:31.810" v="2520" actId="478"/>
          <ac:spMkLst>
            <pc:docMk/>
            <pc:sldMk cId="183081875" sldId="470"/>
            <ac:spMk id="12" creationId="{8931BC16-65BA-438B-AF81-89DDE791B65E}"/>
          </ac:spMkLst>
        </pc:spChg>
        <pc:spChg chg="add del mod">
          <ac:chgData name="pantelis balaouras" userId="25e8755020fc1734" providerId="LiveId" clId="{08A129CC-21EA-417F-B6CF-EA9C99CEED28}" dt="2021-12-27T13:01:29.479" v="2518" actId="478"/>
          <ac:spMkLst>
            <pc:docMk/>
            <pc:sldMk cId="183081875" sldId="470"/>
            <ac:spMk id="13" creationId="{22C9D353-610C-4D1F-9B4D-CAD67311C6BA}"/>
          </ac:spMkLst>
        </pc:spChg>
        <pc:grpChg chg="del mod">
          <ac:chgData name="pantelis balaouras" userId="25e8755020fc1734" providerId="LiveId" clId="{08A129CC-21EA-417F-B6CF-EA9C99CEED28}" dt="2021-12-26T22:38:16.368" v="2302" actId="478"/>
          <ac:grpSpMkLst>
            <pc:docMk/>
            <pc:sldMk cId="183081875" sldId="470"/>
            <ac:grpSpMk id="6" creationId="{CFF07E47-411D-4A05-A565-1535F93089B6}"/>
          </ac:grpSpMkLst>
        </pc:grpChg>
      </pc:sldChg>
      <pc:sldChg chg="addSp delSp modSp mod">
        <pc:chgData name="pantelis balaouras" userId="25e8755020fc1734" providerId="LiveId" clId="{08A129CC-21EA-417F-B6CF-EA9C99CEED28}" dt="2021-12-27T16:23:42.466" v="4848" actId="1038"/>
        <pc:sldMkLst>
          <pc:docMk/>
          <pc:sldMk cId="931518907" sldId="471"/>
        </pc:sldMkLst>
        <pc:spChg chg="mod">
          <ac:chgData name="pantelis balaouras" userId="25e8755020fc1734" providerId="LiveId" clId="{08A129CC-21EA-417F-B6CF-EA9C99CEED28}" dt="2021-12-27T14:20:40.733" v="3970" actId="20577"/>
          <ac:spMkLst>
            <pc:docMk/>
            <pc:sldMk cId="931518907" sldId="471"/>
            <ac:spMk id="4" creationId="{A4FE6C0F-06B9-4B08-85C8-EC5E8B8A8B1A}"/>
          </ac:spMkLst>
        </pc:spChg>
        <pc:spChg chg="add mod">
          <ac:chgData name="pantelis balaouras" userId="25e8755020fc1734" providerId="LiveId" clId="{08A129CC-21EA-417F-B6CF-EA9C99CEED28}" dt="2021-12-26T17:08:08.644" v="308"/>
          <ac:spMkLst>
            <pc:docMk/>
            <pc:sldMk cId="931518907" sldId="471"/>
            <ac:spMk id="5" creationId="{7601068C-8B57-4222-BAAA-B72C792FFC31}"/>
          </ac:spMkLst>
        </pc:spChg>
        <pc:spChg chg="add del mod">
          <ac:chgData name="pantelis balaouras" userId="25e8755020fc1734" providerId="LiveId" clId="{08A129CC-21EA-417F-B6CF-EA9C99CEED28}" dt="2021-12-27T13:46:36.082" v="3099"/>
          <ac:spMkLst>
            <pc:docMk/>
            <pc:sldMk cId="931518907" sldId="471"/>
            <ac:spMk id="7" creationId="{3E267E6F-300B-4E09-98CB-C0CDFC7B5130}"/>
          </ac:spMkLst>
        </pc:spChg>
        <pc:spChg chg="add mod">
          <ac:chgData name="pantelis balaouras" userId="25e8755020fc1734" providerId="LiveId" clId="{08A129CC-21EA-417F-B6CF-EA9C99CEED28}" dt="2021-12-27T16:23:42.466" v="4848" actId="1038"/>
          <ac:spMkLst>
            <pc:docMk/>
            <pc:sldMk cId="931518907" sldId="471"/>
            <ac:spMk id="8" creationId="{A77880FC-4A5B-4DE0-9A17-A956635BB046}"/>
          </ac:spMkLst>
        </pc:spChg>
        <pc:spChg chg="add mod">
          <ac:chgData name="pantelis balaouras" userId="25e8755020fc1734" providerId="LiveId" clId="{08A129CC-21EA-417F-B6CF-EA9C99CEED28}" dt="2021-12-27T14:02:07.868" v="3524" actId="6549"/>
          <ac:spMkLst>
            <pc:docMk/>
            <pc:sldMk cId="931518907" sldId="471"/>
            <ac:spMk id="9" creationId="{998CBCB6-0480-4D26-B163-0EAAA46BB1DD}"/>
          </ac:spMkLst>
        </pc:spChg>
        <pc:spChg chg="add del mod">
          <ac:chgData name="pantelis balaouras" userId="25e8755020fc1734" providerId="LiveId" clId="{08A129CC-21EA-417F-B6CF-EA9C99CEED28}" dt="2021-12-27T13:46:21.195" v="3094" actId="478"/>
          <ac:spMkLst>
            <pc:docMk/>
            <pc:sldMk cId="931518907" sldId="471"/>
            <ac:spMk id="10" creationId="{8F4B615E-0891-4E12-B7E6-72F53EAC34DC}"/>
          </ac:spMkLst>
        </pc:spChg>
        <pc:spChg chg="add del mod">
          <ac:chgData name="pantelis balaouras" userId="25e8755020fc1734" providerId="LiveId" clId="{08A129CC-21EA-417F-B6CF-EA9C99CEED28}" dt="2021-12-27T13:46:36.082" v="3097" actId="478"/>
          <ac:spMkLst>
            <pc:docMk/>
            <pc:sldMk cId="931518907" sldId="471"/>
            <ac:spMk id="11" creationId="{5A48DD27-B880-4CEC-951F-4E704760EB5F}"/>
          </ac:spMkLst>
        </pc:spChg>
        <pc:spChg chg="add mod">
          <ac:chgData name="pantelis balaouras" userId="25e8755020fc1734" providerId="LiveId" clId="{08A129CC-21EA-417F-B6CF-EA9C99CEED28}" dt="2021-12-27T13:46:32.215" v="3096" actId="1076"/>
          <ac:spMkLst>
            <pc:docMk/>
            <pc:sldMk cId="931518907" sldId="471"/>
            <ac:spMk id="12" creationId="{4547B053-AEB0-4017-B793-74149E9CDCD1}"/>
          </ac:spMkLst>
        </pc:spChg>
        <pc:spChg chg="add mod">
          <ac:chgData name="pantelis balaouras" userId="25e8755020fc1734" providerId="LiveId" clId="{08A129CC-21EA-417F-B6CF-EA9C99CEED28}" dt="2021-12-27T14:00:35.322" v="3420" actId="1038"/>
          <ac:spMkLst>
            <pc:docMk/>
            <pc:sldMk cId="931518907" sldId="471"/>
            <ac:spMk id="13" creationId="{AC3DBF56-A76D-4BEA-9D2D-81EE4704DE03}"/>
          </ac:spMkLst>
        </pc:spChg>
        <pc:spChg chg="add mod">
          <ac:chgData name="pantelis balaouras" userId="25e8755020fc1734" providerId="LiveId" clId="{08A129CC-21EA-417F-B6CF-EA9C99CEED28}" dt="2021-12-27T14:00:35.322" v="3420" actId="1038"/>
          <ac:spMkLst>
            <pc:docMk/>
            <pc:sldMk cId="931518907" sldId="471"/>
            <ac:spMk id="14" creationId="{11EB4C66-FBB4-40C0-B988-2B9A72F5B6DB}"/>
          </ac:spMkLst>
        </pc:spChg>
        <pc:spChg chg="add mod">
          <ac:chgData name="pantelis balaouras" userId="25e8755020fc1734" providerId="LiveId" clId="{08A129CC-21EA-417F-B6CF-EA9C99CEED28}" dt="2021-12-27T14:00:51.174" v="3466" actId="1038"/>
          <ac:spMkLst>
            <pc:docMk/>
            <pc:sldMk cId="931518907" sldId="471"/>
            <ac:spMk id="16" creationId="{B4696493-C1CF-4819-ACF4-E573ED9B28B8}"/>
          </ac:spMkLst>
        </pc:spChg>
        <pc:spChg chg="add mod">
          <ac:chgData name="pantelis balaouras" userId="25e8755020fc1734" providerId="LiveId" clId="{08A129CC-21EA-417F-B6CF-EA9C99CEED28}" dt="2021-12-27T14:00:35.322" v="3420" actId="1038"/>
          <ac:spMkLst>
            <pc:docMk/>
            <pc:sldMk cId="931518907" sldId="471"/>
            <ac:spMk id="17" creationId="{54F8CC78-2517-4642-A501-E7C2F0D8BFC9}"/>
          </ac:spMkLst>
        </pc:spChg>
        <pc:spChg chg="add mod ord">
          <ac:chgData name="pantelis balaouras" userId="25e8755020fc1734" providerId="LiveId" clId="{08A129CC-21EA-417F-B6CF-EA9C99CEED28}" dt="2021-12-27T14:20:27.505" v="3964" actId="207"/>
          <ac:spMkLst>
            <pc:docMk/>
            <pc:sldMk cId="931518907" sldId="471"/>
            <ac:spMk id="18" creationId="{7A311F6E-7E38-4EF9-8006-87836EB5D27A}"/>
          </ac:spMkLst>
        </pc:spChg>
        <pc:spChg chg="add mod ord">
          <ac:chgData name="pantelis balaouras" userId="25e8755020fc1734" providerId="LiveId" clId="{08A129CC-21EA-417F-B6CF-EA9C99CEED28}" dt="2021-12-27T14:20:20.813" v="3963" actId="167"/>
          <ac:spMkLst>
            <pc:docMk/>
            <pc:sldMk cId="931518907" sldId="471"/>
            <ac:spMk id="19" creationId="{C6CFB7D8-44D0-4A11-8AB8-DAE94AA7435F}"/>
          </ac:spMkLst>
        </pc:spChg>
        <pc:spChg chg="add mod">
          <ac:chgData name="pantelis balaouras" userId="25e8755020fc1734" providerId="LiveId" clId="{08A129CC-21EA-417F-B6CF-EA9C99CEED28}" dt="2021-12-27T14:05:23.152" v="3605" actId="1037"/>
          <ac:spMkLst>
            <pc:docMk/>
            <pc:sldMk cId="931518907" sldId="471"/>
            <ac:spMk id="20" creationId="{811A4ACD-9961-4A64-880A-496AEF173FC4}"/>
          </ac:spMkLst>
        </pc:spChg>
        <pc:spChg chg="add del mod">
          <ac:chgData name="pantelis balaouras" userId="25e8755020fc1734" providerId="LiveId" clId="{08A129CC-21EA-417F-B6CF-EA9C99CEED28}" dt="2021-12-27T14:03:38.075" v="3555" actId="478"/>
          <ac:spMkLst>
            <pc:docMk/>
            <pc:sldMk cId="931518907" sldId="471"/>
            <ac:spMk id="21" creationId="{42D42AB4-EDA3-496F-A508-717045737A3E}"/>
          </ac:spMkLst>
        </pc:spChg>
        <pc:spChg chg="add mod">
          <ac:chgData name="pantelis balaouras" userId="25e8755020fc1734" providerId="LiveId" clId="{08A129CC-21EA-417F-B6CF-EA9C99CEED28}" dt="2021-12-27T14:05:23.152" v="3605" actId="1037"/>
          <ac:spMkLst>
            <pc:docMk/>
            <pc:sldMk cId="931518907" sldId="471"/>
            <ac:spMk id="22" creationId="{6F4D6B62-404F-44DF-98C4-4D8ECAF064A6}"/>
          </ac:spMkLst>
        </pc:spChg>
        <pc:spChg chg="add mod">
          <ac:chgData name="pantelis balaouras" userId="25e8755020fc1734" providerId="LiveId" clId="{08A129CC-21EA-417F-B6CF-EA9C99CEED28}" dt="2021-12-27T14:06:17.548" v="3650" actId="1037"/>
          <ac:spMkLst>
            <pc:docMk/>
            <pc:sldMk cId="931518907" sldId="471"/>
            <ac:spMk id="23" creationId="{E40D4DF7-BE0B-4E55-A418-0CF977883A6E}"/>
          </ac:spMkLst>
        </pc:spChg>
        <pc:graphicFrameChg chg="del mod modGraphic">
          <ac:chgData name="pantelis balaouras" userId="25e8755020fc1734" providerId="LiveId" clId="{08A129CC-21EA-417F-B6CF-EA9C99CEED28}" dt="2021-12-27T13:52:00.005" v="3156" actId="478"/>
          <ac:graphicFrameMkLst>
            <pc:docMk/>
            <pc:sldMk cId="931518907" sldId="471"/>
            <ac:graphicFrameMk id="6" creationId="{C66BBDD8-3038-4813-A46C-1F578C462D3C}"/>
          </ac:graphicFrameMkLst>
        </pc:graphicFrameChg>
      </pc:sldChg>
      <pc:sldChg chg="addSp modSp mod">
        <pc:chgData name="pantelis balaouras" userId="25e8755020fc1734" providerId="LiveId" clId="{08A129CC-21EA-417F-B6CF-EA9C99CEED28}" dt="2021-12-30T13:55:48.137" v="4897" actId="114"/>
        <pc:sldMkLst>
          <pc:docMk/>
          <pc:sldMk cId="103330843" sldId="472"/>
        </pc:sldMkLst>
        <pc:spChg chg="mod">
          <ac:chgData name="pantelis balaouras" userId="25e8755020fc1734" providerId="LiveId" clId="{08A129CC-21EA-417F-B6CF-EA9C99CEED28}" dt="2021-12-26T20:20:24.837" v="1025" actId="404"/>
          <ac:spMkLst>
            <pc:docMk/>
            <pc:sldMk cId="103330843" sldId="472"/>
            <ac:spMk id="2" creationId="{88E2FCF7-3D52-428D-B508-466560FF1D67}"/>
          </ac:spMkLst>
        </pc:spChg>
        <pc:spChg chg="mod">
          <ac:chgData name="pantelis balaouras" userId="25e8755020fc1734" providerId="LiveId" clId="{08A129CC-21EA-417F-B6CF-EA9C99CEED28}" dt="2021-12-30T13:55:48.137" v="4897" actId="114"/>
          <ac:spMkLst>
            <pc:docMk/>
            <pc:sldMk cId="103330843" sldId="472"/>
            <ac:spMk id="3" creationId="{40A76726-5D75-4FDB-BC76-2556FCE5DDB3}"/>
          </ac:spMkLst>
        </pc:spChg>
        <pc:spChg chg="add mod">
          <ac:chgData name="pantelis balaouras" userId="25e8755020fc1734" providerId="LiveId" clId="{08A129CC-21EA-417F-B6CF-EA9C99CEED28}" dt="2021-12-26T16:48:59.789" v="47" actId="1035"/>
          <ac:spMkLst>
            <pc:docMk/>
            <pc:sldMk cId="103330843" sldId="472"/>
            <ac:spMk id="4" creationId="{9495FD7A-8648-431D-AD88-67C60F7484D9}"/>
          </ac:spMkLst>
        </pc:spChg>
      </pc:sldChg>
      <pc:sldChg chg="addSp modSp mod">
        <pc:chgData name="pantelis balaouras" userId="25e8755020fc1734" providerId="LiveId" clId="{08A129CC-21EA-417F-B6CF-EA9C99CEED28}" dt="2021-12-27T16:19:42.404" v="4725" actId="14100"/>
        <pc:sldMkLst>
          <pc:docMk/>
          <pc:sldMk cId="4104766001" sldId="473"/>
        </pc:sldMkLst>
        <pc:spChg chg="mod">
          <ac:chgData name="pantelis balaouras" userId="25e8755020fc1734" providerId="LiveId" clId="{08A129CC-21EA-417F-B6CF-EA9C99CEED28}" dt="2021-12-26T20:21:46.476" v="1047"/>
          <ac:spMkLst>
            <pc:docMk/>
            <pc:sldMk cId="4104766001" sldId="473"/>
            <ac:spMk id="3" creationId="{060FA071-568A-4C51-89FC-BAA60DE4838C}"/>
          </ac:spMkLst>
        </pc:spChg>
        <pc:spChg chg="add mod">
          <ac:chgData name="pantelis balaouras" userId="25e8755020fc1734" providerId="LiveId" clId="{08A129CC-21EA-417F-B6CF-EA9C99CEED28}" dt="2021-12-26T16:49:04.260" v="48"/>
          <ac:spMkLst>
            <pc:docMk/>
            <pc:sldMk cId="4104766001" sldId="473"/>
            <ac:spMk id="4" creationId="{84862643-F722-4AE5-9E91-F91E734E846B}"/>
          </ac:spMkLst>
        </pc:spChg>
        <pc:spChg chg="add mod">
          <ac:chgData name="pantelis balaouras" userId="25e8755020fc1734" providerId="LiveId" clId="{08A129CC-21EA-417F-B6CF-EA9C99CEED28}" dt="2021-12-27T16:19:42.404" v="4725" actId="14100"/>
          <ac:spMkLst>
            <pc:docMk/>
            <pc:sldMk cId="4104766001" sldId="473"/>
            <ac:spMk id="6" creationId="{DF332B56-0D81-4BB5-9F9C-D5C741BBBB66}"/>
          </ac:spMkLst>
        </pc:spChg>
      </pc:sldChg>
      <pc:sldChg chg="addSp delSp modSp mod">
        <pc:chgData name="pantelis balaouras" userId="25e8755020fc1734" providerId="LiveId" clId="{08A129CC-21EA-417F-B6CF-EA9C99CEED28}" dt="2021-12-27T16:21:52.947" v="4825" actId="14100"/>
        <pc:sldMkLst>
          <pc:docMk/>
          <pc:sldMk cId="3700800188" sldId="474"/>
        </pc:sldMkLst>
        <pc:spChg chg="mod">
          <ac:chgData name="pantelis balaouras" userId="25e8755020fc1734" providerId="LiveId" clId="{08A129CC-21EA-417F-B6CF-EA9C99CEED28}" dt="2021-12-26T20:32:42.342" v="1165" actId="20577"/>
          <ac:spMkLst>
            <pc:docMk/>
            <pc:sldMk cId="3700800188" sldId="474"/>
            <ac:spMk id="2" creationId="{AEF8F5AF-9494-4EE2-A12E-6250983C6627}"/>
          </ac:spMkLst>
        </pc:spChg>
        <pc:spChg chg="del mod">
          <ac:chgData name="pantelis balaouras" userId="25e8755020fc1734" providerId="LiveId" clId="{08A129CC-21EA-417F-B6CF-EA9C99CEED28}" dt="2021-12-26T20:25:35.555" v="1072" actId="478"/>
          <ac:spMkLst>
            <pc:docMk/>
            <pc:sldMk cId="3700800188" sldId="474"/>
            <ac:spMk id="3" creationId="{44968E98-1572-40D6-90DF-F0F1E3B94A13}"/>
          </ac:spMkLst>
        </pc:spChg>
        <pc:spChg chg="add mod">
          <ac:chgData name="pantelis balaouras" userId="25e8755020fc1734" providerId="LiveId" clId="{08A129CC-21EA-417F-B6CF-EA9C99CEED28}" dt="2021-12-26T16:49:06.442" v="49"/>
          <ac:spMkLst>
            <pc:docMk/>
            <pc:sldMk cId="3700800188" sldId="474"/>
            <ac:spMk id="4" creationId="{2BD49A5D-8548-4B23-A680-18006E965101}"/>
          </ac:spMkLst>
        </pc:spChg>
        <pc:spChg chg="add mod">
          <ac:chgData name="pantelis balaouras" userId="25e8755020fc1734" providerId="LiveId" clId="{08A129CC-21EA-417F-B6CF-EA9C99CEED28}" dt="2021-12-26T20:27:21.784" v="1086" actId="1076"/>
          <ac:spMkLst>
            <pc:docMk/>
            <pc:sldMk cId="3700800188" sldId="474"/>
            <ac:spMk id="7" creationId="{EBC7A591-50FF-4477-9EDA-700A65B4B9DF}"/>
          </ac:spMkLst>
        </pc:spChg>
        <pc:spChg chg="add del mod">
          <ac:chgData name="pantelis balaouras" userId="25e8755020fc1734" providerId="LiveId" clId="{08A129CC-21EA-417F-B6CF-EA9C99CEED28}" dt="2021-12-26T20:28:04.822" v="1093" actId="478"/>
          <ac:spMkLst>
            <pc:docMk/>
            <pc:sldMk cId="3700800188" sldId="474"/>
            <ac:spMk id="8" creationId="{D9183D20-8616-4324-B7B7-A1A5CFAFF354}"/>
          </ac:spMkLst>
        </pc:spChg>
        <pc:spChg chg="add mod">
          <ac:chgData name="pantelis balaouras" userId="25e8755020fc1734" providerId="LiveId" clId="{08A129CC-21EA-417F-B6CF-EA9C99CEED28}" dt="2021-12-26T20:32:49.860" v="1166" actId="113"/>
          <ac:spMkLst>
            <pc:docMk/>
            <pc:sldMk cId="3700800188" sldId="474"/>
            <ac:spMk id="9" creationId="{B83393B9-7631-420D-A6B9-4A439BB40D58}"/>
          </ac:spMkLst>
        </pc:spChg>
        <pc:spChg chg="add mod">
          <ac:chgData name="pantelis balaouras" userId="25e8755020fc1734" providerId="LiveId" clId="{08A129CC-21EA-417F-B6CF-EA9C99CEED28}" dt="2021-12-26T20:27:56.477" v="1091" actId="14100"/>
          <ac:spMkLst>
            <pc:docMk/>
            <pc:sldMk cId="3700800188" sldId="474"/>
            <ac:spMk id="10" creationId="{C8CCC057-F441-482F-A51F-7D004CCE76AD}"/>
          </ac:spMkLst>
        </pc:spChg>
        <pc:spChg chg="add del mod">
          <ac:chgData name="pantelis balaouras" userId="25e8755020fc1734" providerId="LiveId" clId="{08A129CC-21EA-417F-B6CF-EA9C99CEED28}" dt="2021-12-26T20:29:05.802" v="1103" actId="478"/>
          <ac:spMkLst>
            <pc:docMk/>
            <pc:sldMk cId="3700800188" sldId="474"/>
            <ac:spMk id="11" creationId="{E305E003-C518-4811-8609-FA45426E6666}"/>
          </ac:spMkLst>
        </pc:spChg>
        <pc:spChg chg="add del mod">
          <ac:chgData name="pantelis balaouras" userId="25e8755020fc1734" providerId="LiveId" clId="{08A129CC-21EA-417F-B6CF-EA9C99CEED28}" dt="2021-12-26T20:28:45.021" v="1100" actId="478"/>
          <ac:spMkLst>
            <pc:docMk/>
            <pc:sldMk cId="3700800188" sldId="474"/>
            <ac:spMk id="12" creationId="{788FAA96-F2AA-4D2E-BE38-C41B3925C630}"/>
          </ac:spMkLst>
        </pc:spChg>
        <pc:spChg chg="add mod">
          <ac:chgData name="pantelis balaouras" userId="25e8755020fc1734" providerId="LiveId" clId="{08A129CC-21EA-417F-B6CF-EA9C99CEED28}" dt="2021-12-26T20:29:42.029" v="1108" actId="1076"/>
          <ac:spMkLst>
            <pc:docMk/>
            <pc:sldMk cId="3700800188" sldId="474"/>
            <ac:spMk id="13" creationId="{305E5B1F-6CA8-4B25-B844-8C5076CB0722}"/>
          </ac:spMkLst>
        </pc:spChg>
        <pc:spChg chg="add del mod">
          <ac:chgData name="pantelis balaouras" userId="25e8755020fc1734" providerId="LiveId" clId="{08A129CC-21EA-417F-B6CF-EA9C99CEED28}" dt="2021-12-26T20:29:25.394" v="1106" actId="478"/>
          <ac:spMkLst>
            <pc:docMk/>
            <pc:sldMk cId="3700800188" sldId="474"/>
            <ac:spMk id="14" creationId="{05DBA7F0-A36A-42A3-AE5B-AB3206596462}"/>
          </ac:spMkLst>
        </pc:spChg>
        <pc:spChg chg="add mod">
          <ac:chgData name="pantelis balaouras" userId="25e8755020fc1734" providerId="LiveId" clId="{08A129CC-21EA-417F-B6CF-EA9C99CEED28}" dt="2021-12-26T20:33:15.027" v="1170" actId="113"/>
          <ac:spMkLst>
            <pc:docMk/>
            <pc:sldMk cId="3700800188" sldId="474"/>
            <ac:spMk id="15" creationId="{33B4BB9E-3567-40BE-B13C-2BEE72A52924}"/>
          </ac:spMkLst>
        </pc:spChg>
        <pc:spChg chg="add mod">
          <ac:chgData name="pantelis balaouras" userId="25e8755020fc1734" providerId="LiveId" clId="{08A129CC-21EA-417F-B6CF-EA9C99CEED28}" dt="2021-12-26T20:31:05.192" v="1118" actId="14100"/>
          <ac:spMkLst>
            <pc:docMk/>
            <pc:sldMk cId="3700800188" sldId="474"/>
            <ac:spMk id="16" creationId="{DD28B9B4-6AA0-46A2-B6CF-928ED1AA8DD9}"/>
          </ac:spMkLst>
        </pc:spChg>
        <pc:spChg chg="add mod">
          <ac:chgData name="pantelis balaouras" userId="25e8755020fc1734" providerId="LiveId" clId="{08A129CC-21EA-417F-B6CF-EA9C99CEED28}" dt="2021-12-26T20:33:09.409" v="1169" actId="113"/>
          <ac:spMkLst>
            <pc:docMk/>
            <pc:sldMk cId="3700800188" sldId="474"/>
            <ac:spMk id="18" creationId="{DBE7CD8C-9C38-4BCE-996F-33BE30688405}"/>
          </ac:spMkLst>
        </pc:spChg>
        <pc:grpChg chg="add mod">
          <ac:chgData name="pantelis balaouras" userId="25e8755020fc1734" providerId="LiveId" clId="{08A129CC-21EA-417F-B6CF-EA9C99CEED28}" dt="2021-12-26T20:30:14.441" v="1114" actId="1076"/>
          <ac:grpSpMkLst>
            <pc:docMk/>
            <pc:sldMk cId="3700800188" sldId="474"/>
            <ac:grpSpMk id="5" creationId="{3468C3A6-FA88-4FBD-BEB4-6AEBDE4CA2FC}"/>
          </ac:grpSpMkLst>
        </pc:grpChg>
        <pc:grpChg chg="add mod">
          <ac:chgData name="pantelis balaouras" userId="25e8755020fc1734" providerId="LiveId" clId="{08A129CC-21EA-417F-B6CF-EA9C99CEED28}" dt="2021-12-26T20:24:50.948" v="1064"/>
          <ac:grpSpMkLst>
            <pc:docMk/>
            <pc:sldMk cId="3700800188" sldId="474"/>
            <ac:grpSpMk id="6" creationId="{A4BFDE5C-0156-428D-97A4-203F4686C23D}"/>
          </ac:grpSpMkLst>
        </pc:grpChg>
        <pc:cxnChg chg="add mod">
          <ac:chgData name="pantelis balaouras" userId="25e8755020fc1734" providerId="LiveId" clId="{08A129CC-21EA-417F-B6CF-EA9C99CEED28}" dt="2021-12-27T16:20:30.244" v="4727" actId="13822"/>
          <ac:cxnSpMkLst>
            <pc:docMk/>
            <pc:sldMk cId="3700800188" sldId="474"/>
            <ac:cxnSpMk id="8" creationId="{F466AEF5-57EE-422C-B4CD-765F3AA63244}"/>
          </ac:cxnSpMkLst>
        </pc:cxnChg>
        <pc:cxnChg chg="add mod">
          <ac:chgData name="pantelis balaouras" userId="25e8755020fc1734" providerId="LiveId" clId="{08A129CC-21EA-417F-B6CF-EA9C99CEED28}" dt="2021-12-27T16:21:52.947" v="4825" actId="14100"/>
          <ac:cxnSpMkLst>
            <pc:docMk/>
            <pc:sldMk cId="3700800188" sldId="474"/>
            <ac:cxnSpMk id="12" creationId="{C10051E6-55EE-4D2D-85DA-9B3614C8942B}"/>
          </ac:cxnSpMkLst>
        </pc:cxnChg>
        <pc:cxnChg chg="add mod">
          <ac:chgData name="pantelis balaouras" userId="25e8755020fc1734" providerId="LiveId" clId="{08A129CC-21EA-417F-B6CF-EA9C99CEED28}" dt="2021-12-27T16:21:29.627" v="4824" actId="1036"/>
          <ac:cxnSpMkLst>
            <pc:docMk/>
            <pc:sldMk cId="3700800188" sldId="474"/>
            <ac:cxnSpMk id="17" creationId="{DB4B068B-7862-466A-8ABA-1ECCA34CA15E}"/>
          </ac:cxnSpMkLst>
        </pc:cxnChg>
      </pc:sldChg>
      <pc:sldChg chg="addSp modSp mod">
        <pc:chgData name="pantelis balaouras" userId="25e8755020fc1734" providerId="LiveId" clId="{08A129CC-21EA-417F-B6CF-EA9C99CEED28}" dt="2021-12-30T13:58:36.067" v="4922" actId="1036"/>
        <pc:sldMkLst>
          <pc:docMk/>
          <pc:sldMk cId="2177128981" sldId="475"/>
        </pc:sldMkLst>
        <pc:spChg chg="mod">
          <ac:chgData name="pantelis balaouras" userId="25e8755020fc1734" providerId="LiveId" clId="{08A129CC-21EA-417F-B6CF-EA9C99CEED28}" dt="2021-12-26T20:43:22.237" v="1252" actId="6549"/>
          <ac:spMkLst>
            <pc:docMk/>
            <pc:sldMk cId="2177128981" sldId="475"/>
            <ac:spMk id="2" creationId="{F6B3B4B6-A220-4E0F-ADD8-A095E51A6CEA}"/>
          </ac:spMkLst>
        </pc:spChg>
        <pc:spChg chg="mod">
          <ac:chgData name="pantelis balaouras" userId="25e8755020fc1734" providerId="LiveId" clId="{08A129CC-21EA-417F-B6CF-EA9C99CEED28}" dt="2021-12-30T13:58:36.067" v="4922" actId="1036"/>
          <ac:spMkLst>
            <pc:docMk/>
            <pc:sldMk cId="2177128981" sldId="475"/>
            <ac:spMk id="3" creationId="{CE2F4E77-7932-43D7-8FF5-DA1DFA7730B5}"/>
          </ac:spMkLst>
        </pc:spChg>
        <pc:spChg chg="add mod">
          <ac:chgData name="pantelis balaouras" userId="25e8755020fc1734" providerId="LiveId" clId="{08A129CC-21EA-417F-B6CF-EA9C99CEED28}" dt="2021-12-26T16:50:08.171" v="87" actId="14100"/>
          <ac:spMkLst>
            <pc:docMk/>
            <pc:sldMk cId="2177128981" sldId="475"/>
            <ac:spMk id="4" creationId="{DBB9A191-64EB-4E33-B03A-B9F82B50F0C7}"/>
          </ac:spMkLst>
        </pc:spChg>
        <pc:spChg chg="add mod">
          <ac:chgData name="pantelis balaouras" userId="25e8755020fc1734" providerId="LiveId" clId="{08A129CC-21EA-417F-B6CF-EA9C99CEED28}" dt="2021-12-30T13:58:06.152" v="4916" actId="1076"/>
          <ac:spMkLst>
            <pc:docMk/>
            <pc:sldMk cId="2177128981" sldId="475"/>
            <ac:spMk id="5" creationId="{4CA8310D-BD1A-4409-8D59-0D93E8BDDAFC}"/>
          </ac:spMkLst>
        </pc:spChg>
      </pc:sldChg>
      <pc:sldChg chg="addSp delSp modSp mod">
        <pc:chgData name="pantelis balaouras" userId="25e8755020fc1734" providerId="LiveId" clId="{08A129CC-21EA-417F-B6CF-EA9C99CEED28}" dt="2021-12-27T12:13:08.636" v="2349" actId="14100"/>
        <pc:sldMkLst>
          <pc:docMk/>
          <pc:sldMk cId="4042887464" sldId="476"/>
        </pc:sldMkLst>
        <pc:spChg chg="mod">
          <ac:chgData name="pantelis balaouras" userId="25e8755020fc1734" providerId="LiveId" clId="{08A129CC-21EA-417F-B6CF-EA9C99CEED28}" dt="2021-12-26T20:43:13.544" v="1251" actId="6549"/>
          <ac:spMkLst>
            <pc:docMk/>
            <pc:sldMk cId="4042887464" sldId="476"/>
            <ac:spMk id="2" creationId="{1827AA4D-8640-49ED-AD88-44AC497B37F7}"/>
          </ac:spMkLst>
        </pc:spChg>
        <pc:spChg chg="mod">
          <ac:chgData name="pantelis balaouras" userId="25e8755020fc1734" providerId="LiveId" clId="{08A129CC-21EA-417F-B6CF-EA9C99CEED28}" dt="2021-12-27T12:13:08.636" v="2349" actId="14100"/>
          <ac:spMkLst>
            <pc:docMk/>
            <pc:sldMk cId="4042887464" sldId="476"/>
            <ac:spMk id="3" creationId="{14CFB4CD-D44C-4C51-AB73-D2E9D915CBC6}"/>
          </ac:spMkLst>
        </pc:spChg>
        <pc:spChg chg="add mod">
          <ac:chgData name="pantelis balaouras" userId="25e8755020fc1734" providerId="LiveId" clId="{08A129CC-21EA-417F-B6CF-EA9C99CEED28}" dt="2021-12-26T16:50:29.586" v="89"/>
          <ac:spMkLst>
            <pc:docMk/>
            <pc:sldMk cId="4042887464" sldId="476"/>
            <ac:spMk id="4" creationId="{B73F1396-2F29-49BA-BB66-353F8005D17F}"/>
          </ac:spMkLst>
        </pc:spChg>
        <pc:spChg chg="add del">
          <ac:chgData name="pantelis balaouras" userId="25e8755020fc1734" providerId="LiveId" clId="{08A129CC-21EA-417F-B6CF-EA9C99CEED28}" dt="2021-12-26T20:40:40.053" v="1222" actId="22"/>
          <ac:spMkLst>
            <pc:docMk/>
            <pc:sldMk cId="4042887464" sldId="476"/>
            <ac:spMk id="6" creationId="{AC43DE9C-FE21-4A14-915D-FB831A897427}"/>
          </ac:spMkLst>
        </pc:spChg>
        <pc:spChg chg="add del">
          <ac:chgData name="pantelis balaouras" userId="25e8755020fc1734" providerId="LiveId" clId="{08A129CC-21EA-417F-B6CF-EA9C99CEED28}" dt="2021-12-26T20:41:16.629" v="1232" actId="22"/>
          <ac:spMkLst>
            <pc:docMk/>
            <pc:sldMk cId="4042887464" sldId="476"/>
            <ac:spMk id="8" creationId="{314FA0CC-57B0-4F7A-B263-6215BF62A510}"/>
          </ac:spMkLst>
        </pc:spChg>
        <pc:spChg chg="add del">
          <ac:chgData name="pantelis balaouras" userId="25e8755020fc1734" providerId="LiveId" clId="{08A129CC-21EA-417F-B6CF-EA9C99CEED28}" dt="2021-12-26T20:41:35.297" v="1234" actId="22"/>
          <ac:spMkLst>
            <pc:docMk/>
            <pc:sldMk cId="4042887464" sldId="476"/>
            <ac:spMk id="10" creationId="{E75C2B95-934C-4FD6-8A92-AA61FE33DAAA}"/>
          </ac:spMkLst>
        </pc:spChg>
        <pc:spChg chg="add mod">
          <ac:chgData name="pantelis balaouras" userId="25e8755020fc1734" providerId="LiveId" clId="{08A129CC-21EA-417F-B6CF-EA9C99CEED28}" dt="2021-12-26T21:20:40.484" v="1475" actId="1036"/>
          <ac:spMkLst>
            <pc:docMk/>
            <pc:sldMk cId="4042887464" sldId="476"/>
            <ac:spMk id="11" creationId="{B605CE1B-7E6C-4B07-BCC7-9E175E7AE31E}"/>
          </ac:spMkLst>
        </pc:spChg>
      </pc:sldChg>
      <pc:sldChg chg="addSp modSp mod">
        <pc:chgData name="pantelis balaouras" userId="25e8755020fc1734" providerId="LiveId" clId="{08A129CC-21EA-417F-B6CF-EA9C99CEED28}" dt="2021-12-26T20:51:58.670" v="1315" actId="20577"/>
        <pc:sldMkLst>
          <pc:docMk/>
          <pc:sldMk cId="1509956658" sldId="477"/>
        </pc:sldMkLst>
        <pc:spChg chg="mod">
          <ac:chgData name="pantelis balaouras" userId="25e8755020fc1734" providerId="LiveId" clId="{08A129CC-21EA-417F-B6CF-EA9C99CEED28}" dt="2021-12-26T20:43:07.791" v="1250" actId="6549"/>
          <ac:spMkLst>
            <pc:docMk/>
            <pc:sldMk cId="1509956658" sldId="477"/>
            <ac:spMk id="2" creationId="{E7B32EAC-662D-4C97-9521-314DF6BD7EEB}"/>
          </ac:spMkLst>
        </pc:spChg>
        <pc:spChg chg="mod">
          <ac:chgData name="pantelis balaouras" userId="25e8755020fc1734" providerId="LiveId" clId="{08A129CC-21EA-417F-B6CF-EA9C99CEED28}" dt="2021-12-26T20:51:58.670" v="1315" actId="20577"/>
          <ac:spMkLst>
            <pc:docMk/>
            <pc:sldMk cId="1509956658" sldId="477"/>
            <ac:spMk id="3" creationId="{6629D912-3F6A-4BA7-8BF6-27CBB3D0291C}"/>
          </ac:spMkLst>
        </pc:spChg>
        <pc:spChg chg="add mod">
          <ac:chgData name="pantelis balaouras" userId="25e8755020fc1734" providerId="LiveId" clId="{08A129CC-21EA-417F-B6CF-EA9C99CEED28}" dt="2021-12-26T16:50:32.589" v="90"/>
          <ac:spMkLst>
            <pc:docMk/>
            <pc:sldMk cId="1509956658" sldId="477"/>
            <ac:spMk id="4" creationId="{24A992B3-9D74-43F8-B2DA-5240FB2285D7}"/>
          </ac:spMkLst>
        </pc:spChg>
        <pc:spChg chg="add mod">
          <ac:chgData name="pantelis balaouras" userId="25e8755020fc1734" providerId="LiveId" clId="{08A129CC-21EA-417F-B6CF-EA9C99CEED28}" dt="2021-12-26T20:51:05.415" v="1309" actId="14100"/>
          <ac:spMkLst>
            <pc:docMk/>
            <pc:sldMk cId="1509956658" sldId="477"/>
            <ac:spMk id="5" creationId="{8B2E520D-6B40-4242-B980-82F46CC7092D}"/>
          </ac:spMkLst>
        </pc:spChg>
      </pc:sldChg>
      <pc:sldChg chg="addSp modSp mod">
        <pc:chgData name="pantelis balaouras" userId="25e8755020fc1734" providerId="LiveId" clId="{08A129CC-21EA-417F-B6CF-EA9C99CEED28}" dt="2021-12-26T20:53:02.388" v="1323"/>
        <pc:sldMkLst>
          <pc:docMk/>
          <pc:sldMk cId="2433306660" sldId="478"/>
        </pc:sldMkLst>
        <pc:spChg chg="mod">
          <ac:chgData name="pantelis balaouras" userId="25e8755020fc1734" providerId="LiveId" clId="{08A129CC-21EA-417F-B6CF-EA9C99CEED28}" dt="2021-12-26T20:53:02.388" v="1323"/>
          <ac:spMkLst>
            <pc:docMk/>
            <pc:sldMk cId="2433306660" sldId="478"/>
            <ac:spMk id="3" creationId="{EE9F0581-57DB-4C02-9C2D-2980178822F7}"/>
          </ac:spMkLst>
        </pc:spChg>
        <pc:spChg chg="add mod">
          <ac:chgData name="pantelis balaouras" userId="25e8755020fc1734" providerId="LiveId" clId="{08A129CC-21EA-417F-B6CF-EA9C99CEED28}" dt="2021-12-26T16:50:34.890" v="91"/>
          <ac:spMkLst>
            <pc:docMk/>
            <pc:sldMk cId="2433306660" sldId="478"/>
            <ac:spMk id="4" creationId="{13D14603-926D-4063-90A6-0BCC1B04740B}"/>
          </ac:spMkLst>
        </pc:spChg>
      </pc:sldChg>
      <pc:sldChg chg="addSp delSp modSp mod">
        <pc:chgData name="pantelis balaouras" userId="25e8755020fc1734" providerId="LiveId" clId="{08A129CC-21EA-417F-B6CF-EA9C99CEED28}" dt="2021-12-27T12:13:24.651" v="2350" actId="403"/>
        <pc:sldMkLst>
          <pc:docMk/>
          <pc:sldMk cId="633599291" sldId="479"/>
        </pc:sldMkLst>
        <pc:spChg chg="mod">
          <ac:chgData name="pantelis balaouras" userId="25e8755020fc1734" providerId="LiveId" clId="{08A129CC-21EA-417F-B6CF-EA9C99CEED28}" dt="2021-12-26T20:55:54.675" v="1355" actId="404"/>
          <ac:spMkLst>
            <pc:docMk/>
            <pc:sldMk cId="633599291" sldId="479"/>
            <ac:spMk id="2" creationId="{7723BAC9-15B7-485A-B986-26EB33D43FDA}"/>
          </ac:spMkLst>
        </pc:spChg>
        <pc:spChg chg="mod">
          <ac:chgData name="pantelis balaouras" userId="25e8755020fc1734" providerId="LiveId" clId="{08A129CC-21EA-417F-B6CF-EA9C99CEED28}" dt="2021-12-26T20:57:24.580" v="1357" actId="20577"/>
          <ac:spMkLst>
            <pc:docMk/>
            <pc:sldMk cId="633599291" sldId="479"/>
            <ac:spMk id="3" creationId="{1BF1F2F7-BC89-426C-80CB-9116627B39A6}"/>
          </ac:spMkLst>
        </pc:spChg>
        <pc:spChg chg="add mod">
          <ac:chgData name="pantelis balaouras" userId="25e8755020fc1734" providerId="LiveId" clId="{08A129CC-21EA-417F-B6CF-EA9C99CEED28}" dt="2021-12-26T16:50:37.082" v="92"/>
          <ac:spMkLst>
            <pc:docMk/>
            <pc:sldMk cId="633599291" sldId="479"/>
            <ac:spMk id="5" creationId="{DA198287-D3FA-42D2-BB7E-546A3B233797}"/>
          </ac:spMkLst>
        </pc:spChg>
        <pc:graphicFrameChg chg="mod modGraphic">
          <ac:chgData name="pantelis balaouras" userId="25e8755020fc1734" providerId="LiveId" clId="{08A129CC-21EA-417F-B6CF-EA9C99CEED28}" dt="2021-12-27T12:13:24.651" v="2350" actId="403"/>
          <ac:graphicFrameMkLst>
            <pc:docMk/>
            <pc:sldMk cId="633599291" sldId="479"/>
            <ac:graphicFrameMk id="4" creationId="{229CEAB9-0035-4637-8D93-35EC2073DC7C}"/>
          </ac:graphicFrameMkLst>
        </pc:graphicFrameChg>
        <pc:graphicFrameChg chg="add del modGraphic">
          <ac:chgData name="pantelis balaouras" userId="25e8755020fc1734" providerId="LiveId" clId="{08A129CC-21EA-417F-B6CF-EA9C99CEED28}" dt="2021-12-26T21:10:08.824" v="1443" actId="1032"/>
          <ac:graphicFrameMkLst>
            <pc:docMk/>
            <pc:sldMk cId="633599291" sldId="479"/>
            <ac:graphicFrameMk id="6" creationId="{0FE70694-5E66-4DDF-BD43-E213012FD127}"/>
          </ac:graphicFrameMkLst>
        </pc:graphicFrameChg>
      </pc:sldChg>
      <pc:sldChg chg="addSp modSp del mod">
        <pc:chgData name="pantelis balaouras" userId="25e8755020fc1734" providerId="LiveId" clId="{08A129CC-21EA-417F-B6CF-EA9C99CEED28}" dt="2021-12-26T21:05:37.783" v="1394" actId="47"/>
        <pc:sldMkLst>
          <pc:docMk/>
          <pc:sldMk cId="1004444136" sldId="480"/>
        </pc:sldMkLst>
        <pc:spChg chg="mod">
          <ac:chgData name="pantelis balaouras" userId="25e8755020fc1734" providerId="LiveId" clId="{08A129CC-21EA-417F-B6CF-EA9C99CEED28}" dt="2021-12-26T21:03:07.744" v="1379" actId="21"/>
          <ac:spMkLst>
            <pc:docMk/>
            <pc:sldMk cId="1004444136" sldId="480"/>
            <ac:spMk id="19" creationId="{3FA023DB-528F-4D2E-8DBF-1697D1D41F35}"/>
          </ac:spMkLst>
        </pc:spChg>
        <pc:spChg chg="mod">
          <ac:chgData name="pantelis balaouras" userId="25e8755020fc1734" providerId="LiveId" clId="{08A129CC-21EA-417F-B6CF-EA9C99CEED28}" dt="2021-12-26T21:03:52.054" v="1384" actId="21"/>
          <ac:spMkLst>
            <pc:docMk/>
            <pc:sldMk cId="1004444136" sldId="480"/>
            <ac:spMk id="22" creationId="{27F7F0EF-8EA8-49FC-9976-05CA516C4053}"/>
          </ac:spMkLst>
        </pc:spChg>
        <pc:spChg chg="mod">
          <ac:chgData name="pantelis balaouras" userId="25e8755020fc1734" providerId="LiveId" clId="{08A129CC-21EA-417F-B6CF-EA9C99CEED28}" dt="2021-12-26T21:04:59.345" v="1389" actId="21"/>
          <ac:spMkLst>
            <pc:docMk/>
            <pc:sldMk cId="1004444136" sldId="480"/>
            <ac:spMk id="25" creationId="{8B4F80CA-1C27-48A4-BC62-EAD26F04A2CC}"/>
          </ac:spMkLst>
        </pc:spChg>
        <pc:spChg chg="mod">
          <ac:chgData name="pantelis balaouras" userId="25e8755020fc1734" providerId="LiveId" clId="{08A129CC-21EA-417F-B6CF-EA9C99CEED28}" dt="2021-12-26T21:03:25.908" v="1381" actId="21"/>
          <ac:spMkLst>
            <pc:docMk/>
            <pc:sldMk cId="1004444136" sldId="480"/>
            <ac:spMk id="28" creationId="{3C8A81B4-315F-421A-B2B3-71A20A6D08FD}"/>
          </ac:spMkLst>
        </pc:spChg>
        <pc:spChg chg="mod">
          <ac:chgData name="pantelis balaouras" userId="25e8755020fc1734" providerId="LiveId" clId="{08A129CC-21EA-417F-B6CF-EA9C99CEED28}" dt="2021-12-26T21:05:24.602" v="1392" actId="21"/>
          <ac:spMkLst>
            <pc:docMk/>
            <pc:sldMk cId="1004444136" sldId="480"/>
            <ac:spMk id="34" creationId="{2E920E73-3D16-4145-8060-E19F39FC7297}"/>
          </ac:spMkLst>
        </pc:spChg>
        <pc:spChg chg="add mod">
          <ac:chgData name="pantelis balaouras" userId="25e8755020fc1734" providerId="LiveId" clId="{08A129CC-21EA-417F-B6CF-EA9C99CEED28}" dt="2021-12-26T16:50:39.008" v="93"/>
          <ac:spMkLst>
            <pc:docMk/>
            <pc:sldMk cId="1004444136" sldId="480"/>
            <ac:spMk id="36" creationId="{5C699C7F-AF45-4F4C-B522-4AB8EC81FC79}"/>
          </ac:spMkLst>
        </pc:spChg>
        <pc:grpChg chg="mod">
          <ac:chgData name="pantelis balaouras" userId="25e8755020fc1734" providerId="LiveId" clId="{08A129CC-21EA-417F-B6CF-EA9C99CEED28}" dt="2021-12-26T20:58:00.122" v="1362" actId="14100"/>
          <ac:grpSpMkLst>
            <pc:docMk/>
            <pc:sldMk cId="1004444136" sldId="480"/>
            <ac:grpSpMk id="5" creationId="{E41C14F8-FC7F-467C-AF37-913396657384}"/>
          </ac:grpSpMkLst>
        </pc:grpChg>
      </pc:sldChg>
      <pc:sldChg chg="modSp mod">
        <pc:chgData name="pantelis balaouras" userId="25e8755020fc1734" providerId="LiveId" clId="{08A129CC-21EA-417F-B6CF-EA9C99CEED28}" dt="2021-12-26T16:49:29.354" v="51" actId="14100"/>
        <pc:sldMkLst>
          <pc:docMk/>
          <pc:sldMk cId="441914731" sldId="481"/>
        </pc:sldMkLst>
        <pc:spChg chg="mod">
          <ac:chgData name="pantelis balaouras" userId="25e8755020fc1734" providerId="LiveId" clId="{08A129CC-21EA-417F-B6CF-EA9C99CEED28}" dt="2021-12-26T16:49:29.354" v="51" actId="14100"/>
          <ac:spMkLst>
            <pc:docMk/>
            <pc:sldMk cId="441914731" sldId="481"/>
            <ac:spMk id="5" creationId="{66473777-F090-41F5-9FC8-8962CF40C8E1}"/>
          </ac:spMkLst>
        </pc:spChg>
      </pc:sldChg>
      <pc:sldChg chg="addSp modSp del mod">
        <pc:chgData name="pantelis balaouras" userId="25e8755020fc1734" providerId="LiveId" clId="{08A129CC-21EA-417F-B6CF-EA9C99CEED28}" dt="2021-12-26T21:30:06.003" v="1746" actId="47"/>
        <pc:sldMkLst>
          <pc:docMk/>
          <pc:sldMk cId="2922093717" sldId="482"/>
        </pc:sldMkLst>
        <pc:spChg chg="mod">
          <ac:chgData name="pantelis balaouras" userId="25e8755020fc1734" providerId="LiveId" clId="{08A129CC-21EA-417F-B6CF-EA9C99CEED28}" dt="2021-12-26T21:18:15.860" v="1460" actId="21"/>
          <ac:spMkLst>
            <pc:docMk/>
            <pc:sldMk cId="2922093717" sldId="482"/>
            <ac:spMk id="18" creationId="{8E1CC5DA-6FDF-4287-BCEF-CCCB1F7575A2}"/>
          </ac:spMkLst>
        </pc:spChg>
        <pc:spChg chg="mod">
          <ac:chgData name="pantelis balaouras" userId="25e8755020fc1734" providerId="LiveId" clId="{08A129CC-21EA-417F-B6CF-EA9C99CEED28}" dt="2021-12-26T21:19:03.712" v="1465" actId="21"/>
          <ac:spMkLst>
            <pc:docMk/>
            <pc:sldMk cId="2922093717" sldId="482"/>
            <ac:spMk id="27" creationId="{6B31961F-A68B-4A49-A817-1F46C4DB0B5E}"/>
          </ac:spMkLst>
        </pc:spChg>
        <pc:spChg chg="add mod">
          <ac:chgData name="pantelis balaouras" userId="25e8755020fc1734" providerId="LiveId" clId="{08A129CC-21EA-417F-B6CF-EA9C99CEED28}" dt="2021-12-26T16:50:40.862" v="94"/>
          <ac:spMkLst>
            <pc:docMk/>
            <pc:sldMk cId="2922093717" sldId="482"/>
            <ac:spMk id="34" creationId="{6107AEE4-0917-4B79-B81E-C88EA19DE162}"/>
          </ac:spMkLst>
        </pc:spChg>
        <pc:grpChg chg="mod">
          <ac:chgData name="pantelis balaouras" userId="25e8755020fc1734" providerId="LiveId" clId="{08A129CC-21EA-417F-B6CF-EA9C99CEED28}" dt="2021-12-26T21:20:26.433" v="1473" actId="1076"/>
          <ac:grpSpMkLst>
            <pc:docMk/>
            <pc:sldMk cId="2922093717" sldId="482"/>
            <ac:grpSpMk id="4" creationId="{22FE0DE1-2480-47B0-A6F7-C3277CF3DFC6}"/>
          </ac:grpSpMkLst>
        </pc:grpChg>
      </pc:sldChg>
      <pc:sldChg chg="addSp modSp del">
        <pc:chgData name="pantelis balaouras" userId="25e8755020fc1734" providerId="LiveId" clId="{08A129CC-21EA-417F-B6CF-EA9C99CEED28}" dt="2021-12-26T21:34:27.923" v="1773" actId="47"/>
        <pc:sldMkLst>
          <pc:docMk/>
          <pc:sldMk cId="227218148" sldId="483"/>
        </pc:sldMkLst>
        <pc:spChg chg="add mod">
          <ac:chgData name="pantelis balaouras" userId="25e8755020fc1734" providerId="LiveId" clId="{08A129CC-21EA-417F-B6CF-EA9C99CEED28}" dt="2021-12-26T16:50:42.726" v="95"/>
          <ac:spMkLst>
            <pc:docMk/>
            <pc:sldMk cId="227218148" sldId="483"/>
            <ac:spMk id="34" creationId="{B068844C-02EA-4437-862B-C73FF17F7380}"/>
          </ac:spMkLst>
        </pc:spChg>
      </pc:sldChg>
      <pc:sldChg chg="addSp modSp mod">
        <pc:chgData name="pantelis balaouras" userId="25e8755020fc1734" providerId="LiveId" clId="{08A129CC-21EA-417F-B6CF-EA9C99CEED28}" dt="2021-12-26T21:37:43.308" v="1791" actId="1076"/>
        <pc:sldMkLst>
          <pc:docMk/>
          <pc:sldMk cId="2645392554" sldId="484"/>
        </pc:sldMkLst>
        <pc:spChg chg="mod">
          <ac:chgData name="pantelis balaouras" userId="25e8755020fc1734" providerId="LiveId" clId="{08A129CC-21EA-417F-B6CF-EA9C99CEED28}" dt="2021-12-26T21:36:04.224" v="1781" actId="113"/>
          <ac:spMkLst>
            <pc:docMk/>
            <pc:sldMk cId="2645392554" sldId="484"/>
            <ac:spMk id="3" creationId="{39F48E6E-2BB1-4D31-A5BA-9462F4DC6E05}"/>
          </ac:spMkLst>
        </pc:spChg>
        <pc:spChg chg="mod">
          <ac:chgData name="pantelis balaouras" userId="25e8755020fc1734" providerId="LiveId" clId="{08A129CC-21EA-417F-B6CF-EA9C99CEED28}" dt="2021-12-26T21:37:35.072" v="1789" actId="114"/>
          <ac:spMkLst>
            <pc:docMk/>
            <pc:sldMk cId="2645392554" sldId="484"/>
            <ac:spMk id="6" creationId="{EF5F4957-08A9-4188-A673-B12275892710}"/>
          </ac:spMkLst>
        </pc:spChg>
        <pc:spChg chg="mod">
          <ac:chgData name="pantelis balaouras" userId="25e8755020fc1734" providerId="LiveId" clId="{08A129CC-21EA-417F-B6CF-EA9C99CEED28}" dt="2021-12-26T21:37:35.072" v="1789" actId="114"/>
          <ac:spMkLst>
            <pc:docMk/>
            <pc:sldMk cId="2645392554" sldId="484"/>
            <ac:spMk id="7" creationId="{6B92D0A5-DDE0-415C-9256-ACC7A9AA8232}"/>
          </ac:spMkLst>
        </pc:spChg>
        <pc:spChg chg="mod">
          <ac:chgData name="pantelis balaouras" userId="25e8755020fc1734" providerId="LiveId" clId="{08A129CC-21EA-417F-B6CF-EA9C99CEED28}" dt="2021-12-26T21:37:35.072" v="1789" actId="114"/>
          <ac:spMkLst>
            <pc:docMk/>
            <pc:sldMk cId="2645392554" sldId="484"/>
            <ac:spMk id="8" creationId="{86EAB504-E4AE-4004-92A1-0A4AD2F2DF33}"/>
          </ac:spMkLst>
        </pc:spChg>
        <pc:spChg chg="mod">
          <ac:chgData name="pantelis balaouras" userId="25e8755020fc1734" providerId="LiveId" clId="{08A129CC-21EA-417F-B6CF-EA9C99CEED28}" dt="2021-12-26T21:37:35.072" v="1789" actId="114"/>
          <ac:spMkLst>
            <pc:docMk/>
            <pc:sldMk cId="2645392554" sldId="484"/>
            <ac:spMk id="9" creationId="{10AF730B-94C6-492E-8192-FEA1734F97ED}"/>
          </ac:spMkLst>
        </pc:spChg>
        <pc:spChg chg="mod">
          <ac:chgData name="pantelis balaouras" userId="25e8755020fc1734" providerId="LiveId" clId="{08A129CC-21EA-417F-B6CF-EA9C99CEED28}" dt="2021-12-26T21:37:35.072" v="1789" actId="114"/>
          <ac:spMkLst>
            <pc:docMk/>
            <pc:sldMk cId="2645392554" sldId="484"/>
            <ac:spMk id="10" creationId="{63410FF0-0484-42C4-9C4D-073DDCB1831A}"/>
          </ac:spMkLst>
        </pc:spChg>
        <pc:spChg chg="mod">
          <ac:chgData name="pantelis balaouras" userId="25e8755020fc1734" providerId="LiveId" clId="{08A129CC-21EA-417F-B6CF-EA9C99CEED28}" dt="2021-12-26T21:37:35.072" v="1789" actId="114"/>
          <ac:spMkLst>
            <pc:docMk/>
            <pc:sldMk cId="2645392554" sldId="484"/>
            <ac:spMk id="11" creationId="{D2B25106-525F-4803-BD7B-C4E87D689AD8}"/>
          </ac:spMkLst>
        </pc:spChg>
        <pc:spChg chg="mod">
          <ac:chgData name="pantelis balaouras" userId="25e8755020fc1734" providerId="LiveId" clId="{08A129CC-21EA-417F-B6CF-EA9C99CEED28}" dt="2021-12-26T21:37:35.072" v="1789" actId="114"/>
          <ac:spMkLst>
            <pc:docMk/>
            <pc:sldMk cId="2645392554" sldId="484"/>
            <ac:spMk id="12" creationId="{336E0139-28EF-4769-821E-F11C4FA1D8FE}"/>
          </ac:spMkLst>
        </pc:spChg>
        <pc:spChg chg="mod">
          <ac:chgData name="pantelis balaouras" userId="25e8755020fc1734" providerId="LiveId" clId="{08A129CC-21EA-417F-B6CF-EA9C99CEED28}" dt="2021-12-26T21:37:35.072" v="1789" actId="114"/>
          <ac:spMkLst>
            <pc:docMk/>
            <pc:sldMk cId="2645392554" sldId="484"/>
            <ac:spMk id="13" creationId="{0E978B33-55A4-4C8C-A077-82C63679A4A0}"/>
          </ac:spMkLst>
        </pc:spChg>
        <pc:spChg chg="add mod">
          <ac:chgData name="pantelis balaouras" userId="25e8755020fc1734" providerId="LiveId" clId="{08A129CC-21EA-417F-B6CF-EA9C99CEED28}" dt="2021-12-26T16:50:44.616" v="96"/>
          <ac:spMkLst>
            <pc:docMk/>
            <pc:sldMk cId="2645392554" sldId="484"/>
            <ac:spMk id="15" creationId="{973E04A4-3647-407A-99C1-3AE0B1459F30}"/>
          </ac:spMkLst>
        </pc:spChg>
        <pc:spChg chg="mod">
          <ac:chgData name="pantelis balaouras" userId="25e8755020fc1734" providerId="LiveId" clId="{08A129CC-21EA-417F-B6CF-EA9C99CEED28}" dt="2021-12-26T21:35:25.933" v="1778" actId="403"/>
          <ac:spMkLst>
            <pc:docMk/>
            <pc:sldMk cId="2645392554" sldId="484"/>
            <ac:spMk id="17" creationId="{F3471F25-DDBE-4B5A-91CB-D6359FBFC72B}"/>
          </ac:spMkLst>
        </pc:spChg>
        <pc:grpChg chg="mod">
          <ac:chgData name="pantelis balaouras" userId="25e8755020fc1734" providerId="LiveId" clId="{08A129CC-21EA-417F-B6CF-EA9C99CEED28}" dt="2021-12-26T21:37:43.308" v="1791" actId="1076"/>
          <ac:grpSpMkLst>
            <pc:docMk/>
            <pc:sldMk cId="2645392554" sldId="484"/>
            <ac:grpSpMk id="4" creationId="{C32534BC-3709-45F8-8441-73634F9F1C23}"/>
          </ac:grpSpMkLst>
        </pc:grpChg>
      </pc:sldChg>
      <pc:sldChg chg="modSp mod">
        <pc:chgData name="pantelis balaouras" userId="25e8755020fc1734" providerId="LiveId" clId="{08A129CC-21EA-417F-B6CF-EA9C99CEED28}" dt="2021-12-26T16:50:59.519" v="99" actId="27636"/>
        <pc:sldMkLst>
          <pc:docMk/>
          <pc:sldMk cId="2149870364" sldId="485"/>
        </pc:sldMkLst>
        <pc:spChg chg="mod">
          <ac:chgData name="pantelis balaouras" userId="25e8755020fc1734" providerId="LiveId" clId="{08A129CC-21EA-417F-B6CF-EA9C99CEED28}" dt="2021-12-26T16:50:59.519" v="99" actId="27636"/>
          <ac:spMkLst>
            <pc:docMk/>
            <pc:sldMk cId="2149870364" sldId="485"/>
            <ac:spMk id="5" creationId="{66473777-F090-41F5-9FC8-8962CF40C8E1}"/>
          </ac:spMkLst>
        </pc:spChg>
      </pc:sldChg>
      <pc:sldChg chg="addSp delSp modSp mod">
        <pc:chgData name="pantelis balaouras" userId="25e8755020fc1734" providerId="LiveId" clId="{08A129CC-21EA-417F-B6CF-EA9C99CEED28}" dt="2021-12-27T12:14:55.005" v="2357" actId="1038"/>
        <pc:sldMkLst>
          <pc:docMk/>
          <pc:sldMk cId="4164704614" sldId="486"/>
        </pc:sldMkLst>
        <pc:spChg chg="mod">
          <ac:chgData name="pantelis balaouras" userId="25e8755020fc1734" providerId="LiveId" clId="{08A129CC-21EA-417F-B6CF-EA9C99CEED28}" dt="2021-12-26T21:49:55.781" v="2053" actId="20577"/>
          <ac:spMkLst>
            <pc:docMk/>
            <pc:sldMk cId="4164704614" sldId="486"/>
            <ac:spMk id="4" creationId="{02D7B19F-57F6-49D7-9677-FAF3B3894305}"/>
          </ac:spMkLst>
        </pc:spChg>
        <pc:spChg chg="mod">
          <ac:chgData name="pantelis balaouras" userId="25e8755020fc1734" providerId="LiveId" clId="{08A129CC-21EA-417F-B6CF-EA9C99CEED28}" dt="2021-12-26T21:49:09.875" v="2032" actId="20577"/>
          <ac:spMkLst>
            <pc:docMk/>
            <pc:sldMk cId="4164704614" sldId="486"/>
            <ac:spMk id="5" creationId="{F1724BD0-1A2D-4EE9-86A4-37EA1CD4E006}"/>
          </ac:spMkLst>
        </pc:spChg>
        <pc:spChg chg="mod topLvl">
          <ac:chgData name="pantelis balaouras" userId="25e8755020fc1734" providerId="LiveId" clId="{08A129CC-21EA-417F-B6CF-EA9C99CEED28}" dt="2021-12-26T21:42:38.899" v="1939" actId="1036"/>
          <ac:spMkLst>
            <pc:docMk/>
            <pc:sldMk cId="4164704614" sldId="486"/>
            <ac:spMk id="8" creationId="{AFD5AA96-69E8-40C6-8F13-1215967CE820}"/>
          </ac:spMkLst>
        </pc:spChg>
        <pc:spChg chg="mod topLvl">
          <ac:chgData name="pantelis balaouras" userId="25e8755020fc1734" providerId="LiveId" clId="{08A129CC-21EA-417F-B6CF-EA9C99CEED28}" dt="2021-12-26T21:43:11.943" v="1941" actId="164"/>
          <ac:spMkLst>
            <pc:docMk/>
            <pc:sldMk cId="4164704614" sldId="486"/>
            <ac:spMk id="9" creationId="{6D19D243-D204-425F-8C98-94EC67B06018}"/>
          </ac:spMkLst>
        </pc:spChg>
        <pc:spChg chg="mod topLvl">
          <ac:chgData name="pantelis balaouras" userId="25e8755020fc1734" providerId="LiveId" clId="{08A129CC-21EA-417F-B6CF-EA9C99CEED28}" dt="2021-12-26T21:42:27.665" v="1900" actId="2085"/>
          <ac:spMkLst>
            <pc:docMk/>
            <pc:sldMk cId="4164704614" sldId="486"/>
            <ac:spMk id="10" creationId="{CE7845FE-C2C0-4AA9-99DC-55AFB7DCB1C9}"/>
          </ac:spMkLst>
        </pc:spChg>
        <pc:spChg chg="mod topLvl">
          <ac:chgData name="pantelis balaouras" userId="25e8755020fc1734" providerId="LiveId" clId="{08A129CC-21EA-417F-B6CF-EA9C99CEED28}" dt="2021-12-26T21:43:11.943" v="1941" actId="164"/>
          <ac:spMkLst>
            <pc:docMk/>
            <pc:sldMk cId="4164704614" sldId="486"/>
            <ac:spMk id="11" creationId="{A2326847-D3F6-41AB-96D1-FF2715306211}"/>
          </ac:spMkLst>
        </pc:spChg>
        <pc:spChg chg="add del mod">
          <ac:chgData name="pantelis balaouras" userId="25e8755020fc1734" providerId="LiveId" clId="{08A129CC-21EA-417F-B6CF-EA9C99CEED28}" dt="2021-12-26T16:52:04.099" v="149" actId="14100"/>
          <ac:spMkLst>
            <pc:docMk/>
            <pc:sldMk cId="4164704614" sldId="486"/>
            <ac:spMk id="14" creationId="{77C30C12-A9FB-48DA-83EC-5FB8DF714703}"/>
          </ac:spMkLst>
        </pc:spChg>
        <pc:spChg chg="add mod">
          <ac:chgData name="pantelis balaouras" userId="25e8755020fc1734" providerId="LiveId" clId="{08A129CC-21EA-417F-B6CF-EA9C99CEED28}" dt="2021-12-26T21:48:58.973" v="2031" actId="20577"/>
          <ac:spMkLst>
            <pc:docMk/>
            <pc:sldMk cId="4164704614" sldId="486"/>
            <ac:spMk id="15" creationId="{25A55AF4-B47B-4296-9FD5-8A8E7A38F453}"/>
          </ac:spMkLst>
        </pc:spChg>
        <pc:spChg chg="add mod">
          <ac:chgData name="pantelis balaouras" userId="25e8755020fc1734" providerId="LiveId" clId="{08A129CC-21EA-417F-B6CF-EA9C99CEED28}" dt="2021-12-26T21:48:11.137" v="2025" actId="114"/>
          <ac:spMkLst>
            <pc:docMk/>
            <pc:sldMk cId="4164704614" sldId="486"/>
            <ac:spMk id="16" creationId="{DA0CBBFB-823E-461D-8EDC-3426FFCD47FE}"/>
          </ac:spMkLst>
        </pc:spChg>
        <pc:grpChg chg="add mod">
          <ac:chgData name="pantelis balaouras" userId="25e8755020fc1734" providerId="LiveId" clId="{08A129CC-21EA-417F-B6CF-EA9C99CEED28}" dt="2021-12-27T12:14:55.005" v="2357" actId="1038"/>
          <ac:grpSpMkLst>
            <pc:docMk/>
            <pc:sldMk cId="4164704614" sldId="486"/>
            <ac:grpSpMk id="2" creationId="{BC8CD0DB-AB2F-4643-9600-677B755CD8CB}"/>
          </ac:grpSpMkLst>
        </pc:grpChg>
        <pc:grpChg chg="del mod">
          <ac:chgData name="pantelis balaouras" userId="25e8755020fc1734" providerId="LiveId" clId="{08A129CC-21EA-417F-B6CF-EA9C99CEED28}" dt="2021-12-26T21:41:36.490" v="1810" actId="165"/>
          <ac:grpSpMkLst>
            <pc:docMk/>
            <pc:sldMk cId="4164704614" sldId="486"/>
            <ac:grpSpMk id="6" creationId="{D290D5F0-4CBA-43E7-886E-3F21F7F37100}"/>
          </ac:grpSpMkLst>
        </pc:grpChg>
        <pc:grpChg chg="del mod topLvl">
          <ac:chgData name="pantelis balaouras" userId="25e8755020fc1734" providerId="LiveId" clId="{08A129CC-21EA-417F-B6CF-EA9C99CEED28}" dt="2021-12-26T21:41:49.493" v="1811" actId="165"/>
          <ac:grpSpMkLst>
            <pc:docMk/>
            <pc:sldMk cId="4164704614" sldId="486"/>
            <ac:grpSpMk id="7" creationId="{DC79C115-1E60-421A-A496-68F228666AE0}"/>
          </ac:grpSpMkLst>
        </pc:grpChg>
        <pc:cxnChg chg="mod topLvl">
          <ac:chgData name="pantelis balaouras" userId="25e8755020fc1734" providerId="LiveId" clId="{08A129CC-21EA-417F-B6CF-EA9C99CEED28}" dt="2021-12-26T21:41:49.493" v="1811" actId="165"/>
          <ac:cxnSpMkLst>
            <pc:docMk/>
            <pc:sldMk cId="4164704614" sldId="486"/>
            <ac:cxnSpMk id="12" creationId="{395C9B52-A6C0-43FC-85D6-4317F6DDD782}"/>
          </ac:cxnSpMkLst>
        </pc:cxnChg>
        <pc:cxnChg chg="mod topLvl">
          <ac:chgData name="pantelis balaouras" userId="25e8755020fc1734" providerId="LiveId" clId="{08A129CC-21EA-417F-B6CF-EA9C99CEED28}" dt="2021-12-26T21:43:11.943" v="1941" actId="164"/>
          <ac:cxnSpMkLst>
            <pc:docMk/>
            <pc:sldMk cId="4164704614" sldId="486"/>
            <ac:cxnSpMk id="13" creationId="{8BE909AB-03A9-456C-9182-EA719B33D303}"/>
          </ac:cxnSpMkLst>
        </pc:cxnChg>
      </pc:sldChg>
      <pc:sldChg chg="modSp mod">
        <pc:chgData name="pantelis balaouras" userId="25e8755020fc1734" providerId="LiveId" clId="{08A129CC-21EA-417F-B6CF-EA9C99CEED28}" dt="2021-12-26T16:52:46.423" v="154" actId="27636"/>
        <pc:sldMkLst>
          <pc:docMk/>
          <pc:sldMk cId="176712698" sldId="487"/>
        </pc:sldMkLst>
        <pc:spChg chg="mod">
          <ac:chgData name="pantelis balaouras" userId="25e8755020fc1734" providerId="LiveId" clId="{08A129CC-21EA-417F-B6CF-EA9C99CEED28}" dt="2021-12-26T16:52:46.423" v="154" actId="27636"/>
          <ac:spMkLst>
            <pc:docMk/>
            <pc:sldMk cId="176712698" sldId="487"/>
            <ac:spMk id="5" creationId="{66473777-F090-41F5-9FC8-8962CF40C8E1}"/>
          </ac:spMkLst>
        </pc:spChg>
      </pc:sldChg>
      <pc:sldChg chg="addSp delSp modSp mod">
        <pc:chgData name="pantelis balaouras" userId="25e8755020fc1734" providerId="LiveId" clId="{08A129CC-21EA-417F-B6CF-EA9C99CEED28}" dt="2021-12-27T12:18:28.319" v="2481" actId="1038"/>
        <pc:sldMkLst>
          <pc:docMk/>
          <pc:sldMk cId="851107091" sldId="488"/>
        </pc:sldMkLst>
        <pc:spChg chg="mod">
          <ac:chgData name="pantelis balaouras" userId="25e8755020fc1734" providerId="LiveId" clId="{08A129CC-21EA-417F-B6CF-EA9C99CEED28}" dt="2021-12-26T22:31:57.901" v="2223"/>
          <ac:spMkLst>
            <pc:docMk/>
            <pc:sldMk cId="851107091" sldId="488"/>
            <ac:spMk id="2" creationId="{F29008C4-F8A7-4760-8F82-E20E3BD121B3}"/>
          </ac:spMkLst>
        </pc:spChg>
        <pc:spChg chg="mod">
          <ac:chgData name="pantelis balaouras" userId="25e8755020fc1734" providerId="LiveId" clId="{08A129CC-21EA-417F-B6CF-EA9C99CEED28}" dt="2021-12-27T12:17:51.269" v="2445" actId="403"/>
          <ac:spMkLst>
            <pc:docMk/>
            <pc:sldMk cId="851107091" sldId="488"/>
            <ac:spMk id="3" creationId="{0424FA03-ABF2-4810-98A4-4D29B1A8B6ED}"/>
          </ac:spMkLst>
        </pc:spChg>
        <pc:spChg chg="del mod">
          <ac:chgData name="pantelis balaouras" userId="25e8755020fc1734" providerId="LiveId" clId="{08A129CC-21EA-417F-B6CF-EA9C99CEED28}" dt="2021-12-26T22:27:09.092" v="2200" actId="478"/>
          <ac:spMkLst>
            <pc:docMk/>
            <pc:sldMk cId="851107091" sldId="488"/>
            <ac:spMk id="4" creationId="{F38020BB-3D11-4FF9-B76F-E735176F3C5C}"/>
          </ac:spMkLst>
        </pc:spChg>
        <pc:spChg chg="add mod">
          <ac:chgData name="pantelis balaouras" userId="25e8755020fc1734" providerId="LiveId" clId="{08A129CC-21EA-417F-B6CF-EA9C99CEED28}" dt="2021-12-26T17:04:49.688" v="189"/>
          <ac:spMkLst>
            <pc:docMk/>
            <pc:sldMk cId="851107091" sldId="488"/>
            <ac:spMk id="6" creationId="{0A3DE493-346B-463A-9F97-D0558CF31480}"/>
          </ac:spMkLst>
        </pc:spChg>
        <pc:spChg chg="mod">
          <ac:chgData name="pantelis balaouras" userId="25e8755020fc1734" providerId="LiveId" clId="{08A129CC-21EA-417F-B6CF-EA9C99CEED28}" dt="2021-12-26T22:25:51.921" v="2195" actId="20577"/>
          <ac:spMkLst>
            <pc:docMk/>
            <pc:sldMk cId="851107091" sldId="488"/>
            <ac:spMk id="9" creationId="{0AB0F695-3305-43CB-9686-C67B38986FAA}"/>
          </ac:spMkLst>
        </pc:spChg>
        <pc:spChg chg="add mod">
          <ac:chgData name="pantelis balaouras" userId="25e8755020fc1734" providerId="LiveId" clId="{08A129CC-21EA-417F-B6CF-EA9C99CEED28}" dt="2021-12-27T12:18:28.319" v="2481" actId="1038"/>
          <ac:spMkLst>
            <pc:docMk/>
            <pc:sldMk cId="851107091" sldId="488"/>
            <ac:spMk id="11" creationId="{7617CD2E-8DA8-457E-AEE3-9DBAEABD7D70}"/>
          </ac:spMkLst>
        </pc:spChg>
        <pc:grpChg chg="add mod">
          <ac:chgData name="pantelis balaouras" userId="25e8755020fc1734" providerId="LiveId" clId="{08A129CC-21EA-417F-B6CF-EA9C99CEED28}" dt="2021-12-27T12:18:20.936" v="2462" actId="1037"/>
          <ac:grpSpMkLst>
            <pc:docMk/>
            <pc:sldMk cId="851107091" sldId="488"/>
            <ac:grpSpMk id="7" creationId="{C69CBFD9-C1C8-48BA-BE6D-DE03D558C2A1}"/>
          </ac:grpSpMkLst>
        </pc:grpChg>
        <pc:picChg chg="mod">
          <ac:chgData name="pantelis balaouras" userId="25e8755020fc1734" providerId="LiveId" clId="{08A129CC-21EA-417F-B6CF-EA9C99CEED28}" dt="2021-12-27T12:18:12.276" v="2448" actId="1076"/>
          <ac:picMkLst>
            <pc:docMk/>
            <pc:sldMk cId="851107091" sldId="488"/>
            <ac:picMk id="5" creationId="{51280C98-4324-430C-B8D9-2D971508367E}"/>
          </ac:picMkLst>
        </pc:picChg>
        <pc:picChg chg="mod">
          <ac:chgData name="pantelis balaouras" userId="25e8755020fc1734" providerId="LiveId" clId="{08A129CC-21EA-417F-B6CF-EA9C99CEED28}" dt="2021-12-26T22:32:49.570" v="2227" actId="1076"/>
          <ac:picMkLst>
            <pc:docMk/>
            <pc:sldMk cId="851107091" sldId="488"/>
            <ac:picMk id="8" creationId="{DCB15909-0F7F-4BBA-9855-52D4F627B798}"/>
          </ac:picMkLst>
        </pc:picChg>
      </pc:sldChg>
      <pc:sldChg chg="modSp mod">
        <pc:chgData name="pantelis balaouras" userId="25e8755020fc1734" providerId="LiveId" clId="{08A129CC-21EA-417F-B6CF-EA9C99CEED28}" dt="2021-12-26T17:05:03.556" v="193" actId="27636"/>
        <pc:sldMkLst>
          <pc:docMk/>
          <pc:sldMk cId="3480835252" sldId="489"/>
        </pc:sldMkLst>
        <pc:spChg chg="mod">
          <ac:chgData name="pantelis balaouras" userId="25e8755020fc1734" providerId="LiveId" clId="{08A129CC-21EA-417F-B6CF-EA9C99CEED28}" dt="2021-12-26T17:05:03.556" v="193" actId="27636"/>
          <ac:spMkLst>
            <pc:docMk/>
            <pc:sldMk cId="3480835252" sldId="489"/>
            <ac:spMk id="5" creationId="{66473777-F090-41F5-9FC8-8962CF40C8E1}"/>
          </ac:spMkLst>
        </pc:spChg>
      </pc:sldChg>
      <pc:sldChg chg="addSp delSp modSp mod">
        <pc:chgData name="pantelis balaouras" userId="25e8755020fc1734" providerId="LiveId" clId="{08A129CC-21EA-417F-B6CF-EA9C99CEED28}" dt="2021-12-27T13:04:39.907" v="2600" actId="6549"/>
        <pc:sldMkLst>
          <pc:docMk/>
          <pc:sldMk cId="2774653811" sldId="490"/>
        </pc:sldMkLst>
        <pc:spChg chg="mod">
          <ac:chgData name="pantelis balaouras" userId="25e8755020fc1734" providerId="LiveId" clId="{08A129CC-21EA-417F-B6CF-EA9C99CEED28}" dt="2021-12-27T13:04:39.907" v="2600" actId="6549"/>
          <ac:spMkLst>
            <pc:docMk/>
            <pc:sldMk cId="2774653811" sldId="490"/>
            <ac:spMk id="2" creationId="{F1BC51C5-BE01-4744-8DAC-49E43160A2D1}"/>
          </ac:spMkLst>
        </pc:spChg>
        <pc:spChg chg="del">
          <ac:chgData name="pantelis balaouras" userId="25e8755020fc1734" providerId="LiveId" clId="{08A129CC-21EA-417F-B6CF-EA9C99CEED28}" dt="2021-12-27T13:00:28.642" v="2509" actId="478"/>
          <ac:spMkLst>
            <pc:docMk/>
            <pc:sldMk cId="2774653811" sldId="490"/>
            <ac:spMk id="3" creationId="{CE401989-D102-4950-BF04-1A9EA752201D}"/>
          </ac:spMkLst>
        </pc:spChg>
        <pc:spChg chg="mod">
          <ac:chgData name="pantelis balaouras" userId="25e8755020fc1734" providerId="LiveId" clId="{08A129CC-21EA-417F-B6CF-EA9C99CEED28}" dt="2021-12-27T13:00:19.585" v="2506" actId="21"/>
          <ac:spMkLst>
            <pc:docMk/>
            <pc:sldMk cId="2774653811" sldId="490"/>
            <ac:spMk id="8" creationId="{90570C5C-9B95-43C1-BF26-2E3A41C88D24}"/>
          </ac:spMkLst>
        </pc:spChg>
        <pc:spChg chg="add mod">
          <ac:chgData name="pantelis balaouras" userId="25e8755020fc1734" providerId="LiveId" clId="{08A129CC-21EA-417F-B6CF-EA9C99CEED28}" dt="2021-12-27T13:02:53.753" v="2535" actId="1035"/>
          <ac:spMkLst>
            <pc:docMk/>
            <pc:sldMk cId="2774653811" sldId="490"/>
            <ac:spMk id="10" creationId="{C494BE73-A607-4482-8064-157D2BC5D2FA}"/>
          </ac:spMkLst>
        </pc:spChg>
        <pc:spChg chg="add mod">
          <ac:chgData name="pantelis balaouras" userId="25e8755020fc1734" providerId="LiveId" clId="{08A129CC-21EA-417F-B6CF-EA9C99CEED28}" dt="2021-12-27T13:02:49.069" v="2533" actId="1076"/>
          <ac:spMkLst>
            <pc:docMk/>
            <pc:sldMk cId="2774653811" sldId="490"/>
            <ac:spMk id="11" creationId="{82591867-3AEA-44F1-9C15-EE745F1D65DE}"/>
          </ac:spMkLst>
        </pc:spChg>
        <pc:spChg chg="add mod">
          <ac:chgData name="pantelis balaouras" userId="25e8755020fc1734" providerId="LiveId" clId="{08A129CC-21EA-417F-B6CF-EA9C99CEED28}" dt="2021-12-27T13:03:53.996" v="2569" actId="1076"/>
          <ac:spMkLst>
            <pc:docMk/>
            <pc:sldMk cId="2774653811" sldId="490"/>
            <ac:spMk id="13" creationId="{00137F87-0AE3-406C-9A97-B27812FF1ECA}"/>
          </ac:spMkLst>
        </pc:spChg>
        <pc:grpChg chg="del">
          <ac:chgData name="pantelis balaouras" userId="25e8755020fc1734" providerId="LiveId" clId="{08A129CC-21EA-417F-B6CF-EA9C99CEED28}" dt="2021-12-27T13:00:31.692" v="2510" actId="478"/>
          <ac:grpSpMkLst>
            <pc:docMk/>
            <pc:sldMk cId="2774653811" sldId="490"/>
            <ac:grpSpMk id="4" creationId="{480822C0-DDA9-4A71-ADA5-80A5E975EFE5}"/>
          </ac:grpSpMkLst>
        </pc:grpChg>
      </pc:sldChg>
      <pc:sldChg chg="addSp delSp modSp mod">
        <pc:chgData name="pantelis balaouras" userId="25e8755020fc1734" providerId="LiveId" clId="{08A129CC-21EA-417F-B6CF-EA9C99CEED28}" dt="2021-12-27T16:23:13.289" v="4840" actId="1035"/>
        <pc:sldMkLst>
          <pc:docMk/>
          <pc:sldMk cId="3273773654" sldId="491"/>
        </pc:sldMkLst>
        <pc:spChg chg="mod">
          <ac:chgData name="pantelis balaouras" userId="25e8755020fc1734" providerId="LiveId" clId="{08A129CC-21EA-417F-B6CF-EA9C99CEED28}" dt="2021-12-27T13:00:01.500" v="2505" actId="20577"/>
          <ac:spMkLst>
            <pc:docMk/>
            <pc:sldMk cId="3273773654" sldId="491"/>
            <ac:spMk id="2" creationId="{C81D0854-0CD1-42AB-B315-D2DFAA849811}"/>
          </ac:spMkLst>
        </pc:spChg>
        <pc:spChg chg="mod">
          <ac:chgData name="pantelis balaouras" userId="25e8755020fc1734" providerId="LiveId" clId="{08A129CC-21EA-417F-B6CF-EA9C99CEED28}" dt="2021-12-27T12:59:40.389" v="2500" actId="21"/>
          <ac:spMkLst>
            <pc:docMk/>
            <pc:sldMk cId="3273773654" sldId="491"/>
            <ac:spMk id="8" creationId="{4C6988B5-B223-4EC2-9C1F-ACCB1CC58A48}"/>
          </ac:spMkLst>
        </pc:spChg>
        <pc:spChg chg="add mod">
          <ac:chgData name="pantelis balaouras" userId="25e8755020fc1734" providerId="LiveId" clId="{08A129CC-21EA-417F-B6CF-EA9C99CEED28}" dt="2021-12-26T17:06:24.718" v="253"/>
          <ac:spMkLst>
            <pc:docMk/>
            <pc:sldMk cId="3273773654" sldId="491"/>
            <ac:spMk id="10" creationId="{9CB83A57-B608-4CAB-9003-C3E399CEBFAF}"/>
          </ac:spMkLst>
        </pc:spChg>
        <pc:spChg chg="add mod">
          <ac:chgData name="pantelis balaouras" userId="25e8755020fc1734" providerId="LiveId" clId="{08A129CC-21EA-417F-B6CF-EA9C99CEED28}" dt="2021-12-27T13:04:54.921" v="2614" actId="1037"/>
          <ac:spMkLst>
            <pc:docMk/>
            <pc:sldMk cId="3273773654" sldId="491"/>
            <ac:spMk id="11" creationId="{C380F6F1-122F-4C4A-B378-0BCD7416CEFB}"/>
          </ac:spMkLst>
        </pc:spChg>
        <pc:spChg chg="add mod">
          <ac:chgData name="pantelis balaouras" userId="25e8755020fc1734" providerId="LiveId" clId="{08A129CC-21EA-417F-B6CF-EA9C99CEED28}" dt="2021-12-27T16:23:13.289" v="4840" actId="1035"/>
          <ac:spMkLst>
            <pc:docMk/>
            <pc:sldMk cId="3273773654" sldId="491"/>
            <ac:spMk id="13" creationId="{2065330A-34F6-4AFD-A765-17F83CB45FA5}"/>
          </ac:spMkLst>
        </pc:spChg>
        <pc:grpChg chg="del mod">
          <ac:chgData name="pantelis balaouras" userId="25e8755020fc1734" providerId="LiveId" clId="{08A129CC-21EA-417F-B6CF-EA9C99CEED28}" dt="2021-12-27T12:59:48.978" v="2502" actId="478"/>
          <ac:grpSpMkLst>
            <pc:docMk/>
            <pc:sldMk cId="3273773654" sldId="491"/>
            <ac:grpSpMk id="4" creationId="{994E8EF3-3BA3-410F-9075-EB8FBF3E5050}"/>
          </ac:grpSpMkLst>
        </pc:grpChg>
        <pc:graphicFrameChg chg="add del modGraphic">
          <ac:chgData name="pantelis balaouras" userId="25e8755020fc1734" providerId="LiveId" clId="{08A129CC-21EA-417F-B6CF-EA9C99CEED28}" dt="2021-12-27T13:04:48.389" v="2602" actId="27309"/>
          <ac:graphicFrameMkLst>
            <pc:docMk/>
            <pc:sldMk cId="3273773654" sldId="491"/>
            <ac:graphicFrameMk id="15" creationId="{89A0399C-1D8B-4167-A8CD-CBEBFA856871}"/>
          </ac:graphicFrameMkLst>
        </pc:graphicFrameChg>
      </pc:sldChg>
      <pc:sldChg chg="addSp delSp modSp mod">
        <pc:chgData name="pantelis balaouras" userId="25e8755020fc1734" providerId="LiveId" clId="{08A129CC-21EA-417F-B6CF-EA9C99CEED28}" dt="2021-12-27T13:14:26.149" v="2767" actId="1037"/>
        <pc:sldMkLst>
          <pc:docMk/>
          <pc:sldMk cId="899508653" sldId="492"/>
        </pc:sldMkLst>
        <pc:spChg chg="mod">
          <ac:chgData name="pantelis balaouras" userId="25e8755020fc1734" providerId="LiveId" clId="{08A129CC-21EA-417F-B6CF-EA9C99CEED28}" dt="2021-12-27T13:05:15.118" v="2619" actId="20577"/>
          <ac:spMkLst>
            <pc:docMk/>
            <pc:sldMk cId="899508653" sldId="492"/>
            <ac:spMk id="2" creationId="{B0239053-9392-4FAE-86FB-1FFCD5417554}"/>
          </ac:spMkLst>
        </pc:spChg>
        <pc:spChg chg="mod">
          <ac:chgData name="pantelis balaouras" userId="25e8755020fc1734" providerId="LiveId" clId="{08A129CC-21EA-417F-B6CF-EA9C99CEED28}" dt="2021-12-27T13:05:41.900" v="2623" actId="27636"/>
          <ac:spMkLst>
            <pc:docMk/>
            <pc:sldMk cId="899508653" sldId="492"/>
            <ac:spMk id="3" creationId="{8E5B9A1F-A76A-45CB-A4A6-75EF82D14243}"/>
          </ac:spMkLst>
        </pc:spChg>
        <pc:spChg chg="add mod">
          <ac:chgData name="pantelis balaouras" userId="25e8755020fc1734" providerId="LiveId" clId="{08A129CC-21EA-417F-B6CF-EA9C99CEED28}" dt="2021-12-26T17:06:26.361" v="254"/>
          <ac:spMkLst>
            <pc:docMk/>
            <pc:sldMk cId="899508653" sldId="492"/>
            <ac:spMk id="4" creationId="{178A2582-E22C-4191-9915-E02CDF0E1DBB}"/>
          </ac:spMkLst>
        </pc:spChg>
        <pc:spChg chg="mod topLvl">
          <ac:chgData name="pantelis balaouras" userId="25e8755020fc1734" providerId="LiveId" clId="{08A129CC-21EA-417F-B6CF-EA9C99CEED28}" dt="2021-12-27T13:11:48.601" v="2632" actId="165"/>
          <ac:spMkLst>
            <pc:docMk/>
            <pc:sldMk cId="899508653" sldId="492"/>
            <ac:spMk id="7" creationId="{A29472CE-4968-4A0B-96FB-BF3BB80AECC0}"/>
          </ac:spMkLst>
        </pc:spChg>
        <pc:spChg chg="mod topLvl">
          <ac:chgData name="pantelis balaouras" userId="25e8755020fc1734" providerId="LiveId" clId="{08A129CC-21EA-417F-B6CF-EA9C99CEED28}" dt="2021-12-27T13:11:48.601" v="2632" actId="165"/>
          <ac:spMkLst>
            <pc:docMk/>
            <pc:sldMk cId="899508653" sldId="492"/>
            <ac:spMk id="8" creationId="{75E7C01D-6EDB-4250-9FD3-9048589D4690}"/>
          </ac:spMkLst>
        </pc:spChg>
        <pc:spChg chg="mod topLvl">
          <ac:chgData name="pantelis balaouras" userId="25e8755020fc1734" providerId="LiveId" clId="{08A129CC-21EA-417F-B6CF-EA9C99CEED28}" dt="2021-12-27T13:13:28.905" v="2727" actId="207"/>
          <ac:spMkLst>
            <pc:docMk/>
            <pc:sldMk cId="899508653" sldId="492"/>
            <ac:spMk id="9" creationId="{3FF76B51-CFAF-405B-8114-7AF5A99785A0}"/>
          </ac:spMkLst>
        </pc:spChg>
        <pc:spChg chg="mod topLvl">
          <ac:chgData name="pantelis balaouras" userId="25e8755020fc1734" providerId="LiveId" clId="{08A129CC-21EA-417F-B6CF-EA9C99CEED28}" dt="2021-12-27T13:11:48.601" v="2632" actId="165"/>
          <ac:spMkLst>
            <pc:docMk/>
            <pc:sldMk cId="899508653" sldId="492"/>
            <ac:spMk id="10" creationId="{A83D5B55-2955-4109-9BD3-8FE52961BCD8}"/>
          </ac:spMkLst>
        </pc:spChg>
        <pc:spChg chg="del mod topLvl">
          <ac:chgData name="pantelis balaouras" userId="25e8755020fc1734" providerId="LiveId" clId="{08A129CC-21EA-417F-B6CF-EA9C99CEED28}" dt="2021-12-27T13:12:32.413" v="2707" actId="478"/>
          <ac:spMkLst>
            <pc:docMk/>
            <pc:sldMk cId="899508653" sldId="492"/>
            <ac:spMk id="11" creationId="{E54CBEEB-E242-4B6D-BD46-05684D55F1A3}"/>
          </ac:spMkLst>
        </pc:spChg>
        <pc:spChg chg="add del mod topLvl">
          <ac:chgData name="pantelis balaouras" userId="25e8755020fc1734" providerId="LiveId" clId="{08A129CC-21EA-417F-B6CF-EA9C99CEED28}" dt="2021-12-27T13:12:54.374" v="2718" actId="403"/>
          <ac:spMkLst>
            <pc:docMk/>
            <pc:sldMk cId="899508653" sldId="492"/>
            <ac:spMk id="12" creationId="{6A333C73-774A-44BA-B946-1BA6108B4C82}"/>
          </ac:spMkLst>
        </pc:spChg>
        <pc:spChg chg="del mod topLvl">
          <ac:chgData name="pantelis balaouras" userId="25e8755020fc1734" providerId="LiveId" clId="{08A129CC-21EA-417F-B6CF-EA9C99CEED28}" dt="2021-12-27T13:12:25.229" v="2683" actId="478"/>
          <ac:spMkLst>
            <pc:docMk/>
            <pc:sldMk cId="899508653" sldId="492"/>
            <ac:spMk id="15" creationId="{791CF62D-39A6-424B-83B9-C7CA4A17CC2A}"/>
          </ac:spMkLst>
        </pc:spChg>
        <pc:spChg chg="add del mod topLvl">
          <ac:chgData name="pantelis balaouras" userId="25e8755020fc1734" providerId="LiveId" clId="{08A129CC-21EA-417F-B6CF-EA9C99CEED28}" dt="2021-12-27T13:14:26.149" v="2767" actId="1037"/>
          <ac:spMkLst>
            <pc:docMk/>
            <pc:sldMk cId="899508653" sldId="492"/>
            <ac:spMk id="16" creationId="{BD4667EF-75A2-4EEA-B90E-1F195797085D}"/>
          </ac:spMkLst>
        </pc:spChg>
        <pc:spChg chg="del mod topLvl">
          <ac:chgData name="pantelis balaouras" userId="25e8755020fc1734" providerId="LiveId" clId="{08A129CC-21EA-417F-B6CF-EA9C99CEED28}" dt="2021-12-27T13:12:17.363" v="2660" actId="478"/>
          <ac:spMkLst>
            <pc:docMk/>
            <pc:sldMk cId="899508653" sldId="492"/>
            <ac:spMk id="19" creationId="{D4ABF479-FB0E-4A0F-AD6F-8ED8CF162547}"/>
          </ac:spMkLst>
        </pc:spChg>
        <pc:spChg chg="add del mod topLvl">
          <ac:chgData name="pantelis balaouras" userId="25e8755020fc1734" providerId="LiveId" clId="{08A129CC-21EA-417F-B6CF-EA9C99CEED28}" dt="2021-12-27T13:14:15.757" v="2764" actId="1036"/>
          <ac:spMkLst>
            <pc:docMk/>
            <pc:sldMk cId="899508653" sldId="492"/>
            <ac:spMk id="20" creationId="{767FFD77-4DB5-4FC7-A672-8522CFE594C8}"/>
          </ac:spMkLst>
        </pc:spChg>
        <pc:grpChg chg="add del mod">
          <ac:chgData name="pantelis balaouras" userId="25e8755020fc1734" providerId="LiveId" clId="{08A129CC-21EA-417F-B6CF-EA9C99CEED28}" dt="2021-12-27T13:11:37.920" v="2631" actId="165"/>
          <ac:grpSpMkLst>
            <pc:docMk/>
            <pc:sldMk cId="899508653" sldId="492"/>
            <ac:grpSpMk id="5" creationId="{D39433AD-35D8-461F-8870-800F7BDFF703}"/>
          </ac:grpSpMkLst>
        </pc:grpChg>
        <pc:grpChg chg="del mod topLvl">
          <ac:chgData name="pantelis balaouras" userId="25e8755020fc1734" providerId="LiveId" clId="{08A129CC-21EA-417F-B6CF-EA9C99CEED28}" dt="2021-12-27T13:11:48.601" v="2632" actId="165"/>
          <ac:grpSpMkLst>
            <pc:docMk/>
            <pc:sldMk cId="899508653" sldId="492"/>
            <ac:grpSpMk id="6" creationId="{1B32924E-3C42-4B66-BC8D-5124C12CBA0C}"/>
          </ac:grpSpMkLst>
        </pc:grpChg>
        <pc:cxnChg chg="mod topLvl">
          <ac:chgData name="pantelis balaouras" userId="25e8755020fc1734" providerId="LiveId" clId="{08A129CC-21EA-417F-B6CF-EA9C99CEED28}" dt="2021-12-27T13:11:48.601" v="2632" actId="165"/>
          <ac:cxnSpMkLst>
            <pc:docMk/>
            <pc:sldMk cId="899508653" sldId="492"/>
            <ac:cxnSpMk id="13" creationId="{708FB9BC-1167-41CA-AFA7-21FF89595D5B}"/>
          </ac:cxnSpMkLst>
        </pc:cxnChg>
        <pc:cxnChg chg="mod topLvl">
          <ac:chgData name="pantelis balaouras" userId="25e8755020fc1734" providerId="LiveId" clId="{08A129CC-21EA-417F-B6CF-EA9C99CEED28}" dt="2021-12-27T13:11:48.601" v="2632" actId="165"/>
          <ac:cxnSpMkLst>
            <pc:docMk/>
            <pc:sldMk cId="899508653" sldId="492"/>
            <ac:cxnSpMk id="14" creationId="{2C5A2A3D-84AA-4286-BCD5-6AC5BE602960}"/>
          </ac:cxnSpMkLst>
        </pc:cxnChg>
        <pc:cxnChg chg="mod topLvl">
          <ac:chgData name="pantelis balaouras" userId="25e8755020fc1734" providerId="LiveId" clId="{08A129CC-21EA-417F-B6CF-EA9C99CEED28}" dt="2021-12-27T13:11:48.601" v="2632" actId="165"/>
          <ac:cxnSpMkLst>
            <pc:docMk/>
            <pc:sldMk cId="899508653" sldId="492"/>
            <ac:cxnSpMk id="17" creationId="{0DFB00D9-AA3F-458A-982C-CD08E2C77B28}"/>
          </ac:cxnSpMkLst>
        </pc:cxnChg>
        <pc:cxnChg chg="mod topLvl">
          <ac:chgData name="pantelis balaouras" userId="25e8755020fc1734" providerId="LiveId" clId="{08A129CC-21EA-417F-B6CF-EA9C99CEED28}" dt="2021-12-27T13:11:48.601" v="2632" actId="165"/>
          <ac:cxnSpMkLst>
            <pc:docMk/>
            <pc:sldMk cId="899508653" sldId="492"/>
            <ac:cxnSpMk id="18" creationId="{6C119F81-C50F-4CF8-88CF-7B095C00356E}"/>
          </ac:cxnSpMkLst>
        </pc:cxnChg>
        <pc:cxnChg chg="mod topLvl">
          <ac:chgData name="pantelis balaouras" userId="25e8755020fc1734" providerId="LiveId" clId="{08A129CC-21EA-417F-B6CF-EA9C99CEED28}" dt="2021-12-27T13:11:48.601" v="2632" actId="165"/>
          <ac:cxnSpMkLst>
            <pc:docMk/>
            <pc:sldMk cId="899508653" sldId="492"/>
            <ac:cxnSpMk id="21" creationId="{E217413F-9B35-4F70-B4A0-75CF18EA79EF}"/>
          </ac:cxnSpMkLst>
        </pc:cxnChg>
        <pc:cxnChg chg="mod topLvl">
          <ac:chgData name="pantelis balaouras" userId="25e8755020fc1734" providerId="LiveId" clId="{08A129CC-21EA-417F-B6CF-EA9C99CEED28}" dt="2021-12-27T13:11:48.601" v="2632" actId="165"/>
          <ac:cxnSpMkLst>
            <pc:docMk/>
            <pc:sldMk cId="899508653" sldId="492"/>
            <ac:cxnSpMk id="22" creationId="{68D64CD5-7DCA-4D26-BF8A-AA9F05DECD80}"/>
          </ac:cxnSpMkLst>
        </pc:cxnChg>
      </pc:sldChg>
      <pc:sldChg chg="addSp modSp del">
        <pc:chgData name="pantelis balaouras" userId="25e8755020fc1734" providerId="LiveId" clId="{08A129CC-21EA-417F-B6CF-EA9C99CEED28}" dt="2021-12-27T13:14:35.432" v="2768" actId="47"/>
        <pc:sldMkLst>
          <pc:docMk/>
          <pc:sldMk cId="2801722803" sldId="493"/>
        </pc:sldMkLst>
        <pc:spChg chg="add mod">
          <ac:chgData name="pantelis balaouras" userId="25e8755020fc1734" providerId="LiveId" clId="{08A129CC-21EA-417F-B6CF-EA9C99CEED28}" dt="2021-12-26T17:06:27.584" v="255"/>
          <ac:spMkLst>
            <pc:docMk/>
            <pc:sldMk cId="2801722803" sldId="493"/>
            <ac:spMk id="22" creationId="{9B2492BC-A856-4F97-9138-B108ADE9D804}"/>
          </ac:spMkLst>
        </pc:spChg>
      </pc:sldChg>
      <pc:sldChg chg="addSp modSp mod">
        <pc:chgData name="pantelis balaouras" userId="25e8755020fc1734" providerId="LiveId" clId="{08A129CC-21EA-417F-B6CF-EA9C99CEED28}" dt="2021-12-27T13:24:01.691" v="2806"/>
        <pc:sldMkLst>
          <pc:docMk/>
          <pc:sldMk cId="588038750" sldId="495"/>
        </pc:sldMkLst>
        <pc:spChg chg="mod">
          <ac:chgData name="pantelis balaouras" userId="25e8755020fc1734" providerId="LiveId" clId="{08A129CC-21EA-417F-B6CF-EA9C99CEED28}" dt="2021-12-27T13:24:01.691" v="2806"/>
          <ac:spMkLst>
            <pc:docMk/>
            <pc:sldMk cId="588038750" sldId="495"/>
            <ac:spMk id="5" creationId="{C4E367BE-9726-4CD2-811D-ADDD9F698C01}"/>
          </ac:spMkLst>
        </pc:spChg>
        <pc:spChg chg="add mod">
          <ac:chgData name="pantelis balaouras" userId="25e8755020fc1734" providerId="LiveId" clId="{08A129CC-21EA-417F-B6CF-EA9C99CEED28}" dt="2021-12-26T17:07:45.220" v="300" actId="14100"/>
          <ac:spMkLst>
            <pc:docMk/>
            <pc:sldMk cId="588038750" sldId="495"/>
            <ac:spMk id="6" creationId="{26D84175-633E-4A0A-B6B4-B2920503A9A0}"/>
          </ac:spMkLst>
        </pc:spChg>
      </pc:sldChg>
      <pc:sldChg chg="addSp delSp modSp mod ord">
        <pc:chgData name="pantelis balaouras" userId="25e8755020fc1734" providerId="LiveId" clId="{08A129CC-21EA-417F-B6CF-EA9C99CEED28}" dt="2021-12-27T13:32:00.786" v="2920"/>
        <pc:sldMkLst>
          <pc:docMk/>
          <pc:sldMk cId="1997135562" sldId="496"/>
        </pc:sldMkLst>
        <pc:spChg chg="mod">
          <ac:chgData name="pantelis balaouras" userId="25e8755020fc1734" providerId="LiveId" clId="{08A129CC-21EA-417F-B6CF-EA9C99CEED28}" dt="2021-12-27T13:29:17.976" v="2845" actId="404"/>
          <ac:spMkLst>
            <pc:docMk/>
            <pc:sldMk cId="1997135562" sldId="496"/>
            <ac:spMk id="4" creationId="{DB6976C1-0931-49AD-8246-F800ACE926AE}"/>
          </ac:spMkLst>
        </pc:spChg>
        <pc:spChg chg="add del">
          <ac:chgData name="pantelis balaouras" userId="25e8755020fc1734" providerId="LiveId" clId="{08A129CC-21EA-417F-B6CF-EA9C99CEED28}" dt="2021-12-26T17:07:18.906" v="294" actId="22"/>
          <ac:spMkLst>
            <pc:docMk/>
            <pc:sldMk cId="1997135562" sldId="496"/>
            <ac:spMk id="16" creationId="{8E39EE9D-F622-434D-AD8B-51997AB8728D}"/>
          </ac:spMkLst>
        </pc:spChg>
        <pc:spChg chg="mod">
          <ac:chgData name="pantelis balaouras" userId="25e8755020fc1734" providerId="LiveId" clId="{08A129CC-21EA-417F-B6CF-EA9C99CEED28}" dt="2021-12-27T13:27:38.288" v="2823" actId="403"/>
          <ac:spMkLst>
            <pc:docMk/>
            <pc:sldMk cId="1997135562" sldId="496"/>
            <ac:spMk id="19" creationId="{1547A7F7-B019-46D6-BD4D-5C5FA2E72077}"/>
          </ac:spMkLst>
        </pc:spChg>
        <pc:spChg chg="mod">
          <ac:chgData name="pantelis balaouras" userId="25e8755020fc1734" providerId="LiveId" clId="{08A129CC-21EA-417F-B6CF-EA9C99CEED28}" dt="2021-12-27T13:27:38.288" v="2823" actId="403"/>
          <ac:spMkLst>
            <pc:docMk/>
            <pc:sldMk cId="1997135562" sldId="496"/>
            <ac:spMk id="20" creationId="{95B23DFE-47C0-4ED0-A6D0-311D17101C03}"/>
          </ac:spMkLst>
        </pc:spChg>
        <pc:spChg chg="mod">
          <ac:chgData name="pantelis balaouras" userId="25e8755020fc1734" providerId="LiveId" clId="{08A129CC-21EA-417F-B6CF-EA9C99CEED28}" dt="2021-12-27T13:27:38.288" v="2823" actId="403"/>
          <ac:spMkLst>
            <pc:docMk/>
            <pc:sldMk cId="1997135562" sldId="496"/>
            <ac:spMk id="21" creationId="{D7D5B62D-BF7C-4448-8E63-CF965A9CC24B}"/>
          </ac:spMkLst>
        </pc:spChg>
        <pc:spChg chg="mod">
          <ac:chgData name="pantelis balaouras" userId="25e8755020fc1734" providerId="LiveId" clId="{08A129CC-21EA-417F-B6CF-EA9C99CEED28}" dt="2021-12-27T13:27:38.288" v="2823" actId="403"/>
          <ac:spMkLst>
            <pc:docMk/>
            <pc:sldMk cId="1997135562" sldId="496"/>
            <ac:spMk id="22" creationId="{48C4BAA9-CCC9-4DED-B4EE-2E72D37CC7D3}"/>
          </ac:spMkLst>
        </pc:spChg>
        <pc:spChg chg="mod">
          <ac:chgData name="pantelis balaouras" userId="25e8755020fc1734" providerId="LiveId" clId="{08A129CC-21EA-417F-B6CF-EA9C99CEED28}" dt="2021-12-27T13:27:38.288" v="2823" actId="403"/>
          <ac:spMkLst>
            <pc:docMk/>
            <pc:sldMk cId="1997135562" sldId="496"/>
            <ac:spMk id="23" creationId="{46BC2D80-CE99-4279-B428-40CFAA68D8A1}"/>
          </ac:spMkLst>
        </pc:spChg>
        <pc:spChg chg="mod">
          <ac:chgData name="pantelis balaouras" userId="25e8755020fc1734" providerId="LiveId" clId="{08A129CC-21EA-417F-B6CF-EA9C99CEED28}" dt="2021-12-27T13:27:38.288" v="2823" actId="403"/>
          <ac:spMkLst>
            <pc:docMk/>
            <pc:sldMk cId="1997135562" sldId="496"/>
            <ac:spMk id="24" creationId="{7A62765F-A1BC-4FE2-AFF6-357E8C71D108}"/>
          </ac:spMkLst>
        </pc:spChg>
        <pc:spChg chg="add mod">
          <ac:chgData name="pantelis balaouras" userId="25e8755020fc1734" providerId="LiveId" clId="{08A129CC-21EA-417F-B6CF-EA9C99CEED28}" dt="2021-12-26T17:07:54.098" v="301"/>
          <ac:spMkLst>
            <pc:docMk/>
            <pc:sldMk cId="1997135562" sldId="496"/>
            <ac:spMk id="25" creationId="{237151E5-19DA-45BF-B34A-E30FCE606F8C}"/>
          </ac:spMkLst>
        </pc:spChg>
        <pc:spChg chg="mod">
          <ac:chgData name="pantelis balaouras" userId="25e8755020fc1734" providerId="LiveId" clId="{08A129CC-21EA-417F-B6CF-EA9C99CEED28}" dt="2021-12-27T13:31:17.389" v="2916" actId="1035"/>
          <ac:spMkLst>
            <pc:docMk/>
            <pc:sldMk cId="1997135562" sldId="496"/>
            <ac:spMk id="27" creationId="{934A8CE1-25A8-42F7-98D0-7F7C7CA9236B}"/>
          </ac:spMkLst>
        </pc:spChg>
        <pc:grpChg chg="mod">
          <ac:chgData name="pantelis balaouras" userId="25e8755020fc1734" providerId="LiveId" clId="{08A129CC-21EA-417F-B6CF-EA9C99CEED28}" dt="2021-12-27T13:27:40.830" v="2824"/>
          <ac:grpSpMkLst>
            <pc:docMk/>
            <pc:sldMk cId="1997135562" sldId="496"/>
            <ac:grpSpMk id="17" creationId="{E55911C4-0729-4B9A-BED8-B348A067E3D7}"/>
          </ac:grpSpMkLst>
        </pc:grpChg>
        <pc:graphicFrameChg chg="del">
          <ac:chgData name="pantelis balaouras" userId="25e8755020fc1734" providerId="LiveId" clId="{08A129CC-21EA-417F-B6CF-EA9C99CEED28}" dt="2021-12-27T13:26:49.098" v="2812" actId="478"/>
          <ac:graphicFrameMkLst>
            <pc:docMk/>
            <pc:sldMk cId="1997135562" sldId="496"/>
            <ac:graphicFrameMk id="3" creationId="{57C10655-8ED8-4696-903C-F77E1E2F61CD}"/>
          </ac:graphicFrameMkLst>
        </pc:graphicFrameChg>
        <pc:picChg chg="add mod">
          <ac:chgData name="pantelis balaouras" userId="25e8755020fc1734" providerId="LiveId" clId="{08A129CC-21EA-417F-B6CF-EA9C99CEED28}" dt="2021-12-27T13:30:10.515" v="2892" actId="1076"/>
          <ac:picMkLst>
            <pc:docMk/>
            <pc:sldMk cId="1997135562" sldId="496"/>
            <ac:picMk id="16" creationId="{DFCFEB85-C927-42F4-A514-307B9D28E6A8}"/>
          </ac:picMkLst>
        </pc:picChg>
        <pc:picChg chg="add mod">
          <ac:chgData name="pantelis balaouras" userId="25e8755020fc1734" providerId="LiveId" clId="{08A129CC-21EA-417F-B6CF-EA9C99CEED28}" dt="2021-12-27T13:30:14.798" v="2893" actId="1076"/>
          <ac:picMkLst>
            <pc:docMk/>
            <pc:sldMk cId="1997135562" sldId="496"/>
            <ac:picMk id="26" creationId="{DFD0688A-BD62-4A15-BB2D-FA2A8ACC9532}"/>
          </ac:picMkLst>
        </pc:picChg>
        <pc:picChg chg="del">
          <ac:chgData name="pantelis balaouras" userId="25e8755020fc1734" providerId="LiveId" clId="{08A129CC-21EA-417F-B6CF-EA9C99CEED28}" dt="2021-12-27T13:26:42.811" v="2810" actId="478"/>
          <ac:picMkLst>
            <pc:docMk/>
            <pc:sldMk cId="1997135562" sldId="496"/>
            <ac:picMk id="3089" creationId="{D5C055E1-2302-48CE-9A96-797395CDC5FE}"/>
          </ac:picMkLst>
        </pc:picChg>
        <pc:picChg chg="del">
          <ac:chgData name="pantelis balaouras" userId="25e8755020fc1734" providerId="LiveId" clId="{08A129CC-21EA-417F-B6CF-EA9C99CEED28}" dt="2021-12-27T13:26:45.089" v="2811" actId="478"/>
          <ac:picMkLst>
            <pc:docMk/>
            <pc:sldMk cId="1997135562" sldId="496"/>
            <ac:picMk id="3098" creationId="{A65B0CAA-9571-4DBE-8219-D8B4281CA45F}"/>
          </ac:picMkLst>
        </pc:picChg>
      </pc:sldChg>
      <pc:sldChg chg="addSp modSp mod ord">
        <pc:chgData name="pantelis balaouras" userId="25e8755020fc1734" providerId="LiveId" clId="{08A129CC-21EA-417F-B6CF-EA9C99CEED28}" dt="2021-12-27T13:32:11.899" v="2923" actId="20577"/>
        <pc:sldMkLst>
          <pc:docMk/>
          <pc:sldMk cId="2095580243" sldId="497"/>
        </pc:sldMkLst>
        <pc:spChg chg="mod">
          <ac:chgData name="pantelis balaouras" userId="25e8755020fc1734" providerId="LiveId" clId="{08A129CC-21EA-417F-B6CF-EA9C99CEED28}" dt="2021-12-27T13:32:11.899" v="2923" actId="20577"/>
          <ac:spMkLst>
            <pc:docMk/>
            <pc:sldMk cId="2095580243" sldId="497"/>
            <ac:spMk id="4" creationId="{DB6976C1-0931-49AD-8246-F800ACE926AE}"/>
          </ac:spMkLst>
        </pc:spChg>
        <pc:spChg chg="add mod">
          <ac:chgData name="pantelis balaouras" userId="25e8755020fc1734" providerId="LiveId" clId="{08A129CC-21EA-417F-B6CF-EA9C99CEED28}" dt="2021-12-26T17:07:56.745" v="302"/>
          <ac:spMkLst>
            <pc:docMk/>
            <pc:sldMk cId="2095580243" sldId="497"/>
            <ac:spMk id="16" creationId="{574AA98F-D193-42BD-B6DB-4553A1EA8F20}"/>
          </ac:spMkLst>
        </pc:spChg>
        <pc:picChg chg="mod">
          <ac:chgData name="pantelis balaouras" userId="25e8755020fc1734" providerId="LiveId" clId="{08A129CC-21EA-417F-B6CF-EA9C99CEED28}" dt="2021-12-27T13:26:59.952" v="2813" actId="1076"/>
          <ac:picMkLst>
            <pc:docMk/>
            <pc:sldMk cId="2095580243" sldId="497"/>
            <ac:picMk id="14" creationId="{29AD4A94-94CA-4D22-AE38-136E43421EBE}"/>
          </ac:picMkLst>
        </pc:picChg>
        <pc:picChg chg="mod">
          <ac:chgData name="pantelis balaouras" userId="25e8755020fc1734" providerId="LiveId" clId="{08A129CC-21EA-417F-B6CF-EA9C99CEED28}" dt="2021-12-27T13:26:59.952" v="2813" actId="1076"/>
          <ac:picMkLst>
            <pc:docMk/>
            <pc:sldMk cId="2095580243" sldId="497"/>
            <ac:picMk id="15" creationId="{8BDAADDE-1DD0-4D54-9731-22FF49C911CD}"/>
          </ac:picMkLst>
        </pc:picChg>
      </pc:sldChg>
      <pc:sldChg chg="addSp modSp mod">
        <pc:chgData name="pantelis balaouras" userId="25e8755020fc1734" providerId="LiveId" clId="{08A129CC-21EA-417F-B6CF-EA9C99CEED28}" dt="2021-12-27T13:32:38.762" v="2935" actId="1036"/>
        <pc:sldMkLst>
          <pc:docMk/>
          <pc:sldMk cId="1352072265" sldId="498"/>
        </pc:sldMkLst>
        <pc:spChg chg="mod">
          <ac:chgData name="pantelis balaouras" userId="25e8755020fc1734" providerId="LiveId" clId="{08A129CC-21EA-417F-B6CF-EA9C99CEED28}" dt="2021-12-27T13:32:21.203" v="2928" actId="20577"/>
          <ac:spMkLst>
            <pc:docMk/>
            <pc:sldMk cId="1352072265" sldId="498"/>
            <ac:spMk id="4" creationId="{DB6976C1-0931-49AD-8246-F800ACE926AE}"/>
          </ac:spMkLst>
        </pc:spChg>
        <pc:spChg chg="mod">
          <ac:chgData name="pantelis balaouras" userId="25e8755020fc1734" providerId="LiveId" clId="{08A129CC-21EA-417F-B6CF-EA9C99CEED28}" dt="2021-12-27T13:32:32.982" v="2932" actId="1035"/>
          <ac:spMkLst>
            <pc:docMk/>
            <pc:sldMk cId="1352072265" sldId="498"/>
            <ac:spMk id="13" creationId="{1CCBA5F5-C706-44B4-BDF0-D60AE8CFFEA9}"/>
          </ac:spMkLst>
        </pc:spChg>
        <pc:spChg chg="mod">
          <ac:chgData name="pantelis balaouras" userId="25e8755020fc1734" providerId="LiveId" clId="{08A129CC-21EA-417F-B6CF-EA9C99CEED28}" dt="2021-12-27T13:32:38.762" v="2935" actId="1036"/>
          <ac:spMkLst>
            <pc:docMk/>
            <pc:sldMk cId="1352072265" sldId="498"/>
            <ac:spMk id="15" creationId="{656B1ABF-EB70-4039-B1E9-F54445FD81F4}"/>
          </ac:spMkLst>
        </pc:spChg>
        <pc:spChg chg="add mod">
          <ac:chgData name="pantelis balaouras" userId="25e8755020fc1734" providerId="LiveId" clId="{08A129CC-21EA-417F-B6CF-EA9C99CEED28}" dt="2021-12-26T17:07:59.001" v="303"/>
          <ac:spMkLst>
            <pc:docMk/>
            <pc:sldMk cId="1352072265" sldId="498"/>
            <ac:spMk id="18" creationId="{35CA18EF-8DB9-4F05-BD86-38ADC25B2314}"/>
          </ac:spMkLst>
        </pc:spChg>
      </pc:sldChg>
      <pc:sldChg chg="addSp delSp modSp mod">
        <pc:chgData name="pantelis balaouras" userId="25e8755020fc1734" providerId="LiveId" clId="{08A129CC-21EA-417F-B6CF-EA9C99CEED28}" dt="2021-12-27T13:33:21.243" v="2945" actId="20577"/>
        <pc:sldMkLst>
          <pc:docMk/>
          <pc:sldMk cId="4022078013" sldId="499"/>
        </pc:sldMkLst>
        <pc:spChg chg="mod">
          <ac:chgData name="pantelis balaouras" userId="25e8755020fc1734" providerId="LiveId" clId="{08A129CC-21EA-417F-B6CF-EA9C99CEED28}" dt="2021-12-27T13:33:21.243" v="2945" actId="20577"/>
          <ac:spMkLst>
            <pc:docMk/>
            <pc:sldMk cId="4022078013" sldId="499"/>
            <ac:spMk id="4" creationId="{DB6976C1-0931-49AD-8246-F800ACE926AE}"/>
          </ac:spMkLst>
        </pc:spChg>
        <pc:spChg chg="mod">
          <ac:chgData name="pantelis balaouras" userId="25e8755020fc1734" providerId="LiveId" clId="{08A129CC-21EA-417F-B6CF-EA9C99CEED28}" dt="2021-12-27T13:32:53.118" v="2940" actId="1036"/>
          <ac:spMkLst>
            <pc:docMk/>
            <pc:sldMk cId="4022078013" sldId="499"/>
            <ac:spMk id="15" creationId="{CD110A77-25D1-49C8-949D-99740DE724CF}"/>
          </ac:spMkLst>
        </pc:spChg>
        <pc:spChg chg="mod">
          <ac:chgData name="pantelis balaouras" userId="25e8755020fc1734" providerId="LiveId" clId="{08A129CC-21EA-417F-B6CF-EA9C99CEED28}" dt="2021-12-27T13:33:04.234" v="2942" actId="14100"/>
          <ac:spMkLst>
            <pc:docMk/>
            <pc:sldMk cId="4022078013" sldId="499"/>
            <ac:spMk id="17" creationId="{9E8E5651-0029-4359-AD45-91AA56A77FBD}"/>
          </ac:spMkLst>
        </pc:spChg>
        <pc:spChg chg="add del">
          <ac:chgData name="pantelis balaouras" userId="25e8755020fc1734" providerId="LiveId" clId="{08A129CC-21EA-417F-B6CF-EA9C99CEED28}" dt="2021-12-26T17:07:33.173" v="298" actId="22"/>
          <ac:spMkLst>
            <pc:docMk/>
            <pc:sldMk cId="4022078013" sldId="499"/>
            <ac:spMk id="18" creationId="{CAD28266-087B-4ABE-85E5-665C1B99B86C}"/>
          </ac:spMkLst>
        </pc:spChg>
        <pc:spChg chg="add mod">
          <ac:chgData name="pantelis balaouras" userId="25e8755020fc1734" providerId="LiveId" clId="{08A129CC-21EA-417F-B6CF-EA9C99CEED28}" dt="2021-12-26T17:08:00.860" v="304"/>
          <ac:spMkLst>
            <pc:docMk/>
            <pc:sldMk cId="4022078013" sldId="499"/>
            <ac:spMk id="19" creationId="{7707C9E3-73F6-4BC5-9E97-756A5BC75CB9}"/>
          </ac:spMkLst>
        </pc:spChg>
      </pc:sldChg>
      <pc:sldChg chg="addSp modSp del mod">
        <pc:chgData name="pantelis balaouras" userId="25e8755020fc1734" providerId="LiveId" clId="{08A129CC-21EA-417F-B6CF-EA9C99CEED28}" dt="2021-12-27T14:28:16.084" v="4077" actId="47"/>
        <pc:sldMkLst>
          <pc:docMk/>
          <pc:sldMk cId="1788057932" sldId="500"/>
        </pc:sldMkLst>
        <pc:spChg chg="add mod">
          <ac:chgData name="pantelis balaouras" userId="25e8755020fc1734" providerId="LiveId" clId="{08A129CC-21EA-417F-B6CF-EA9C99CEED28}" dt="2021-12-26T17:08:12.199" v="310"/>
          <ac:spMkLst>
            <pc:docMk/>
            <pc:sldMk cId="1788057932" sldId="500"/>
            <ac:spMk id="5" creationId="{0ECCFF2B-1EA1-4B4A-8DAB-606097D0B519}"/>
          </ac:spMkLst>
        </pc:spChg>
        <pc:graphicFrameChg chg="mod modGraphic">
          <ac:chgData name="pantelis balaouras" userId="25e8755020fc1734" providerId="LiveId" clId="{08A129CC-21EA-417F-B6CF-EA9C99CEED28}" dt="2021-12-27T14:23:49.445" v="3999" actId="21"/>
          <ac:graphicFrameMkLst>
            <pc:docMk/>
            <pc:sldMk cId="1788057932" sldId="500"/>
            <ac:graphicFrameMk id="4" creationId="{21A14119-9564-40F5-88FF-8BC7B0C6CEFC}"/>
          </ac:graphicFrameMkLst>
        </pc:graphicFrameChg>
      </pc:sldChg>
      <pc:sldChg chg="addSp modSp mod">
        <pc:chgData name="pantelis balaouras" userId="25e8755020fc1734" providerId="LiveId" clId="{08A129CC-21EA-417F-B6CF-EA9C99CEED28}" dt="2021-12-27T13:33:28.963" v="2948" actId="20577"/>
        <pc:sldMkLst>
          <pc:docMk/>
          <pc:sldMk cId="3395585023" sldId="501"/>
        </pc:sldMkLst>
        <pc:spChg chg="mod">
          <ac:chgData name="pantelis balaouras" userId="25e8755020fc1734" providerId="LiveId" clId="{08A129CC-21EA-417F-B6CF-EA9C99CEED28}" dt="2021-12-27T13:33:28.963" v="2948" actId="20577"/>
          <ac:spMkLst>
            <pc:docMk/>
            <pc:sldMk cId="3395585023" sldId="501"/>
            <ac:spMk id="4" creationId="{DB6976C1-0931-49AD-8246-F800ACE926AE}"/>
          </ac:spMkLst>
        </pc:spChg>
        <pc:spChg chg="add mod">
          <ac:chgData name="pantelis balaouras" userId="25e8755020fc1734" providerId="LiveId" clId="{08A129CC-21EA-417F-B6CF-EA9C99CEED28}" dt="2021-12-26T17:08:02.475" v="305"/>
          <ac:spMkLst>
            <pc:docMk/>
            <pc:sldMk cId="3395585023" sldId="501"/>
            <ac:spMk id="18" creationId="{75EE9A61-CF94-43E8-BF8A-62960980C710}"/>
          </ac:spMkLst>
        </pc:spChg>
      </pc:sldChg>
      <pc:sldChg chg="addSp modSp mod">
        <pc:chgData name="pantelis balaouras" userId="25e8755020fc1734" providerId="LiveId" clId="{08A129CC-21EA-417F-B6CF-EA9C99CEED28}" dt="2021-12-27T13:33:38.466" v="2951" actId="20577"/>
        <pc:sldMkLst>
          <pc:docMk/>
          <pc:sldMk cId="2661820221" sldId="502"/>
        </pc:sldMkLst>
        <pc:spChg chg="mod">
          <ac:chgData name="pantelis balaouras" userId="25e8755020fc1734" providerId="LiveId" clId="{08A129CC-21EA-417F-B6CF-EA9C99CEED28}" dt="2021-12-27T13:33:38.466" v="2951" actId="20577"/>
          <ac:spMkLst>
            <pc:docMk/>
            <pc:sldMk cId="2661820221" sldId="502"/>
            <ac:spMk id="4" creationId="{DB6976C1-0931-49AD-8246-F800ACE926AE}"/>
          </ac:spMkLst>
        </pc:spChg>
        <pc:spChg chg="add mod">
          <ac:chgData name="pantelis balaouras" userId="25e8755020fc1734" providerId="LiveId" clId="{08A129CC-21EA-417F-B6CF-EA9C99CEED28}" dt="2021-12-26T17:08:04.262" v="306"/>
          <ac:spMkLst>
            <pc:docMk/>
            <pc:sldMk cId="2661820221" sldId="502"/>
            <ac:spMk id="18" creationId="{8C266EDC-48A9-459A-8DB7-2DBC2B2F2FFD}"/>
          </ac:spMkLst>
        </pc:spChg>
      </pc:sldChg>
      <pc:sldChg chg="addSp modSp mod">
        <pc:chgData name="pantelis balaouras" userId="25e8755020fc1734" providerId="LiveId" clId="{08A129CC-21EA-417F-B6CF-EA9C99CEED28}" dt="2021-12-30T14:08:07.668" v="5091" actId="113"/>
        <pc:sldMkLst>
          <pc:docMk/>
          <pc:sldMk cId="208945232" sldId="503"/>
        </pc:sldMkLst>
        <pc:spChg chg="mod">
          <ac:chgData name="pantelis balaouras" userId="25e8755020fc1734" providerId="LiveId" clId="{08A129CC-21EA-417F-B6CF-EA9C99CEED28}" dt="2021-12-27T13:33:51.444" v="2954" actId="404"/>
          <ac:spMkLst>
            <pc:docMk/>
            <pc:sldMk cId="208945232" sldId="503"/>
            <ac:spMk id="2" creationId="{2624EB07-2D34-4DC0-AB2D-B07CFC833F38}"/>
          </ac:spMkLst>
        </pc:spChg>
        <pc:spChg chg="mod">
          <ac:chgData name="pantelis balaouras" userId="25e8755020fc1734" providerId="LiveId" clId="{08A129CC-21EA-417F-B6CF-EA9C99CEED28}" dt="2021-12-30T14:08:07.668" v="5091" actId="113"/>
          <ac:spMkLst>
            <pc:docMk/>
            <pc:sldMk cId="208945232" sldId="503"/>
            <ac:spMk id="3" creationId="{7356726A-A79A-41C0-A463-5ED370C9D779}"/>
          </ac:spMkLst>
        </pc:spChg>
        <pc:spChg chg="add mod">
          <ac:chgData name="pantelis balaouras" userId="25e8755020fc1734" providerId="LiveId" clId="{08A129CC-21EA-417F-B6CF-EA9C99CEED28}" dt="2021-12-26T17:08:07.010" v="307"/>
          <ac:spMkLst>
            <pc:docMk/>
            <pc:sldMk cId="208945232" sldId="503"/>
            <ac:spMk id="4" creationId="{69D7FE52-C790-4D6A-8694-8362A4358CD5}"/>
          </ac:spMkLst>
        </pc:spChg>
      </pc:sldChg>
      <pc:sldChg chg="addSp modSp del">
        <pc:chgData name="pantelis balaouras" userId="25e8755020fc1734" providerId="LiveId" clId="{08A129CC-21EA-417F-B6CF-EA9C99CEED28}" dt="2021-12-27T14:21:12.964" v="3971" actId="47"/>
        <pc:sldMkLst>
          <pc:docMk/>
          <pc:sldMk cId="2220354443" sldId="504"/>
        </pc:sldMkLst>
        <pc:spChg chg="add mod">
          <ac:chgData name="pantelis balaouras" userId="25e8755020fc1734" providerId="LiveId" clId="{08A129CC-21EA-417F-B6CF-EA9C99CEED28}" dt="2021-12-26T17:08:10.477" v="309"/>
          <ac:spMkLst>
            <pc:docMk/>
            <pc:sldMk cId="2220354443" sldId="504"/>
            <ac:spMk id="5" creationId="{E1BB8A86-D03C-424D-A92B-3D72C904FF76}"/>
          </ac:spMkLst>
        </pc:spChg>
      </pc:sldChg>
      <pc:sldChg chg="addSp modSp del">
        <pc:chgData name="pantelis balaouras" userId="25e8755020fc1734" providerId="LiveId" clId="{08A129CC-21EA-417F-B6CF-EA9C99CEED28}" dt="2021-12-27T15:26:21.403" v="4130" actId="47"/>
        <pc:sldMkLst>
          <pc:docMk/>
          <pc:sldMk cId="3452533292" sldId="505"/>
        </pc:sldMkLst>
        <pc:spChg chg="add mod">
          <ac:chgData name="pantelis balaouras" userId="25e8755020fc1734" providerId="LiveId" clId="{08A129CC-21EA-417F-B6CF-EA9C99CEED28}" dt="2021-12-26T17:08:13.702" v="311"/>
          <ac:spMkLst>
            <pc:docMk/>
            <pc:sldMk cId="3452533292" sldId="505"/>
            <ac:spMk id="5" creationId="{4176ED44-AC4C-4DC4-B957-D06D449FF783}"/>
          </ac:spMkLst>
        </pc:spChg>
      </pc:sldChg>
      <pc:sldChg chg="addSp modSp del">
        <pc:chgData name="pantelis balaouras" userId="25e8755020fc1734" providerId="LiveId" clId="{08A129CC-21EA-417F-B6CF-EA9C99CEED28}" dt="2021-12-27T15:29:05.460" v="4182" actId="47"/>
        <pc:sldMkLst>
          <pc:docMk/>
          <pc:sldMk cId="58886335" sldId="506"/>
        </pc:sldMkLst>
        <pc:spChg chg="add mod">
          <ac:chgData name="pantelis balaouras" userId="25e8755020fc1734" providerId="LiveId" clId="{08A129CC-21EA-417F-B6CF-EA9C99CEED28}" dt="2021-12-26T17:08:15.334" v="312"/>
          <ac:spMkLst>
            <pc:docMk/>
            <pc:sldMk cId="58886335" sldId="506"/>
            <ac:spMk id="5" creationId="{B3EC0819-D37C-4E73-9B3D-027640C36081}"/>
          </ac:spMkLst>
        </pc:spChg>
      </pc:sldChg>
      <pc:sldChg chg="addSp delSp modSp mod modClrScheme chgLayout">
        <pc:chgData name="pantelis balaouras" userId="25e8755020fc1734" providerId="LiveId" clId="{08A129CC-21EA-417F-B6CF-EA9C99CEED28}" dt="2021-12-27T15:32:17.334" v="4215" actId="122"/>
        <pc:sldMkLst>
          <pc:docMk/>
          <pc:sldMk cId="742006067" sldId="507"/>
        </pc:sldMkLst>
        <pc:spChg chg="add del mod">
          <ac:chgData name="pantelis balaouras" userId="25e8755020fc1734" providerId="LiveId" clId="{08A129CC-21EA-417F-B6CF-EA9C99CEED28}" dt="2021-12-27T15:32:17.334" v="4215" actId="122"/>
          <ac:spMkLst>
            <pc:docMk/>
            <pc:sldMk cId="742006067" sldId="507"/>
            <ac:spMk id="2" creationId="{FDC6559D-B3F0-4972-BDCF-7BD30BCB71B9}"/>
          </ac:spMkLst>
        </pc:spChg>
        <pc:spChg chg="mod ord">
          <ac:chgData name="pantelis balaouras" userId="25e8755020fc1734" providerId="LiveId" clId="{08A129CC-21EA-417F-B6CF-EA9C99CEED28}" dt="2021-12-27T15:31:40.349" v="4205" actId="700"/>
          <ac:spMkLst>
            <pc:docMk/>
            <pc:sldMk cId="742006067" sldId="507"/>
            <ac:spMk id="3" creationId="{8AC48920-B936-432A-8366-BF24AE31ED69}"/>
          </ac:spMkLst>
        </pc:spChg>
        <pc:spChg chg="add mod">
          <ac:chgData name="pantelis balaouras" userId="25e8755020fc1734" providerId="LiveId" clId="{08A129CC-21EA-417F-B6CF-EA9C99CEED28}" dt="2021-12-26T17:08:16.974" v="313"/>
          <ac:spMkLst>
            <pc:docMk/>
            <pc:sldMk cId="742006067" sldId="507"/>
            <ac:spMk id="4" creationId="{A99715D7-2321-457D-AC08-0955C40488BB}"/>
          </ac:spMkLst>
        </pc:spChg>
        <pc:spChg chg="add mod">
          <ac:chgData name="pantelis balaouras" userId="25e8755020fc1734" providerId="LiveId" clId="{08A129CC-21EA-417F-B6CF-EA9C99CEED28}" dt="2021-12-27T15:30:56.488" v="4203" actId="14100"/>
          <ac:spMkLst>
            <pc:docMk/>
            <pc:sldMk cId="742006067" sldId="507"/>
            <ac:spMk id="6" creationId="{2BD6A15A-B6E6-47FD-823E-343A172877F8}"/>
          </ac:spMkLst>
        </pc:spChg>
      </pc:sldChg>
      <pc:sldChg chg="addSp delSp modSp mod">
        <pc:chgData name="pantelis balaouras" userId="25e8755020fc1734" providerId="LiveId" clId="{08A129CC-21EA-417F-B6CF-EA9C99CEED28}" dt="2021-12-27T15:33:20.260" v="4222" actId="113"/>
        <pc:sldMkLst>
          <pc:docMk/>
          <pc:sldMk cId="2643851683" sldId="509"/>
        </pc:sldMkLst>
        <pc:spChg chg="mod">
          <ac:chgData name="pantelis balaouras" userId="25e8755020fc1734" providerId="LiveId" clId="{08A129CC-21EA-417F-B6CF-EA9C99CEED28}" dt="2021-12-27T15:33:20.260" v="4222" actId="113"/>
          <ac:spMkLst>
            <pc:docMk/>
            <pc:sldMk cId="2643851683" sldId="509"/>
            <ac:spMk id="3" creationId="{3A195147-6663-4FBA-899D-521443207131}"/>
          </ac:spMkLst>
        </pc:spChg>
        <pc:spChg chg="add mod">
          <ac:chgData name="pantelis balaouras" userId="25e8755020fc1734" providerId="LiveId" clId="{08A129CC-21EA-417F-B6CF-EA9C99CEED28}" dt="2021-12-26T17:09:31.017" v="341" actId="20577"/>
          <ac:spMkLst>
            <pc:docMk/>
            <pc:sldMk cId="2643851683" sldId="509"/>
            <ac:spMk id="4" creationId="{9CC2EA47-EADD-404B-8937-D1BC9F0D569A}"/>
          </ac:spMkLst>
        </pc:spChg>
        <pc:spChg chg="add del">
          <ac:chgData name="pantelis balaouras" userId="25e8755020fc1734" providerId="LiveId" clId="{08A129CC-21EA-417F-B6CF-EA9C99CEED28}" dt="2021-12-26T17:08:42.016" v="316" actId="22"/>
          <ac:spMkLst>
            <pc:docMk/>
            <pc:sldMk cId="2643851683" sldId="509"/>
            <ac:spMk id="6" creationId="{71F9414B-158A-4B9A-958E-1013765B10A8}"/>
          </ac:spMkLst>
        </pc:spChg>
      </pc:sldChg>
      <pc:sldChg chg="addSp modSp mod">
        <pc:chgData name="pantelis balaouras" userId="25e8755020fc1734" providerId="LiveId" clId="{08A129CC-21EA-417F-B6CF-EA9C99CEED28}" dt="2021-12-27T15:35:28.966" v="4270" actId="14100"/>
        <pc:sldMkLst>
          <pc:docMk/>
          <pc:sldMk cId="672591233" sldId="510"/>
        </pc:sldMkLst>
        <pc:spChg chg="mod">
          <ac:chgData name="pantelis balaouras" userId="25e8755020fc1734" providerId="LiveId" clId="{08A129CC-21EA-417F-B6CF-EA9C99CEED28}" dt="2021-12-27T15:34:10.587" v="4244" actId="20577"/>
          <ac:spMkLst>
            <pc:docMk/>
            <pc:sldMk cId="672591233" sldId="510"/>
            <ac:spMk id="2" creationId="{7B7DC3FE-B1A2-41CF-87A5-E2084769123F}"/>
          </ac:spMkLst>
        </pc:spChg>
        <pc:spChg chg="mod">
          <ac:chgData name="pantelis balaouras" userId="25e8755020fc1734" providerId="LiveId" clId="{08A129CC-21EA-417F-B6CF-EA9C99CEED28}" dt="2021-12-27T15:33:56.816" v="4224" actId="403"/>
          <ac:spMkLst>
            <pc:docMk/>
            <pc:sldMk cId="672591233" sldId="510"/>
            <ac:spMk id="3" creationId="{56B37834-E5B0-42A9-A75F-11B2F17A96EA}"/>
          </ac:spMkLst>
        </pc:spChg>
        <pc:spChg chg="add mod">
          <ac:chgData name="pantelis balaouras" userId="25e8755020fc1734" providerId="LiveId" clId="{08A129CC-21EA-417F-B6CF-EA9C99CEED28}" dt="2021-12-26T17:10:19.426" v="342"/>
          <ac:spMkLst>
            <pc:docMk/>
            <pc:sldMk cId="672591233" sldId="510"/>
            <ac:spMk id="30" creationId="{08CE74A9-DB16-494C-8D67-C9FFC4EB9500}"/>
          </ac:spMkLst>
        </pc:spChg>
        <pc:grpChg chg="mod">
          <ac:chgData name="pantelis balaouras" userId="25e8755020fc1734" providerId="LiveId" clId="{08A129CC-21EA-417F-B6CF-EA9C99CEED28}" dt="2021-12-27T15:35:28.966" v="4270" actId="14100"/>
          <ac:grpSpMkLst>
            <pc:docMk/>
            <pc:sldMk cId="672591233" sldId="510"/>
            <ac:grpSpMk id="4" creationId="{68262791-3591-4917-99CA-AA763BC72E2E}"/>
          </ac:grpSpMkLst>
        </pc:grpChg>
      </pc:sldChg>
      <pc:sldChg chg="addSp modSp mod">
        <pc:chgData name="pantelis balaouras" userId="25e8755020fc1734" providerId="LiveId" clId="{08A129CC-21EA-417F-B6CF-EA9C99CEED28}" dt="2021-12-27T16:03:37.723" v="4353" actId="403"/>
        <pc:sldMkLst>
          <pc:docMk/>
          <pc:sldMk cId="3664913836" sldId="511"/>
        </pc:sldMkLst>
        <pc:spChg chg="mod">
          <ac:chgData name="pantelis balaouras" userId="25e8755020fc1734" providerId="LiveId" clId="{08A129CC-21EA-417F-B6CF-EA9C99CEED28}" dt="2021-12-27T15:36:42.610" v="4304" actId="20577"/>
          <ac:spMkLst>
            <pc:docMk/>
            <pc:sldMk cId="3664913836" sldId="511"/>
            <ac:spMk id="2" creationId="{DDA5B5F5-F548-4606-81E8-0CC1B560B0B7}"/>
          </ac:spMkLst>
        </pc:spChg>
        <pc:spChg chg="mod">
          <ac:chgData name="pantelis balaouras" userId="25e8755020fc1734" providerId="LiveId" clId="{08A129CC-21EA-417F-B6CF-EA9C99CEED28}" dt="2021-12-27T16:03:37.723" v="4353" actId="403"/>
          <ac:spMkLst>
            <pc:docMk/>
            <pc:sldMk cId="3664913836" sldId="511"/>
            <ac:spMk id="3" creationId="{451E83D5-F17A-4B10-869F-1849F5DCBDFF}"/>
          </ac:spMkLst>
        </pc:spChg>
        <pc:spChg chg="add mod">
          <ac:chgData name="pantelis balaouras" userId="25e8755020fc1734" providerId="LiveId" clId="{08A129CC-21EA-417F-B6CF-EA9C99CEED28}" dt="2021-12-26T17:10:21.872" v="343"/>
          <ac:spMkLst>
            <pc:docMk/>
            <pc:sldMk cId="3664913836" sldId="511"/>
            <ac:spMk id="4" creationId="{1B8E1555-AF15-4982-9F27-0A71940CE33E}"/>
          </ac:spMkLst>
        </pc:spChg>
      </pc:sldChg>
      <pc:sldChg chg="addSp modSp del mod">
        <pc:chgData name="pantelis balaouras" userId="25e8755020fc1734" providerId="LiveId" clId="{08A129CC-21EA-417F-B6CF-EA9C99CEED28}" dt="2021-12-27T16:07:14.427" v="4372" actId="47"/>
        <pc:sldMkLst>
          <pc:docMk/>
          <pc:sldMk cId="1285987543" sldId="512"/>
        </pc:sldMkLst>
        <pc:spChg chg="mod">
          <ac:chgData name="pantelis balaouras" userId="25e8755020fc1734" providerId="LiveId" clId="{08A129CC-21EA-417F-B6CF-EA9C99CEED28}" dt="2021-12-27T16:04:10.831" v="4355" actId="21"/>
          <ac:spMkLst>
            <pc:docMk/>
            <pc:sldMk cId="1285987543" sldId="512"/>
            <ac:spMk id="8" creationId="{59599B90-20E3-4246-B293-AD06C2C60DA9}"/>
          </ac:spMkLst>
        </pc:spChg>
        <pc:spChg chg="mod">
          <ac:chgData name="pantelis balaouras" userId="25e8755020fc1734" providerId="LiveId" clId="{08A129CC-21EA-417F-B6CF-EA9C99CEED28}" dt="2021-12-27T16:04:41.328" v="4360" actId="21"/>
          <ac:spMkLst>
            <pc:docMk/>
            <pc:sldMk cId="1285987543" sldId="512"/>
            <ac:spMk id="14" creationId="{3E599BA4-9C47-4224-B152-402542798169}"/>
          </ac:spMkLst>
        </pc:spChg>
        <pc:spChg chg="add mod">
          <ac:chgData name="pantelis balaouras" userId="25e8755020fc1734" providerId="LiveId" clId="{08A129CC-21EA-417F-B6CF-EA9C99CEED28}" dt="2021-12-26T17:10:23.275" v="344"/>
          <ac:spMkLst>
            <pc:docMk/>
            <pc:sldMk cId="1285987543" sldId="512"/>
            <ac:spMk id="16" creationId="{10864510-164B-492D-A760-683C0C3CE5E0}"/>
          </ac:spMkLst>
        </pc:spChg>
      </pc:sldChg>
      <pc:sldChg chg="addSp modSp mod">
        <pc:chgData name="pantelis balaouras" userId="25e8755020fc1734" providerId="LiveId" clId="{08A129CC-21EA-417F-B6CF-EA9C99CEED28}" dt="2021-12-27T15:42:45.014" v="4351" actId="403"/>
        <pc:sldMkLst>
          <pc:docMk/>
          <pc:sldMk cId="1795066887" sldId="513"/>
        </pc:sldMkLst>
        <pc:spChg chg="mod">
          <ac:chgData name="pantelis balaouras" userId="25e8755020fc1734" providerId="LiveId" clId="{08A129CC-21EA-417F-B6CF-EA9C99CEED28}" dt="2021-12-27T15:42:03.294" v="4342" actId="20577"/>
          <ac:spMkLst>
            <pc:docMk/>
            <pc:sldMk cId="1795066887" sldId="513"/>
            <ac:spMk id="2" creationId="{C7BC7972-FDF1-444D-AD3A-E43F2494191C}"/>
          </ac:spMkLst>
        </pc:spChg>
        <pc:spChg chg="mod">
          <ac:chgData name="pantelis balaouras" userId="25e8755020fc1734" providerId="LiveId" clId="{08A129CC-21EA-417F-B6CF-EA9C99CEED28}" dt="2021-12-27T15:42:45.014" v="4351" actId="403"/>
          <ac:spMkLst>
            <pc:docMk/>
            <pc:sldMk cId="1795066887" sldId="513"/>
            <ac:spMk id="3" creationId="{4931A6E1-7904-489C-A121-334A2E2AAD12}"/>
          </ac:spMkLst>
        </pc:spChg>
        <pc:spChg chg="add mod">
          <ac:chgData name="pantelis balaouras" userId="25e8755020fc1734" providerId="LiveId" clId="{08A129CC-21EA-417F-B6CF-EA9C99CEED28}" dt="2021-12-26T17:10:24.996" v="345"/>
          <ac:spMkLst>
            <pc:docMk/>
            <pc:sldMk cId="1795066887" sldId="513"/>
            <ac:spMk id="4" creationId="{F20966E0-4CD0-48D1-9B41-29C9DBBC0BE8}"/>
          </ac:spMkLst>
        </pc:spChg>
      </pc:sldChg>
      <pc:sldChg chg="addSp modSp mod">
        <pc:chgData name="pantelis balaouras" userId="25e8755020fc1734" providerId="LiveId" clId="{08A129CC-21EA-417F-B6CF-EA9C99CEED28}" dt="2021-12-27T15:40:38.225" v="4320" actId="403"/>
        <pc:sldMkLst>
          <pc:docMk/>
          <pc:sldMk cId="828464908" sldId="514"/>
        </pc:sldMkLst>
        <pc:spChg chg="mod">
          <ac:chgData name="pantelis balaouras" userId="25e8755020fc1734" providerId="LiveId" clId="{08A129CC-21EA-417F-B6CF-EA9C99CEED28}" dt="2021-12-27T15:40:38.225" v="4320" actId="403"/>
          <ac:spMkLst>
            <pc:docMk/>
            <pc:sldMk cId="828464908" sldId="514"/>
            <ac:spMk id="3" creationId="{149CC7FA-E26E-45DA-8232-FD7B13C14787}"/>
          </ac:spMkLst>
        </pc:spChg>
        <pc:spChg chg="add mod">
          <ac:chgData name="pantelis balaouras" userId="25e8755020fc1734" providerId="LiveId" clId="{08A129CC-21EA-417F-B6CF-EA9C99CEED28}" dt="2021-12-26T17:10:29.475" v="346"/>
          <ac:spMkLst>
            <pc:docMk/>
            <pc:sldMk cId="828464908" sldId="514"/>
            <ac:spMk id="4" creationId="{99F138B5-3269-43DE-A034-2E0E033326FE}"/>
          </ac:spMkLst>
        </pc:spChg>
      </pc:sldChg>
      <pc:sldChg chg="new del">
        <pc:chgData name="pantelis balaouras" userId="25e8755020fc1734" providerId="LiveId" clId="{08A129CC-21EA-417F-B6CF-EA9C99CEED28}" dt="2021-12-30T14:09:58.990" v="5102" actId="47"/>
        <pc:sldMkLst>
          <pc:docMk/>
          <pc:sldMk cId="2532037924" sldId="515"/>
        </pc:sldMkLst>
      </pc:sldChg>
      <pc:sldChg chg="addSp delSp modSp new mod modClrScheme chgLayout">
        <pc:chgData name="pantelis balaouras" userId="25e8755020fc1734" providerId="LiveId" clId="{08A129CC-21EA-417F-B6CF-EA9C99CEED28}" dt="2021-12-26T17:20:48.441" v="642" actId="14100"/>
        <pc:sldMkLst>
          <pc:docMk/>
          <pc:sldMk cId="3518297092" sldId="516"/>
        </pc:sldMkLst>
        <pc:spChg chg="del">
          <ac:chgData name="pantelis balaouras" userId="25e8755020fc1734" providerId="LiveId" clId="{08A129CC-21EA-417F-B6CF-EA9C99CEED28}" dt="2021-12-26T17:18:29.257" v="609" actId="700"/>
          <ac:spMkLst>
            <pc:docMk/>
            <pc:sldMk cId="3518297092" sldId="516"/>
            <ac:spMk id="2" creationId="{7B6163F0-8313-4B7D-A47D-D6F634B8B4AE}"/>
          </ac:spMkLst>
        </pc:spChg>
        <pc:spChg chg="mod ord">
          <ac:chgData name="pantelis balaouras" userId="25e8755020fc1734" providerId="LiveId" clId="{08A129CC-21EA-417F-B6CF-EA9C99CEED28}" dt="2021-12-26T17:20:48.441" v="642" actId="14100"/>
          <ac:spMkLst>
            <pc:docMk/>
            <pc:sldMk cId="3518297092" sldId="516"/>
            <ac:spMk id="3" creationId="{601860E0-3F6A-4A8C-90A9-503213C5C460}"/>
          </ac:spMkLst>
        </pc:spChg>
        <pc:spChg chg="add mod">
          <ac:chgData name="pantelis balaouras" userId="25e8755020fc1734" providerId="LiveId" clId="{08A129CC-21EA-417F-B6CF-EA9C99CEED28}" dt="2021-12-26T17:20:12.935" v="637"/>
          <ac:spMkLst>
            <pc:docMk/>
            <pc:sldMk cId="3518297092" sldId="516"/>
            <ac:spMk id="4" creationId="{5468836F-88BD-4E30-A86E-9249760E707C}"/>
          </ac:spMkLst>
        </pc:spChg>
        <pc:spChg chg="add mod">
          <ac:chgData name="pantelis balaouras" userId="25e8755020fc1734" providerId="LiveId" clId="{08A129CC-21EA-417F-B6CF-EA9C99CEED28}" dt="2021-12-26T17:20:12.935" v="637"/>
          <ac:spMkLst>
            <pc:docMk/>
            <pc:sldMk cId="3518297092" sldId="516"/>
            <ac:spMk id="5" creationId="{51F463BB-7E91-42FD-BCAE-101075C85F95}"/>
          </ac:spMkLst>
        </pc:spChg>
        <pc:spChg chg="mod">
          <ac:chgData name="pantelis balaouras" userId="25e8755020fc1734" providerId="LiveId" clId="{08A129CC-21EA-417F-B6CF-EA9C99CEED28}" dt="2021-12-26T17:20:20.519" v="639"/>
          <ac:spMkLst>
            <pc:docMk/>
            <pc:sldMk cId="3518297092" sldId="516"/>
            <ac:spMk id="7" creationId="{7C2D8BCA-D0AA-4B6C-B804-09FD1F66BBE6}"/>
          </ac:spMkLst>
        </pc:spChg>
        <pc:spChg chg="mod">
          <ac:chgData name="pantelis balaouras" userId="25e8755020fc1734" providerId="LiveId" clId="{08A129CC-21EA-417F-B6CF-EA9C99CEED28}" dt="2021-12-26T17:20:20.519" v="639"/>
          <ac:spMkLst>
            <pc:docMk/>
            <pc:sldMk cId="3518297092" sldId="516"/>
            <ac:spMk id="8" creationId="{DAAE6B17-E815-46A0-95FC-3A1196EE21D5}"/>
          </ac:spMkLst>
        </pc:spChg>
        <pc:grpChg chg="add mod">
          <ac:chgData name="pantelis balaouras" userId="25e8755020fc1734" providerId="LiveId" clId="{08A129CC-21EA-417F-B6CF-EA9C99CEED28}" dt="2021-12-26T17:20:26.090" v="640" actId="1076"/>
          <ac:grpSpMkLst>
            <pc:docMk/>
            <pc:sldMk cId="3518297092" sldId="516"/>
            <ac:grpSpMk id="6" creationId="{8479882A-CBE6-4B71-8CA7-5B122EC9B33C}"/>
          </ac:grpSpMkLst>
        </pc:grpChg>
      </pc:sldChg>
      <pc:sldChg chg="addSp delSp modSp new mod modClrScheme chgLayout">
        <pc:chgData name="pantelis balaouras" userId="25e8755020fc1734" providerId="LiveId" clId="{08A129CC-21EA-417F-B6CF-EA9C99CEED28}" dt="2021-12-26T20:11:43.697" v="916" actId="403"/>
        <pc:sldMkLst>
          <pc:docMk/>
          <pc:sldMk cId="2604812034" sldId="517"/>
        </pc:sldMkLst>
        <pc:spChg chg="del">
          <ac:chgData name="pantelis balaouras" userId="25e8755020fc1734" providerId="LiveId" clId="{08A129CC-21EA-417F-B6CF-EA9C99CEED28}" dt="2021-12-26T19:56:34.347" v="838" actId="700"/>
          <ac:spMkLst>
            <pc:docMk/>
            <pc:sldMk cId="2604812034" sldId="517"/>
            <ac:spMk id="2" creationId="{B7C92C5D-8116-468A-BBD5-DF9778AFCB1B}"/>
          </ac:spMkLst>
        </pc:spChg>
        <pc:spChg chg="del">
          <ac:chgData name="pantelis balaouras" userId="25e8755020fc1734" providerId="LiveId" clId="{08A129CC-21EA-417F-B6CF-EA9C99CEED28}" dt="2021-12-26T19:56:34.347" v="838" actId="700"/>
          <ac:spMkLst>
            <pc:docMk/>
            <pc:sldMk cId="2604812034" sldId="517"/>
            <ac:spMk id="3" creationId="{24B727DB-C143-4BB8-8F83-8AF310421FA7}"/>
          </ac:spMkLst>
        </pc:spChg>
        <pc:spChg chg="add mod">
          <ac:chgData name="pantelis balaouras" userId="25e8755020fc1734" providerId="LiveId" clId="{08A129CC-21EA-417F-B6CF-EA9C99CEED28}" dt="2021-12-26T17:28:49.890" v="691" actId="404"/>
          <ac:spMkLst>
            <pc:docMk/>
            <pc:sldMk cId="2604812034" sldId="517"/>
            <ac:spMk id="6" creationId="{95BBD834-D68F-4DFC-8379-1FC643C654D1}"/>
          </ac:spMkLst>
        </pc:spChg>
        <pc:spChg chg="add mod">
          <ac:chgData name="pantelis balaouras" userId="25e8755020fc1734" providerId="LiveId" clId="{08A129CC-21EA-417F-B6CF-EA9C99CEED28}" dt="2021-12-26T17:28:49.890" v="691" actId="404"/>
          <ac:spMkLst>
            <pc:docMk/>
            <pc:sldMk cId="2604812034" sldId="517"/>
            <ac:spMk id="7" creationId="{D64DF9A8-9FB4-40BC-A6BD-B888BC48E452}"/>
          </ac:spMkLst>
        </pc:spChg>
        <pc:spChg chg="add mod">
          <ac:chgData name="pantelis balaouras" userId="25e8755020fc1734" providerId="LiveId" clId="{08A129CC-21EA-417F-B6CF-EA9C99CEED28}" dt="2021-12-26T20:11:10.808" v="912" actId="404"/>
          <ac:spMkLst>
            <pc:docMk/>
            <pc:sldMk cId="2604812034" sldId="517"/>
            <ac:spMk id="8" creationId="{D285F300-4A85-4FD0-9E0B-73F4F2F63215}"/>
          </ac:spMkLst>
        </pc:spChg>
        <pc:spChg chg="add mod">
          <ac:chgData name="pantelis balaouras" userId="25e8755020fc1734" providerId="LiveId" clId="{08A129CC-21EA-417F-B6CF-EA9C99CEED28}" dt="2021-12-26T17:28:49.890" v="691" actId="404"/>
          <ac:spMkLst>
            <pc:docMk/>
            <pc:sldMk cId="2604812034" sldId="517"/>
            <ac:spMk id="9" creationId="{6BB7DBD3-E2E8-4441-8DBE-7D6ACB141DEC}"/>
          </ac:spMkLst>
        </pc:spChg>
        <pc:spChg chg="add mod">
          <ac:chgData name="pantelis balaouras" userId="25e8755020fc1734" providerId="LiveId" clId="{08A129CC-21EA-417F-B6CF-EA9C99CEED28}" dt="2021-12-26T20:09:47.296" v="903" actId="113"/>
          <ac:spMkLst>
            <pc:docMk/>
            <pc:sldMk cId="2604812034" sldId="517"/>
            <ac:spMk id="10" creationId="{35033F93-8A4B-4DAC-8418-18E516025823}"/>
          </ac:spMkLst>
        </pc:spChg>
        <pc:spChg chg="add mod">
          <ac:chgData name="pantelis balaouras" userId="25e8755020fc1734" providerId="LiveId" clId="{08A129CC-21EA-417F-B6CF-EA9C99CEED28}" dt="2021-12-26T17:28:49.890" v="691" actId="404"/>
          <ac:spMkLst>
            <pc:docMk/>
            <pc:sldMk cId="2604812034" sldId="517"/>
            <ac:spMk id="11" creationId="{A95436BF-F100-4014-A261-127BC9CD188C}"/>
          </ac:spMkLst>
        </pc:spChg>
        <pc:spChg chg="add mod">
          <ac:chgData name="pantelis balaouras" userId="25e8755020fc1734" providerId="LiveId" clId="{08A129CC-21EA-417F-B6CF-EA9C99CEED28}" dt="2021-12-26T20:11:17.805" v="913" actId="403"/>
          <ac:spMkLst>
            <pc:docMk/>
            <pc:sldMk cId="2604812034" sldId="517"/>
            <ac:spMk id="12" creationId="{351BFE9F-1EAC-4D04-9E8F-D1226CEAB506}"/>
          </ac:spMkLst>
        </pc:spChg>
        <pc:spChg chg="add mod">
          <ac:chgData name="pantelis balaouras" userId="25e8755020fc1734" providerId="LiveId" clId="{08A129CC-21EA-417F-B6CF-EA9C99CEED28}" dt="2021-12-26T17:28:49.890" v="691" actId="404"/>
          <ac:spMkLst>
            <pc:docMk/>
            <pc:sldMk cId="2604812034" sldId="517"/>
            <ac:spMk id="13" creationId="{F535D5AF-F996-4316-959C-49CFECC8E26E}"/>
          </ac:spMkLst>
        </pc:spChg>
        <pc:spChg chg="add mod">
          <ac:chgData name="pantelis balaouras" userId="25e8755020fc1734" providerId="LiveId" clId="{08A129CC-21EA-417F-B6CF-EA9C99CEED28}" dt="2021-12-26T20:09:53.273" v="904" actId="113"/>
          <ac:spMkLst>
            <pc:docMk/>
            <pc:sldMk cId="2604812034" sldId="517"/>
            <ac:spMk id="14" creationId="{25600D6E-17B5-462C-A610-54A476FDA4C5}"/>
          </ac:spMkLst>
        </pc:spChg>
        <pc:spChg chg="add mod">
          <ac:chgData name="pantelis balaouras" userId="25e8755020fc1734" providerId="LiveId" clId="{08A129CC-21EA-417F-B6CF-EA9C99CEED28}" dt="2021-12-26T17:28:49.890" v="691" actId="404"/>
          <ac:spMkLst>
            <pc:docMk/>
            <pc:sldMk cId="2604812034" sldId="517"/>
            <ac:spMk id="15" creationId="{39E66936-4695-4EEC-A48B-AD2DF51FABE2}"/>
          </ac:spMkLst>
        </pc:spChg>
        <pc:spChg chg="add mod">
          <ac:chgData name="pantelis balaouras" userId="25e8755020fc1734" providerId="LiveId" clId="{08A129CC-21EA-417F-B6CF-EA9C99CEED28}" dt="2021-12-26T20:11:23.071" v="914" actId="403"/>
          <ac:spMkLst>
            <pc:docMk/>
            <pc:sldMk cId="2604812034" sldId="517"/>
            <ac:spMk id="16" creationId="{29F1814B-9B95-41AA-8C1C-1AFD98CCB50C}"/>
          </ac:spMkLst>
        </pc:spChg>
        <pc:spChg chg="add mod">
          <ac:chgData name="pantelis balaouras" userId="25e8755020fc1734" providerId="LiveId" clId="{08A129CC-21EA-417F-B6CF-EA9C99CEED28}" dt="2021-12-26T17:28:49.890" v="691" actId="404"/>
          <ac:spMkLst>
            <pc:docMk/>
            <pc:sldMk cId="2604812034" sldId="517"/>
            <ac:spMk id="17" creationId="{BCBFC395-13FD-41EC-B4D3-CABD7DDCDEA3}"/>
          </ac:spMkLst>
        </pc:spChg>
        <pc:spChg chg="add mod">
          <ac:chgData name="pantelis balaouras" userId="25e8755020fc1734" providerId="LiveId" clId="{08A129CC-21EA-417F-B6CF-EA9C99CEED28}" dt="2021-12-26T20:09:05.258" v="894"/>
          <ac:spMkLst>
            <pc:docMk/>
            <pc:sldMk cId="2604812034" sldId="517"/>
            <ac:spMk id="18" creationId="{84CA9555-92B2-4FF2-B3CC-A89F596B9795}"/>
          </ac:spMkLst>
        </pc:spChg>
        <pc:spChg chg="add mod">
          <ac:chgData name="pantelis balaouras" userId="25e8755020fc1734" providerId="LiveId" clId="{08A129CC-21EA-417F-B6CF-EA9C99CEED28}" dt="2021-12-26T17:28:49.890" v="691" actId="404"/>
          <ac:spMkLst>
            <pc:docMk/>
            <pc:sldMk cId="2604812034" sldId="517"/>
            <ac:spMk id="19" creationId="{EA251E02-E4A6-47E4-B022-6C36F7177C17}"/>
          </ac:spMkLst>
        </pc:spChg>
        <pc:spChg chg="add mod">
          <ac:chgData name="pantelis balaouras" userId="25e8755020fc1734" providerId="LiveId" clId="{08A129CC-21EA-417F-B6CF-EA9C99CEED28}" dt="2021-12-26T20:11:33.516" v="915" actId="403"/>
          <ac:spMkLst>
            <pc:docMk/>
            <pc:sldMk cId="2604812034" sldId="517"/>
            <ac:spMk id="20" creationId="{4C8EC4FA-F65F-41EE-9ABF-C455ABF5F062}"/>
          </ac:spMkLst>
        </pc:spChg>
        <pc:spChg chg="add mod">
          <ac:chgData name="pantelis balaouras" userId="25e8755020fc1734" providerId="LiveId" clId="{08A129CC-21EA-417F-B6CF-EA9C99CEED28}" dt="2021-12-26T17:28:49.890" v="691" actId="404"/>
          <ac:spMkLst>
            <pc:docMk/>
            <pc:sldMk cId="2604812034" sldId="517"/>
            <ac:spMk id="21" creationId="{6096FFAC-1FAB-4948-A38B-EF671FC2EC79}"/>
          </ac:spMkLst>
        </pc:spChg>
        <pc:spChg chg="add mod">
          <ac:chgData name="pantelis balaouras" userId="25e8755020fc1734" providerId="LiveId" clId="{08A129CC-21EA-417F-B6CF-EA9C99CEED28}" dt="2021-12-26T20:09:23.655" v="899"/>
          <ac:spMkLst>
            <pc:docMk/>
            <pc:sldMk cId="2604812034" sldId="517"/>
            <ac:spMk id="22" creationId="{1979482F-9575-4170-8873-042290FD1D3E}"/>
          </ac:spMkLst>
        </pc:spChg>
        <pc:spChg chg="add mod">
          <ac:chgData name="pantelis balaouras" userId="25e8755020fc1734" providerId="LiveId" clId="{08A129CC-21EA-417F-B6CF-EA9C99CEED28}" dt="2021-12-26T17:28:49.890" v="691" actId="404"/>
          <ac:spMkLst>
            <pc:docMk/>
            <pc:sldMk cId="2604812034" sldId="517"/>
            <ac:spMk id="23" creationId="{6DDEE5C4-20ED-4FCC-A90F-47F3FBAAE2C6}"/>
          </ac:spMkLst>
        </pc:spChg>
        <pc:spChg chg="add mod">
          <ac:chgData name="pantelis balaouras" userId="25e8755020fc1734" providerId="LiveId" clId="{08A129CC-21EA-417F-B6CF-EA9C99CEED28}" dt="2021-12-26T20:11:43.697" v="916" actId="403"/>
          <ac:spMkLst>
            <pc:docMk/>
            <pc:sldMk cId="2604812034" sldId="517"/>
            <ac:spMk id="24" creationId="{5F77D35A-ED47-4432-A5BF-CF4148030359}"/>
          </ac:spMkLst>
        </pc:spChg>
        <pc:spChg chg="add mod">
          <ac:chgData name="pantelis balaouras" userId="25e8755020fc1734" providerId="LiveId" clId="{08A129CC-21EA-417F-B6CF-EA9C99CEED28}" dt="2021-12-26T17:28:49.890" v="691" actId="404"/>
          <ac:spMkLst>
            <pc:docMk/>
            <pc:sldMk cId="2604812034" sldId="517"/>
            <ac:spMk id="25" creationId="{FEB52B29-3F0D-4A34-86B3-3633B200F71B}"/>
          </ac:spMkLst>
        </pc:spChg>
        <pc:spChg chg="add mod">
          <ac:chgData name="pantelis balaouras" userId="25e8755020fc1734" providerId="LiveId" clId="{08A129CC-21EA-417F-B6CF-EA9C99CEED28}" dt="2021-12-26T20:09:38.729" v="902" actId="113"/>
          <ac:spMkLst>
            <pc:docMk/>
            <pc:sldMk cId="2604812034" sldId="517"/>
            <ac:spMk id="26" creationId="{2CA80260-04C0-403D-9E64-AAD584D3C2DE}"/>
          </ac:spMkLst>
        </pc:spChg>
        <pc:grpChg chg="add mod">
          <ac:chgData name="pantelis balaouras" userId="25e8755020fc1734" providerId="LiveId" clId="{08A129CC-21EA-417F-B6CF-EA9C99CEED28}" dt="2021-12-26T19:56:46.955" v="840" actId="1076"/>
          <ac:grpSpMkLst>
            <pc:docMk/>
            <pc:sldMk cId="2604812034" sldId="517"/>
            <ac:grpSpMk id="4" creationId="{48F685FC-258D-410F-8378-F1FD2EFFADAF}"/>
          </ac:grpSpMkLst>
        </pc:grpChg>
        <pc:grpChg chg="add mod">
          <ac:chgData name="pantelis balaouras" userId="25e8755020fc1734" providerId="LiveId" clId="{08A129CC-21EA-417F-B6CF-EA9C99CEED28}" dt="2021-12-26T17:28:26.659" v="683"/>
          <ac:grpSpMkLst>
            <pc:docMk/>
            <pc:sldMk cId="2604812034" sldId="517"/>
            <ac:grpSpMk id="5" creationId="{4B871273-6910-4413-A1DD-812CA4F8489A}"/>
          </ac:grpSpMkLst>
        </pc:grpChg>
      </pc:sldChg>
      <pc:sldChg chg="addSp delSp modSp add mod">
        <pc:chgData name="pantelis balaouras" userId="25e8755020fc1734" providerId="LiveId" clId="{08A129CC-21EA-417F-B6CF-EA9C99CEED28}" dt="2021-12-27T12:12:00.783" v="2347" actId="20577"/>
        <pc:sldMkLst>
          <pc:docMk/>
          <pc:sldMk cId="850598289" sldId="518"/>
        </pc:sldMkLst>
        <pc:spChg chg="mod">
          <ac:chgData name="pantelis balaouras" userId="25e8755020fc1734" providerId="LiveId" clId="{08A129CC-21EA-417F-B6CF-EA9C99CEED28}" dt="2021-12-27T12:12:00.783" v="2347" actId="20577"/>
          <ac:spMkLst>
            <pc:docMk/>
            <pc:sldMk cId="850598289" sldId="518"/>
            <ac:spMk id="2" creationId="{5B65C0DC-BC2A-459D-91AC-22598AD94B77}"/>
          </ac:spMkLst>
        </pc:spChg>
        <pc:spChg chg="mod">
          <ac:chgData name="pantelis balaouras" userId="25e8755020fc1734" providerId="LiveId" clId="{08A129CC-21EA-417F-B6CF-EA9C99CEED28}" dt="2021-12-26T19:53:46.861" v="819" actId="6549"/>
          <ac:spMkLst>
            <pc:docMk/>
            <pc:sldMk cId="850598289" sldId="518"/>
            <ac:spMk id="3" creationId="{AAD30569-295C-4346-9826-305C1F71167D}"/>
          </ac:spMkLst>
        </pc:spChg>
        <pc:spChg chg="del">
          <ac:chgData name="pantelis balaouras" userId="25e8755020fc1734" providerId="LiveId" clId="{08A129CC-21EA-417F-B6CF-EA9C99CEED28}" dt="2021-12-26T19:53:34.226" v="808" actId="478"/>
          <ac:spMkLst>
            <pc:docMk/>
            <pc:sldMk cId="850598289" sldId="518"/>
            <ac:spMk id="4" creationId="{CD6821EC-E8FE-4B77-9307-D42E196582A5}"/>
          </ac:spMkLst>
        </pc:spChg>
        <pc:spChg chg="del">
          <ac:chgData name="pantelis balaouras" userId="25e8755020fc1734" providerId="LiveId" clId="{08A129CC-21EA-417F-B6CF-EA9C99CEED28}" dt="2021-12-26T19:53:38.702" v="809" actId="478"/>
          <ac:spMkLst>
            <pc:docMk/>
            <pc:sldMk cId="850598289" sldId="518"/>
            <ac:spMk id="7" creationId="{D9C806B1-7EA3-4342-814E-63460A11978F}"/>
          </ac:spMkLst>
        </pc:spChg>
        <pc:spChg chg="mod">
          <ac:chgData name="pantelis balaouras" userId="25e8755020fc1734" providerId="LiveId" clId="{08A129CC-21EA-417F-B6CF-EA9C99CEED28}" dt="2021-12-26T20:06:11.175" v="879" actId="208"/>
          <ac:spMkLst>
            <pc:docMk/>
            <pc:sldMk cId="850598289" sldId="518"/>
            <ac:spMk id="8" creationId="{DEFA7EB6-CA49-4FC9-AF70-CC6EB52796CA}"/>
          </ac:spMkLst>
        </pc:spChg>
        <pc:spChg chg="add mod">
          <ac:chgData name="pantelis balaouras" userId="25e8755020fc1734" providerId="LiveId" clId="{08A129CC-21EA-417F-B6CF-EA9C99CEED28}" dt="2021-12-26T20:04:54.307" v="874" actId="208"/>
          <ac:spMkLst>
            <pc:docMk/>
            <pc:sldMk cId="850598289" sldId="518"/>
            <ac:spMk id="9" creationId="{0686575A-60FB-4E85-9B35-C99C00C37C39}"/>
          </ac:spMkLst>
        </pc:spChg>
        <pc:spChg chg="add del mod">
          <ac:chgData name="pantelis balaouras" userId="25e8755020fc1734" providerId="LiveId" clId="{08A129CC-21EA-417F-B6CF-EA9C99CEED28}" dt="2021-12-26T20:05:00.106" v="875" actId="478"/>
          <ac:spMkLst>
            <pc:docMk/>
            <pc:sldMk cId="850598289" sldId="518"/>
            <ac:spMk id="10" creationId="{BE33944A-1FE1-488E-934D-0ADE34D55381}"/>
          </ac:spMkLst>
        </pc:spChg>
      </pc:sldChg>
      <pc:sldChg chg="modSp add mod">
        <pc:chgData name="pantelis balaouras" userId="25e8755020fc1734" providerId="LiveId" clId="{08A129CC-21EA-417F-B6CF-EA9C99CEED28}" dt="2021-12-30T13:56:12.369" v="4901" actId="27636"/>
        <pc:sldMkLst>
          <pc:docMk/>
          <pc:sldMk cId="4017740472" sldId="519"/>
        </pc:sldMkLst>
        <pc:spChg chg="mod">
          <ac:chgData name="pantelis balaouras" userId="25e8755020fc1734" providerId="LiveId" clId="{08A129CC-21EA-417F-B6CF-EA9C99CEED28}" dt="2021-12-26T20:20:51.091" v="1036" actId="404"/>
          <ac:spMkLst>
            <pc:docMk/>
            <pc:sldMk cId="4017740472" sldId="519"/>
            <ac:spMk id="2" creationId="{88E2FCF7-3D52-428D-B508-466560FF1D67}"/>
          </ac:spMkLst>
        </pc:spChg>
        <pc:spChg chg="mod">
          <ac:chgData name="pantelis balaouras" userId="25e8755020fc1734" providerId="LiveId" clId="{08A129CC-21EA-417F-B6CF-EA9C99CEED28}" dt="2021-12-30T13:56:12.369" v="4901" actId="27636"/>
          <ac:spMkLst>
            <pc:docMk/>
            <pc:sldMk cId="4017740472" sldId="519"/>
            <ac:spMk id="3" creationId="{40A76726-5D75-4FDB-BC76-2556FCE5DDB3}"/>
          </ac:spMkLst>
        </pc:spChg>
      </pc:sldChg>
      <pc:sldChg chg="modSp add mod">
        <pc:chgData name="pantelis balaouras" userId="25e8755020fc1734" providerId="LiveId" clId="{08A129CC-21EA-417F-B6CF-EA9C99CEED28}" dt="2021-12-26T20:36:07.502" v="1184" actId="113"/>
        <pc:sldMkLst>
          <pc:docMk/>
          <pc:sldMk cId="3018185674" sldId="520"/>
        </pc:sldMkLst>
        <pc:spChg chg="mod">
          <ac:chgData name="pantelis balaouras" userId="25e8755020fc1734" providerId="LiveId" clId="{08A129CC-21EA-417F-B6CF-EA9C99CEED28}" dt="2021-12-26T20:34:31.528" v="1177" actId="20577"/>
          <ac:spMkLst>
            <pc:docMk/>
            <pc:sldMk cId="3018185674" sldId="520"/>
            <ac:spMk id="2" creationId="{AEF8F5AF-9494-4EE2-A12E-6250983C6627}"/>
          </ac:spMkLst>
        </pc:spChg>
        <pc:spChg chg="mod">
          <ac:chgData name="pantelis balaouras" userId="25e8755020fc1734" providerId="LiveId" clId="{08A129CC-21EA-417F-B6CF-EA9C99CEED28}" dt="2021-12-26T20:36:07.502" v="1184" actId="113"/>
          <ac:spMkLst>
            <pc:docMk/>
            <pc:sldMk cId="3018185674" sldId="520"/>
            <ac:spMk id="3" creationId="{44968E98-1572-40D6-90DF-F0F1E3B94A13}"/>
          </ac:spMkLst>
        </pc:spChg>
      </pc:sldChg>
      <pc:sldChg chg="addSp delSp modSp new mod">
        <pc:chgData name="pantelis balaouras" userId="25e8755020fc1734" providerId="LiveId" clId="{08A129CC-21EA-417F-B6CF-EA9C99CEED28}" dt="2021-12-26T22:38:34.069" v="2322" actId="1036"/>
        <pc:sldMkLst>
          <pc:docMk/>
          <pc:sldMk cId="3301020574" sldId="521"/>
        </pc:sldMkLst>
        <pc:spChg chg="mod">
          <ac:chgData name="pantelis balaouras" userId="25e8755020fc1734" providerId="LiveId" clId="{08A129CC-21EA-417F-B6CF-EA9C99CEED28}" dt="2021-12-26T21:08:29.220" v="1438" actId="20577"/>
          <ac:spMkLst>
            <pc:docMk/>
            <pc:sldMk cId="3301020574" sldId="521"/>
            <ac:spMk id="2" creationId="{490FFC6E-19AA-43AB-9DCB-77E8D766B3A9}"/>
          </ac:spMkLst>
        </pc:spChg>
        <pc:spChg chg="del">
          <ac:chgData name="pantelis balaouras" userId="25e8755020fc1734" providerId="LiveId" clId="{08A129CC-21EA-417F-B6CF-EA9C99CEED28}" dt="2021-12-26T21:02:03.744" v="1375" actId="1032"/>
          <ac:spMkLst>
            <pc:docMk/>
            <pc:sldMk cId="3301020574" sldId="521"/>
            <ac:spMk id="3" creationId="{D4DAEC9E-F478-4BE1-A965-5DC3BE15A9FA}"/>
          </ac:spMkLst>
        </pc:spChg>
        <pc:spChg chg="add mod">
          <ac:chgData name="pantelis balaouras" userId="25e8755020fc1734" providerId="LiveId" clId="{08A129CC-21EA-417F-B6CF-EA9C99CEED28}" dt="2021-12-26T20:59:00.631" v="1365"/>
          <ac:spMkLst>
            <pc:docMk/>
            <pc:sldMk cId="3301020574" sldId="521"/>
            <ac:spMk id="4" creationId="{38A0995C-322E-4E98-A69E-38DE5740778C}"/>
          </ac:spMkLst>
        </pc:spChg>
        <pc:spChg chg="add mod">
          <ac:chgData name="pantelis balaouras" userId="25e8755020fc1734" providerId="LiveId" clId="{08A129CC-21EA-417F-B6CF-EA9C99CEED28}" dt="2021-12-26T20:59:39.315" v="1367"/>
          <ac:spMkLst>
            <pc:docMk/>
            <pc:sldMk cId="3301020574" sldId="521"/>
            <ac:spMk id="5" creationId="{4D76A449-920D-439A-BE59-54C723AA1550}"/>
          </ac:spMkLst>
        </pc:spChg>
        <pc:spChg chg="add del mod">
          <ac:chgData name="pantelis balaouras" userId="25e8755020fc1734" providerId="LiveId" clId="{08A129CC-21EA-417F-B6CF-EA9C99CEED28}" dt="2021-12-26T21:08:34.078" v="1439" actId="478"/>
          <ac:spMkLst>
            <pc:docMk/>
            <pc:sldMk cId="3301020574" sldId="521"/>
            <ac:spMk id="6" creationId="{763ACC44-A9F2-48D0-A4DC-559778CA2F0B}"/>
          </ac:spMkLst>
        </pc:spChg>
        <pc:spChg chg="add mod">
          <ac:chgData name="pantelis balaouras" userId="25e8755020fc1734" providerId="LiveId" clId="{08A129CC-21EA-417F-B6CF-EA9C99CEED28}" dt="2021-12-26T21:00:03.978" v="1370"/>
          <ac:spMkLst>
            <pc:docMk/>
            <pc:sldMk cId="3301020574" sldId="521"/>
            <ac:spMk id="7" creationId="{74B1E210-EBE3-4467-BB8D-60C963AF5747}"/>
          </ac:spMkLst>
        </pc:spChg>
        <pc:spChg chg="add mod ord">
          <ac:chgData name="pantelis balaouras" userId="25e8755020fc1734" providerId="LiveId" clId="{08A129CC-21EA-417F-B6CF-EA9C99CEED28}" dt="2021-12-26T22:38:34.069" v="2322" actId="1036"/>
          <ac:spMkLst>
            <pc:docMk/>
            <pc:sldMk cId="3301020574" sldId="521"/>
            <ac:spMk id="8" creationId="{694C1478-6012-46F3-B481-653D1B02DCD0}"/>
          </ac:spMkLst>
        </pc:spChg>
        <pc:graphicFrameChg chg="add mod modGraphic">
          <ac:chgData name="pantelis balaouras" userId="25e8755020fc1734" providerId="LiveId" clId="{08A129CC-21EA-417F-B6CF-EA9C99CEED28}" dt="2021-12-26T21:29:06.501" v="1745" actId="1037"/>
          <ac:graphicFrameMkLst>
            <pc:docMk/>
            <pc:sldMk cId="3301020574" sldId="521"/>
            <ac:graphicFrameMk id="9" creationId="{4D8431EC-66D4-4DC0-95BE-8F57B99464CC}"/>
          </ac:graphicFrameMkLst>
        </pc:graphicFrameChg>
      </pc:sldChg>
      <pc:sldChg chg="addSp delSp modSp add mod">
        <pc:chgData name="pantelis balaouras" userId="25e8755020fc1734" providerId="LiveId" clId="{08A129CC-21EA-417F-B6CF-EA9C99CEED28}" dt="2021-12-26T21:28:53.812" v="1728" actId="1037"/>
        <pc:sldMkLst>
          <pc:docMk/>
          <pc:sldMk cId="3943003980" sldId="522"/>
        </pc:sldMkLst>
        <pc:spChg chg="mod">
          <ac:chgData name="pantelis balaouras" userId="25e8755020fc1734" providerId="LiveId" clId="{08A129CC-21EA-417F-B6CF-EA9C99CEED28}" dt="2021-12-26T21:17:47.367" v="1457" actId="20577"/>
          <ac:spMkLst>
            <pc:docMk/>
            <pc:sldMk cId="3943003980" sldId="522"/>
            <ac:spMk id="2" creationId="{490FFC6E-19AA-43AB-9DCB-77E8D766B3A9}"/>
          </ac:spMkLst>
        </pc:spChg>
        <pc:spChg chg="add mod ord">
          <ac:chgData name="pantelis balaouras" userId="25e8755020fc1734" providerId="LiveId" clId="{08A129CC-21EA-417F-B6CF-EA9C99CEED28}" dt="2021-12-26T21:28:53.812" v="1728" actId="1037"/>
          <ac:spMkLst>
            <pc:docMk/>
            <pc:sldMk cId="3943003980" sldId="522"/>
            <ac:spMk id="5" creationId="{4C0CF7B1-991A-4CE6-AB6A-E239C5DC9F35}"/>
          </ac:spMkLst>
        </pc:spChg>
        <pc:spChg chg="del">
          <ac:chgData name="pantelis balaouras" userId="25e8755020fc1734" providerId="LiveId" clId="{08A129CC-21EA-417F-B6CF-EA9C99CEED28}" dt="2021-12-26T21:20:53.140" v="1476" actId="478"/>
          <ac:spMkLst>
            <pc:docMk/>
            <pc:sldMk cId="3943003980" sldId="522"/>
            <ac:spMk id="8" creationId="{694C1478-6012-46F3-B481-653D1B02DCD0}"/>
          </ac:spMkLst>
        </pc:spChg>
        <pc:graphicFrameChg chg="mod">
          <ac:chgData name="pantelis balaouras" userId="25e8755020fc1734" providerId="LiveId" clId="{08A129CC-21EA-417F-B6CF-EA9C99CEED28}" dt="2021-12-26T21:28:48.192" v="1718" actId="1037"/>
          <ac:graphicFrameMkLst>
            <pc:docMk/>
            <pc:sldMk cId="3943003980" sldId="522"/>
            <ac:graphicFrameMk id="9" creationId="{4D8431EC-66D4-4DC0-95BE-8F57B99464CC}"/>
          </ac:graphicFrameMkLst>
        </pc:graphicFrameChg>
      </pc:sldChg>
      <pc:sldChg chg="addSp delSp modSp add mod">
        <pc:chgData name="pantelis balaouras" userId="25e8755020fc1734" providerId="LiveId" clId="{08A129CC-21EA-417F-B6CF-EA9C99CEED28}" dt="2021-12-27T12:14:02.453" v="2354" actId="1038"/>
        <pc:sldMkLst>
          <pc:docMk/>
          <pc:sldMk cId="2979675420" sldId="523"/>
        </pc:sldMkLst>
        <pc:spChg chg="mod">
          <ac:chgData name="pantelis balaouras" userId="25e8755020fc1734" providerId="LiveId" clId="{08A129CC-21EA-417F-B6CF-EA9C99CEED28}" dt="2021-12-26T21:32:55.965" v="1764" actId="121"/>
          <ac:spMkLst>
            <pc:docMk/>
            <pc:sldMk cId="2979675420" sldId="523"/>
            <ac:spMk id="2" creationId="{490FFC6E-19AA-43AB-9DCB-77E8D766B3A9}"/>
          </ac:spMkLst>
        </pc:spChg>
        <pc:spChg chg="del mod">
          <ac:chgData name="pantelis balaouras" userId="25e8755020fc1734" providerId="LiveId" clId="{08A129CC-21EA-417F-B6CF-EA9C99CEED28}" dt="2021-12-26T21:32:22.615" v="1761" actId="478"/>
          <ac:spMkLst>
            <pc:docMk/>
            <pc:sldMk cId="2979675420" sldId="523"/>
            <ac:spMk id="5" creationId="{4C0CF7B1-991A-4CE6-AB6A-E239C5DC9F35}"/>
          </ac:spMkLst>
        </pc:spChg>
        <pc:spChg chg="add mod ord">
          <ac:chgData name="pantelis balaouras" userId="25e8755020fc1734" providerId="LiveId" clId="{08A129CC-21EA-417F-B6CF-EA9C99CEED28}" dt="2021-12-26T21:34:13.327" v="1772" actId="1036"/>
          <ac:spMkLst>
            <pc:docMk/>
            <pc:sldMk cId="2979675420" sldId="523"/>
            <ac:spMk id="6" creationId="{88ECDC60-616F-4F30-AB66-299EC4547489}"/>
          </ac:spMkLst>
        </pc:spChg>
        <pc:graphicFrameChg chg="mod">
          <ac:chgData name="pantelis balaouras" userId="25e8755020fc1734" providerId="LiveId" clId="{08A129CC-21EA-417F-B6CF-EA9C99CEED28}" dt="2021-12-27T12:14:02.453" v="2354" actId="1038"/>
          <ac:graphicFrameMkLst>
            <pc:docMk/>
            <pc:sldMk cId="2979675420" sldId="523"/>
            <ac:graphicFrameMk id="9" creationId="{4D8431EC-66D4-4DC0-95BE-8F57B99464CC}"/>
          </ac:graphicFrameMkLst>
        </pc:graphicFrameChg>
      </pc:sldChg>
      <pc:sldChg chg="delSp modSp add mod">
        <pc:chgData name="pantelis balaouras" userId="25e8755020fc1734" providerId="LiveId" clId="{08A129CC-21EA-417F-B6CF-EA9C99CEED28}" dt="2021-12-26T22:36:29.575" v="2284" actId="255"/>
        <pc:sldMkLst>
          <pc:docMk/>
          <pc:sldMk cId="477362308" sldId="524"/>
        </pc:sldMkLst>
        <pc:spChg chg="mod">
          <ac:chgData name="pantelis balaouras" userId="25e8755020fc1734" providerId="LiveId" clId="{08A129CC-21EA-417F-B6CF-EA9C99CEED28}" dt="2021-12-26T22:36:29.575" v="2284" actId="255"/>
          <ac:spMkLst>
            <pc:docMk/>
            <pc:sldMk cId="477362308" sldId="524"/>
            <ac:spMk id="3" creationId="{0424FA03-ABF2-4810-98A4-4D29B1A8B6ED}"/>
          </ac:spMkLst>
        </pc:spChg>
        <pc:spChg chg="del">
          <ac:chgData name="pantelis balaouras" userId="25e8755020fc1734" providerId="LiveId" clId="{08A129CC-21EA-417F-B6CF-EA9C99CEED28}" dt="2021-12-26T22:35:21.882" v="2278" actId="478"/>
          <ac:spMkLst>
            <pc:docMk/>
            <pc:sldMk cId="477362308" sldId="524"/>
            <ac:spMk id="11" creationId="{7617CD2E-8DA8-457E-AEE3-9DBAEABD7D70}"/>
          </ac:spMkLst>
        </pc:spChg>
        <pc:grpChg chg="del">
          <ac:chgData name="pantelis balaouras" userId="25e8755020fc1734" providerId="LiveId" clId="{08A129CC-21EA-417F-B6CF-EA9C99CEED28}" dt="2021-12-26T22:35:23.536" v="2279" actId="478"/>
          <ac:grpSpMkLst>
            <pc:docMk/>
            <pc:sldMk cId="477362308" sldId="524"/>
            <ac:grpSpMk id="7" creationId="{C69CBFD9-C1C8-48BA-BE6D-DE03D558C2A1}"/>
          </ac:grpSpMkLst>
        </pc:grpChg>
        <pc:picChg chg="mod">
          <ac:chgData name="pantelis balaouras" userId="25e8755020fc1734" providerId="LiveId" clId="{08A129CC-21EA-417F-B6CF-EA9C99CEED28}" dt="2021-12-26T22:35:48.084" v="2281" actId="1076"/>
          <ac:picMkLst>
            <pc:docMk/>
            <pc:sldMk cId="477362308" sldId="524"/>
            <ac:picMk id="5" creationId="{51280C98-4324-430C-B8D9-2D971508367E}"/>
          </ac:picMkLst>
        </pc:picChg>
      </pc:sldChg>
      <pc:sldChg chg="addSp delSp modSp add mod">
        <pc:chgData name="pantelis balaouras" userId="25e8755020fc1734" providerId="LiveId" clId="{08A129CC-21EA-417F-B6CF-EA9C99CEED28}" dt="2021-12-30T14:01:29.729" v="4929" actId="1035"/>
        <pc:sldMkLst>
          <pc:docMk/>
          <pc:sldMk cId="2317444652" sldId="525"/>
        </pc:sldMkLst>
        <pc:spChg chg="add del mod">
          <ac:chgData name="pantelis balaouras" userId="25e8755020fc1734" providerId="LiveId" clId="{08A129CC-21EA-417F-B6CF-EA9C99CEED28}" dt="2021-12-27T13:02:18.403" v="2529" actId="478"/>
          <ac:spMkLst>
            <pc:docMk/>
            <pc:sldMk cId="2317444652" sldId="525"/>
            <ac:spMk id="3" creationId="{19718C2F-BF88-472F-8876-9B6AFE50A5C7}"/>
          </ac:spMkLst>
        </pc:spChg>
        <pc:spChg chg="mod">
          <ac:chgData name="pantelis balaouras" userId="25e8755020fc1734" providerId="LiveId" clId="{08A129CC-21EA-417F-B6CF-EA9C99CEED28}" dt="2021-12-27T13:04:29.924" v="2599" actId="20577"/>
          <ac:spMkLst>
            <pc:docMk/>
            <pc:sldMk cId="2317444652" sldId="525"/>
            <ac:spMk id="4" creationId="{5B23ABB0-635D-46DF-8456-B7CB974362A7}"/>
          </ac:spMkLst>
        </pc:spChg>
        <pc:spChg chg="del">
          <ac:chgData name="pantelis balaouras" userId="25e8755020fc1734" providerId="LiveId" clId="{08A129CC-21EA-417F-B6CF-EA9C99CEED28}" dt="2021-12-27T13:02:14.357" v="2528" actId="478"/>
          <ac:spMkLst>
            <pc:docMk/>
            <pc:sldMk cId="2317444652" sldId="525"/>
            <ac:spMk id="5" creationId="{1F9EBC93-0000-43AF-9787-577178F45DD1}"/>
          </ac:spMkLst>
        </pc:spChg>
        <pc:spChg chg="add mod">
          <ac:chgData name="pantelis balaouras" userId="25e8755020fc1734" providerId="LiveId" clId="{08A129CC-21EA-417F-B6CF-EA9C99CEED28}" dt="2021-12-27T13:03:02.695" v="2537"/>
          <ac:spMkLst>
            <pc:docMk/>
            <pc:sldMk cId="2317444652" sldId="525"/>
            <ac:spMk id="8" creationId="{3601E78C-D890-4BC8-8AC2-D67D9934CCC5}"/>
          </ac:spMkLst>
        </pc:spChg>
        <pc:spChg chg="mod">
          <ac:chgData name="pantelis balaouras" userId="25e8755020fc1734" providerId="LiveId" clId="{08A129CC-21EA-417F-B6CF-EA9C99CEED28}" dt="2021-12-30T14:01:22.682" v="4927" actId="1035"/>
          <ac:spMkLst>
            <pc:docMk/>
            <pc:sldMk cId="2317444652" sldId="525"/>
            <ac:spMk id="12" creationId="{8931BC16-65BA-438B-AF81-89DDE791B65E}"/>
          </ac:spMkLst>
        </pc:spChg>
        <pc:spChg chg="mod">
          <ac:chgData name="pantelis balaouras" userId="25e8755020fc1734" providerId="LiveId" clId="{08A129CC-21EA-417F-B6CF-EA9C99CEED28}" dt="2021-12-30T14:01:29.729" v="4929" actId="1035"/>
          <ac:spMkLst>
            <pc:docMk/>
            <pc:sldMk cId="2317444652" sldId="525"/>
            <ac:spMk id="13" creationId="{22C9D353-610C-4D1F-9B4D-CAD67311C6BA}"/>
          </ac:spMkLst>
        </pc:spChg>
      </pc:sldChg>
      <pc:sldChg chg="add del">
        <pc:chgData name="pantelis balaouras" userId="25e8755020fc1734" providerId="LiveId" clId="{08A129CC-21EA-417F-B6CF-EA9C99CEED28}" dt="2021-12-27T14:28:31.975" v="4078" actId="47"/>
        <pc:sldMkLst>
          <pc:docMk/>
          <pc:sldMk cId="3066458934" sldId="526"/>
        </pc:sldMkLst>
      </pc:sldChg>
      <pc:sldChg chg="add del">
        <pc:chgData name="pantelis balaouras" userId="25e8755020fc1734" providerId="LiveId" clId="{08A129CC-21EA-417F-B6CF-EA9C99CEED28}" dt="2021-12-27T14:28:33.038" v="4079" actId="47"/>
        <pc:sldMkLst>
          <pc:docMk/>
          <pc:sldMk cId="2722787641" sldId="527"/>
        </pc:sldMkLst>
      </pc:sldChg>
      <pc:sldChg chg="add del">
        <pc:chgData name="pantelis balaouras" userId="25e8755020fc1734" providerId="LiveId" clId="{08A129CC-21EA-417F-B6CF-EA9C99CEED28}" dt="2021-12-27T14:28:33.949" v="4080" actId="47"/>
        <pc:sldMkLst>
          <pc:docMk/>
          <pc:sldMk cId="1788324826" sldId="528"/>
        </pc:sldMkLst>
      </pc:sldChg>
      <pc:sldChg chg="add del">
        <pc:chgData name="pantelis balaouras" userId="25e8755020fc1734" providerId="LiveId" clId="{08A129CC-21EA-417F-B6CF-EA9C99CEED28}" dt="2021-12-27T14:28:34.699" v="4081" actId="47"/>
        <pc:sldMkLst>
          <pc:docMk/>
          <pc:sldMk cId="2639850434" sldId="529"/>
        </pc:sldMkLst>
      </pc:sldChg>
      <pc:sldChg chg="add del">
        <pc:chgData name="pantelis balaouras" userId="25e8755020fc1734" providerId="LiveId" clId="{08A129CC-21EA-417F-B6CF-EA9C99CEED28}" dt="2021-12-27T14:28:36.277" v="4082" actId="47"/>
        <pc:sldMkLst>
          <pc:docMk/>
          <pc:sldMk cId="2725153445" sldId="530"/>
        </pc:sldMkLst>
      </pc:sldChg>
      <pc:sldChg chg="add del">
        <pc:chgData name="pantelis balaouras" userId="25e8755020fc1734" providerId="LiveId" clId="{08A129CC-21EA-417F-B6CF-EA9C99CEED28}" dt="2021-12-27T14:06:56.199" v="3651" actId="47"/>
        <pc:sldMkLst>
          <pc:docMk/>
          <pc:sldMk cId="2406618035" sldId="531"/>
        </pc:sldMkLst>
      </pc:sldChg>
      <pc:sldChg chg="addSp delSp modSp add mod">
        <pc:chgData name="pantelis balaouras" userId="25e8755020fc1734" providerId="LiveId" clId="{08A129CC-21EA-417F-B6CF-EA9C99CEED28}" dt="2021-12-27T16:23:54.747" v="4853" actId="1036"/>
        <pc:sldMkLst>
          <pc:docMk/>
          <pc:sldMk cId="3992076732" sldId="531"/>
        </pc:sldMkLst>
        <pc:spChg chg="mod">
          <ac:chgData name="pantelis balaouras" userId="25e8755020fc1734" providerId="LiveId" clId="{08A129CC-21EA-417F-B6CF-EA9C99CEED28}" dt="2021-12-27T14:21:45.064" v="3977" actId="20577"/>
          <ac:spMkLst>
            <pc:docMk/>
            <pc:sldMk cId="3992076732" sldId="531"/>
            <ac:spMk id="4" creationId="{A4FE6C0F-06B9-4B08-85C8-EC5E8B8A8B1A}"/>
          </ac:spMkLst>
        </pc:spChg>
        <pc:spChg chg="mod">
          <ac:chgData name="pantelis balaouras" userId="25e8755020fc1734" providerId="LiveId" clId="{08A129CC-21EA-417F-B6CF-EA9C99CEED28}" dt="2021-12-27T16:23:54.747" v="4853" actId="1036"/>
          <ac:spMkLst>
            <pc:docMk/>
            <pc:sldMk cId="3992076732" sldId="531"/>
            <ac:spMk id="8" creationId="{A77880FC-4A5B-4DE0-9A17-A956635BB046}"/>
          </ac:spMkLst>
        </pc:spChg>
        <pc:spChg chg="mod">
          <ac:chgData name="pantelis balaouras" userId="25e8755020fc1734" providerId="LiveId" clId="{08A129CC-21EA-417F-B6CF-EA9C99CEED28}" dt="2021-12-27T14:16:20.523" v="3879" actId="1035"/>
          <ac:spMkLst>
            <pc:docMk/>
            <pc:sldMk cId="3992076732" sldId="531"/>
            <ac:spMk id="9" creationId="{998CBCB6-0480-4D26-B163-0EAAA46BB1DD}"/>
          </ac:spMkLst>
        </pc:spChg>
        <pc:spChg chg="mod">
          <ac:chgData name="pantelis balaouras" userId="25e8755020fc1734" providerId="LiveId" clId="{08A129CC-21EA-417F-B6CF-EA9C99CEED28}" dt="2021-12-27T14:08:07.462" v="3696" actId="20577"/>
          <ac:spMkLst>
            <pc:docMk/>
            <pc:sldMk cId="3992076732" sldId="531"/>
            <ac:spMk id="12" creationId="{4547B053-AEB0-4017-B793-74149E9CDCD1}"/>
          </ac:spMkLst>
        </pc:spChg>
        <pc:spChg chg="mod">
          <ac:chgData name="pantelis balaouras" userId="25e8755020fc1734" providerId="LiveId" clId="{08A129CC-21EA-417F-B6CF-EA9C99CEED28}" dt="2021-12-27T14:18:09.204" v="3926" actId="14100"/>
          <ac:spMkLst>
            <pc:docMk/>
            <pc:sldMk cId="3992076732" sldId="531"/>
            <ac:spMk id="13" creationId="{AC3DBF56-A76D-4BEA-9D2D-81EE4704DE03}"/>
          </ac:spMkLst>
        </pc:spChg>
        <pc:spChg chg="mod">
          <ac:chgData name="pantelis balaouras" userId="25e8755020fc1734" providerId="LiveId" clId="{08A129CC-21EA-417F-B6CF-EA9C99CEED28}" dt="2021-12-27T14:18:47.688" v="3958" actId="14100"/>
          <ac:spMkLst>
            <pc:docMk/>
            <pc:sldMk cId="3992076732" sldId="531"/>
            <ac:spMk id="14" creationId="{11EB4C66-FBB4-40C0-B988-2B9A72F5B6DB}"/>
          </ac:spMkLst>
        </pc:spChg>
        <pc:spChg chg="mod">
          <ac:chgData name="pantelis balaouras" userId="25e8755020fc1734" providerId="LiveId" clId="{08A129CC-21EA-417F-B6CF-EA9C99CEED28}" dt="2021-12-27T14:18:27.073" v="3942" actId="1035"/>
          <ac:spMkLst>
            <pc:docMk/>
            <pc:sldMk cId="3992076732" sldId="531"/>
            <ac:spMk id="16" creationId="{B4696493-C1CF-4819-ACF4-E573ED9B28B8}"/>
          </ac:spMkLst>
        </pc:spChg>
        <pc:spChg chg="mod">
          <ac:chgData name="pantelis balaouras" userId="25e8755020fc1734" providerId="LiveId" clId="{08A129CC-21EA-417F-B6CF-EA9C99CEED28}" dt="2021-12-27T14:16:52.041" v="3907" actId="1076"/>
          <ac:spMkLst>
            <pc:docMk/>
            <pc:sldMk cId="3992076732" sldId="531"/>
            <ac:spMk id="17" creationId="{54F8CC78-2517-4642-A501-E7C2F0D8BFC9}"/>
          </ac:spMkLst>
        </pc:spChg>
        <pc:spChg chg="mod">
          <ac:chgData name="pantelis balaouras" userId="25e8755020fc1734" providerId="LiveId" clId="{08A129CC-21EA-417F-B6CF-EA9C99CEED28}" dt="2021-12-27T14:19:31.980" v="3959" actId="207"/>
          <ac:spMkLst>
            <pc:docMk/>
            <pc:sldMk cId="3992076732" sldId="531"/>
            <ac:spMk id="18" creationId="{7A311F6E-7E38-4EF9-8006-87836EB5D27A}"/>
          </ac:spMkLst>
        </pc:spChg>
        <pc:spChg chg="add del mod ord">
          <ac:chgData name="pantelis balaouras" userId="25e8755020fc1734" providerId="LiveId" clId="{08A129CC-21EA-417F-B6CF-EA9C99CEED28}" dt="2021-12-27T14:19:49.173" v="3961" actId="167"/>
          <ac:spMkLst>
            <pc:docMk/>
            <pc:sldMk cId="3992076732" sldId="531"/>
            <ac:spMk id="19" creationId="{C6CFB7D8-44D0-4A11-8AB8-DAE94AA7435F}"/>
          </ac:spMkLst>
        </pc:spChg>
        <pc:spChg chg="mod">
          <ac:chgData name="pantelis balaouras" userId="25e8755020fc1734" providerId="LiveId" clId="{08A129CC-21EA-417F-B6CF-EA9C99CEED28}" dt="2021-12-27T14:16:33.226" v="3896" actId="1038"/>
          <ac:spMkLst>
            <pc:docMk/>
            <pc:sldMk cId="3992076732" sldId="531"/>
            <ac:spMk id="20" creationId="{811A4ACD-9961-4A64-880A-496AEF173FC4}"/>
          </ac:spMkLst>
        </pc:spChg>
        <pc:spChg chg="add del">
          <ac:chgData name="pantelis balaouras" userId="25e8755020fc1734" providerId="LiveId" clId="{08A129CC-21EA-417F-B6CF-EA9C99CEED28}" dt="2021-12-27T14:07:32.462" v="3654" actId="22"/>
          <ac:spMkLst>
            <pc:docMk/>
            <pc:sldMk cId="3992076732" sldId="531"/>
            <ac:spMk id="21" creationId="{8F0446DF-2F07-49A4-B330-0FE3F2FE2CBD}"/>
          </ac:spMkLst>
        </pc:spChg>
        <pc:spChg chg="mod">
          <ac:chgData name="pantelis balaouras" userId="25e8755020fc1734" providerId="LiveId" clId="{08A129CC-21EA-417F-B6CF-EA9C99CEED28}" dt="2021-12-27T14:16:33.226" v="3896" actId="1038"/>
          <ac:spMkLst>
            <pc:docMk/>
            <pc:sldMk cId="3992076732" sldId="531"/>
            <ac:spMk id="22" creationId="{6F4D6B62-404F-44DF-98C4-4D8ECAF064A6}"/>
          </ac:spMkLst>
        </pc:spChg>
        <pc:spChg chg="mod">
          <ac:chgData name="pantelis balaouras" userId="25e8755020fc1734" providerId="LiveId" clId="{08A129CC-21EA-417F-B6CF-EA9C99CEED28}" dt="2021-12-27T14:16:33.226" v="3896" actId="1038"/>
          <ac:spMkLst>
            <pc:docMk/>
            <pc:sldMk cId="3992076732" sldId="531"/>
            <ac:spMk id="23" creationId="{E40D4DF7-BE0B-4E55-A418-0CF977883A6E}"/>
          </ac:spMkLst>
        </pc:spChg>
        <pc:spChg chg="add del">
          <ac:chgData name="pantelis balaouras" userId="25e8755020fc1734" providerId="LiveId" clId="{08A129CC-21EA-417F-B6CF-EA9C99CEED28}" dt="2021-12-27T14:08:31.134" v="3708" actId="22"/>
          <ac:spMkLst>
            <pc:docMk/>
            <pc:sldMk cId="3992076732" sldId="531"/>
            <ac:spMk id="24" creationId="{C4C0B473-96F1-4E19-BE2F-01C39EF37BAE}"/>
          </ac:spMkLst>
        </pc:spChg>
      </pc:sldChg>
      <pc:sldChg chg="modSp add mod">
        <pc:chgData name="pantelis balaouras" userId="25e8755020fc1734" providerId="LiveId" clId="{08A129CC-21EA-417F-B6CF-EA9C99CEED28}" dt="2021-12-27T16:24:03.573" v="4857" actId="1038"/>
        <pc:sldMkLst>
          <pc:docMk/>
          <pc:sldMk cId="2939071098" sldId="532"/>
        </pc:sldMkLst>
        <pc:spChg chg="mod">
          <ac:chgData name="pantelis balaouras" userId="25e8755020fc1734" providerId="LiveId" clId="{08A129CC-21EA-417F-B6CF-EA9C99CEED28}" dt="2021-12-27T14:22:20.692" v="3989" actId="6549"/>
          <ac:spMkLst>
            <pc:docMk/>
            <pc:sldMk cId="2939071098" sldId="532"/>
            <ac:spMk id="4" creationId="{A4FE6C0F-06B9-4B08-85C8-EC5E8B8A8B1A}"/>
          </ac:spMkLst>
        </pc:spChg>
        <pc:spChg chg="mod">
          <ac:chgData name="pantelis balaouras" userId="25e8755020fc1734" providerId="LiveId" clId="{08A129CC-21EA-417F-B6CF-EA9C99CEED28}" dt="2021-12-27T16:24:03.573" v="4857" actId="1038"/>
          <ac:spMkLst>
            <pc:docMk/>
            <pc:sldMk cId="2939071098" sldId="532"/>
            <ac:spMk id="8" creationId="{A77880FC-4A5B-4DE0-9A17-A956635BB046}"/>
          </ac:spMkLst>
        </pc:spChg>
        <pc:spChg chg="mod">
          <ac:chgData name="pantelis balaouras" userId="25e8755020fc1734" providerId="LiveId" clId="{08A129CC-21EA-417F-B6CF-EA9C99CEED28}" dt="2021-12-27T15:24:27.633" v="4110" actId="255"/>
          <ac:spMkLst>
            <pc:docMk/>
            <pc:sldMk cId="2939071098" sldId="532"/>
            <ac:spMk id="12" creationId="{4547B053-AEB0-4017-B793-74149E9CDCD1}"/>
          </ac:spMkLst>
        </pc:spChg>
        <pc:spChg chg="mod">
          <ac:chgData name="pantelis balaouras" userId="25e8755020fc1734" providerId="LiveId" clId="{08A129CC-21EA-417F-B6CF-EA9C99CEED28}" dt="2021-12-27T14:25:27.511" v="4044" actId="948"/>
          <ac:spMkLst>
            <pc:docMk/>
            <pc:sldMk cId="2939071098" sldId="532"/>
            <ac:spMk id="13" creationId="{AC3DBF56-A76D-4BEA-9D2D-81EE4704DE03}"/>
          </ac:spMkLst>
        </pc:spChg>
        <pc:spChg chg="mod">
          <ac:chgData name="pantelis balaouras" userId="25e8755020fc1734" providerId="LiveId" clId="{08A129CC-21EA-417F-B6CF-EA9C99CEED28}" dt="2021-12-27T14:27:47.924" v="4074" actId="20577"/>
          <ac:spMkLst>
            <pc:docMk/>
            <pc:sldMk cId="2939071098" sldId="532"/>
            <ac:spMk id="14" creationId="{11EB4C66-FBB4-40C0-B988-2B9A72F5B6DB}"/>
          </ac:spMkLst>
        </pc:spChg>
        <pc:spChg chg="mod">
          <ac:chgData name="pantelis balaouras" userId="25e8755020fc1734" providerId="LiveId" clId="{08A129CC-21EA-417F-B6CF-EA9C99CEED28}" dt="2021-12-27T14:28:00.162" v="4075" actId="14100"/>
          <ac:spMkLst>
            <pc:docMk/>
            <pc:sldMk cId="2939071098" sldId="532"/>
            <ac:spMk id="18" creationId="{7A311F6E-7E38-4EF9-8006-87836EB5D27A}"/>
          </ac:spMkLst>
        </pc:spChg>
        <pc:spChg chg="mod">
          <ac:chgData name="pantelis balaouras" userId="25e8755020fc1734" providerId="LiveId" clId="{08A129CC-21EA-417F-B6CF-EA9C99CEED28}" dt="2021-12-27T14:28:08.351" v="4076" actId="14100"/>
          <ac:spMkLst>
            <pc:docMk/>
            <pc:sldMk cId="2939071098" sldId="532"/>
            <ac:spMk id="19" creationId="{C6CFB7D8-44D0-4A11-8AB8-DAE94AA7435F}"/>
          </ac:spMkLst>
        </pc:spChg>
      </pc:sldChg>
      <pc:sldChg chg="modSp add mod">
        <pc:chgData name="pantelis balaouras" userId="25e8755020fc1734" providerId="LiveId" clId="{08A129CC-21EA-417F-B6CF-EA9C99CEED28}" dt="2021-12-27T16:24:11.176" v="4861" actId="1038"/>
        <pc:sldMkLst>
          <pc:docMk/>
          <pc:sldMk cId="1102058170" sldId="533"/>
        </pc:sldMkLst>
        <pc:spChg chg="mod">
          <ac:chgData name="pantelis balaouras" userId="25e8755020fc1734" providerId="LiveId" clId="{08A129CC-21EA-417F-B6CF-EA9C99CEED28}" dt="2021-12-27T15:20:24.472" v="4087" actId="20577"/>
          <ac:spMkLst>
            <pc:docMk/>
            <pc:sldMk cId="1102058170" sldId="533"/>
            <ac:spMk id="4" creationId="{A4FE6C0F-06B9-4B08-85C8-EC5E8B8A8B1A}"/>
          </ac:spMkLst>
        </pc:spChg>
        <pc:spChg chg="mod">
          <ac:chgData name="pantelis balaouras" userId="25e8755020fc1734" providerId="LiveId" clId="{08A129CC-21EA-417F-B6CF-EA9C99CEED28}" dt="2021-12-27T16:24:11.176" v="4861" actId="1038"/>
          <ac:spMkLst>
            <pc:docMk/>
            <pc:sldMk cId="1102058170" sldId="533"/>
            <ac:spMk id="8" creationId="{A77880FC-4A5B-4DE0-9A17-A956635BB046}"/>
          </ac:spMkLst>
        </pc:spChg>
        <pc:spChg chg="mod">
          <ac:chgData name="pantelis balaouras" userId="25e8755020fc1734" providerId="LiveId" clId="{08A129CC-21EA-417F-B6CF-EA9C99CEED28}" dt="2021-12-27T15:25:52.865" v="4129" actId="403"/>
          <ac:spMkLst>
            <pc:docMk/>
            <pc:sldMk cId="1102058170" sldId="533"/>
            <ac:spMk id="12" creationId="{4547B053-AEB0-4017-B793-74149E9CDCD1}"/>
          </ac:spMkLst>
        </pc:spChg>
        <pc:spChg chg="mod">
          <ac:chgData name="pantelis balaouras" userId="25e8755020fc1734" providerId="LiveId" clId="{08A129CC-21EA-417F-B6CF-EA9C99CEED28}" dt="2021-12-27T15:21:46.106" v="4090" actId="948"/>
          <ac:spMkLst>
            <pc:docMk/>
            <pc:sldMk cId="1102058170" sldId="533"/>
            <ac:spMk id="13" creationId="{AC3DBF56-A76D-4BEA-9D2D-81EE4704DE03}"/>
          </ac:spMkLst>
        </pc:spChg>
        <pc:spChg chg="mod">
          <ac:chgData name="pantelis balaouras" userId="25e8755020fc1734" providerId="LiveId" clId="{08A129CC-21EA-417F-B6CF-EA9C99CEED28}" dt="2021-12-27T15:23:10.735" v="4096" actId="1037"/>
          <ac:spMkLst>
            <pc:docMk/>
            <pc:sldMk cId="1102058170" sldId="533"/>
            <ac:spMk id="14" creationId="{11EB4C66-FBB4-40C0-B988-2B9A72F5B6DB}"/>
          </ac:spMkLst>
        </pc:spChg>
        <pc:spChg chg="mod">
          <ac:chgData name="pantelis balaouras" userId="25e8755020fc1734" providerId="LiveId" clId="{08A129CC-21EA-417F-B6CF-EA9C99CEED28}" dt="2021-12-27T15:23:27.080" v="4097" actId="14100"/>
          <ac:spMkLst>
            <pc:docMk/>
            <pc:sldMk cId="1102058170" sldId="533"/>
            <ac:spMk id="19" creationId="{C6CFB7D8-44D0-4A11-8AB8-DAE94AA7435F}"/>
          </ac:spMkLst>
        </pc:spChg>
      </pc:sldChg>
      <pc:sldChg chg="modSp add mod">
        <pc:chgData name="pantelis balaouras" userId="25e8755020fc1734" providerId="LiveId" clId="{08A129CC-21EA-417F-B6CF-EA9C99CEED28}" dt="2021-12-27T16:24:19.993" v="4870" actId="1038"/>
        <pc:sldMkLst>
          <pc:docMk/>
          <pc:sldMk cId="1683148535" sldId="534"/>
        </pc:sldMkLst>
        <pc:spChg chg="mod">
          <ac:chgData name="pantelis balaouras" userId="25e8755020fc1734" providerId="LiveId" clId="{08A129CC-21EA-417F-B6CF-EA9C99CEED28}" dt="2021-12-27T15:28:31.447" v="4176" actId="1076"/>
          <ac:spMkLst>
            <pc:docMk/>
            <pc:sldMk cId="1683148535" sldId="534"/>
            <ac:spMk id="4" creationId="{A4FE6C0F-06B9-4B08-85C8-EC5E8B8A8B1A}"/>
          </ac:spMkLst>
        </pc:spChg>
        <pc:spChg chg="mod">
          <ac:chgData name="pantelis balaouras" userId="25e8755020fc1734" providerId="LiveId" clId="{08A129CC-21EA-417F-B6CF-EA9C99CEED28}" dt="2021-12-27T16:24:19.993" v="4870" actId="1038"/>
          <ac:spMkLst>
            <pc:docMk/>
            <pc:sldMk cId="1683148535" sldId="534"/>
            <ac:spMk id="8" creationId="{A77880FC-4A5B-4DE0-9A17-A956635BB046}"/>
          </ac:spMkLst>
        </pc:spChg>
        <pc:spChg chg="mod">
          <ac:chgData name="pantelis balaouras" userId="25e8755020fc1734" providerId="LiveId" clId="{08A129CC-21EA-417F-B6CF-EA9C99CEED28}" dt="2021-12-27T15:27:05.121" v="4162" actId="20577"/>
          <ac:spMkLst>
            <pc:docMk/>
            <pc:sldMk cId="1683148535" sldId="534"/>
            <ac:spMk id="12" creationId="{4547B053-AEB0-4017-B793-74149E9CDCD1}"/>
          </ac:spMkLst>
        </pc:spChg>
        <pc:spChg chg="mod">
          <ac:chgData name="pantelis balaouras" userId="25e8755020fc1734" providerId="LiveId" clId="{08A129CC-21EA-417F-B6CF-EA9C99CEED28}" dt="2021-12-27T15:28:19.476" v="4174" actId="1035"/>
          <ac:spMkLst>
            <pc:docMk/>
            <pc:sldMk cId="1683148535" sldId="534"/>
            <ac:spMk id="13" creationId="{AC3DBF56-A76D-4BEA-9D2D-81EE4704DE03}"/>
          </ac:spMkLst>
        </pc:spChg>
        <pc:spChg chg="mod">
          <ac:chgData name="pantelis balaouras" userId="25e8755020fc1734" providerId="LiveId" clId="{08A129CC-21EA-417F-B6CF-EA9C99CEED28}" dt="2021-12-27T15:28:55.400" v="4181" actId="1037"/>
          <ac:spMkLst>
            <pc:docMk/>
            <pc:sldMk cId="1683148535" sldId="534"/>
            <ac:spMk id="14" creationId="{11EB4C66-FBB4-40C0-B988-2B9A72F5B6DB}"/>
          </ac:spMkLst>
        </pc:spChg>
      </pc:sldChg>
      <pc:sldChg chg="add del">
        <pc:chgData name="pantelis balaouras" userId="25e8755020fc1734" providerId="LiveId" clId="{08A129CC-21EA-417F-B6CF-EA9C99CEED28}" dt="2021-12-27T15:35:35.577" v="4271" actId="47"/>
        <pc:sldMkLst>
          <pc:docMk/>
          <pc:sldMk cId="71468124" sldId="535"/>
        </pc:sldMkLst>
      </pc:sldChg>
      <pc:sldChg chg="add">
        <pc:chgData name="pantelis balaouras" userId="25e8755020fc1734" providerId="LiveId" clId="{08A129CC-21EA-417F-B6CF-EA9C99CEED28}" dt="2021-12-27T15:41:09.133" v="4321"/>
        <pc:sldMkLst>
          <pc:docMk/>
          <pc:sldMk cId="2797613851" sldId="535"/>
        </pc:sldMkLst>
      </pc:sldChg>
      <pc:sldChg chg="addSp delSp modSp new mod">
        <pc:chgData name="pantelis balaouras" userId="25e8755020fc1734" providerId="LiveId" clId="{08A129CC-21EA-417F-B6CF-EA9C99CEED28}" dt="2021-12-30T14:09:06.251" v="5099" actId="1035"/>
        <pc:sldMkLst>
          <pc:docMk/>
          <pc:sldMk cId="764585484" sldId="536"/>
        </pc:sldMkLst>
        <pc:spChg chg="mod">
          <ac:chgData name="pantelis balaouras" userId="25e8755020fc1734" providerId="LiveId" clId="{08A129CC-21EA-417F-B6CF-EA9C99CEED28}" dt="2021-12-27T16:14:33.861" v="4562" actId="20577"/>
          <ac:spMkLst>
            <pc:docMk/>
            <pc:sldMk cId="764585484" sldId="536"/>
            <ac:spMk id="2" creationId="{AF64B621-71AD-4212-AA02-DA16FBE3F2A9}"/>
          </ac:spMkLst>
        </pc:spChg>
        <pc:spChg chg="del">
          <ac:chgData name="pantelis balaouras" userId="25e8755020fc1734" providerId="LiveId" clId="{08A129CC-21EA-417F-B6CF-EA9C99CEED28}" dt="2021-12-27T16:04:16.357" v="4356" actId="478"/>
          <ac:spMkLst>
            <pc:docMk/>
            <pc:sldMk cId="764585484" sldId="536"/>
            <ac:spMk id="3" creationId="{87679E00-D184-4B1A-AC65-2518AE2E3999}"/>
          </ac:spMkLst>
        </pc:spChg>
        <pc:spChg chg="add mod">
          <ac:chgData name="pantelis balaouras" userId="25e8755020fc1734" providerId="LiveId" clId="{08A129CC-21EA-417F-B6CF-EA9C99CEED28}" dt="2021-12-30T14:09:06.251" v="5099" actId="1035"/>
          <ac:spMkLst>
            <pc:docMk/>
            <pc:sldMk cId="764585484" sldId="536"/>
            <ac:spMk id="5" creationId="{48DDAEB4-322D-4F22-A013-F108A59463C8}"/>
          </ac:spMkLst>
        </pc:spChg>
        <pc:spChg chg="add mod ord">
          <ac:chgData name="pantelis balaouras" userId="25e8755020fc1734" providerId="LiveId" clId="{08A129CC-21EA-417F-B6CF-EA9C99CEED28}" dt="2021-12-27T16:16:11.621" v="4682" actId="1038"/>
          <ac:spMkLst>
            <pc:docMk/>
            <pc:sldMk cId="764585484" sldId="536"/>
            <ac:spMk id="6" creationId="{49939536-484F-44D1-8BDA-D12D31CDCD0F}"/>
          </ac:spMkLst>
        </pc:spChg>
      </pc:sldChg>
      <pc:sldChg chg="addSp delSp modSp new mod">
        <pc:chgData name="pantelis balaouras" userId="25e8755020fc1734" providerId="LiveId" clId="{08A129CC-21EA-417F-B6CF-EA9C99CEED28}" dt="2021-12-27T16:16:47.008" v="4691" actId="1037"/>
        <pc:sldMkLst>
          <pc:docMk/>
          <pc:sldMk cId="4220429961" sldId="537"/>
        </pc:sldMkLst>
        <pc:spChg chg="mod">
          <ac:chgData name="pantelis balaouras" userId="25e8755020fc1734" providerId="LiveId" clId="{08A129CC-21EA-417F-B6CF-EA9C99CEED28}" dt="2021-12-27T16:13:15.915" v="4550" actId="20577"/>
          <ac:spMkLst>
            <pc:docMk/>
            <pc:sldMk cId="4220429961" sldId="537"/>
            <ac:spMk id="2" creationId="{FF3EFF60-620D-477C-9C30-E75F86B810DC}"/>
          </ac:spMkLst>
        </pc:spChg>
        <pc:spChg chg="del">
          <ac:chgData name="pantelis balaouras" userId="25e8755020fc1734" providerId="LiveId" clId="{08A129CC-21EA-417F-B6CF-EA9C99CEED28}" dt="2021-12-27T16:04:29.793" v="4359" actId="478"/>
          <ac:spMkLst>
            <pc:docMk/>
            <pc:sldMk cId="4220429961" sldId="537"/>
            <ac:spMk id="3" creationId="{B135D954-006C-4B55-A7C8-1EC44755F926}"/>
          </ac:spMkLst>
        </pc:spChg>
        <pc:spChg chg="add mod">
          <ac:chgData name="pantelis balaouras" userId="25e8755020fc1734" providerId="LiveId" clId="{08A129CC-21EA-417F-B6CF-EA9C99CEED28}" dt="2021-12-27T16:16:47.008" v="4691" actId="1037"/>
          <ac:spMkLst>
            <pc:docMk/>
            <pc:sldMk cId="4220429961" sldId="537"/>
            <ac:spMk id="5" creationId="{9AF36619-7F1C-4BF1-8BEC-9366B2678E9D}"/>
          </ac:spMkLst>
        </pc:spChg>
        <pc:spChg chg="add del mod ord">
          <ac:chgData name="pantelis balaouras" userId="25e8755020fc1734" providerId="LiveId" clId="{08A129CC-21EA-417F-B6CF-EA9C99CEED28}" dt="2021-12-27T16:11:02.188" v="4477" actId="478"/>
          <ac:spMkLst>
            <pc:docMk/>
            <pc:sldMk cId="4220429961" sldId="537"/>
            <ac:spMk id="6" creationId="{2E5E55DC-E63D-41F4-882F-D8DB7B7056F4}"/>
          </ac:spMkLst>
        </pc:spChg>
        <pc:spChg chg="add mod">
          <ac:chgData name="pantelis balaouras" userId="25e8755020fc1734" providerId="LiveId" clId="{08A129CC-21EA-417F-B6CF-EA9C99CEED28}" dt="2021-12-27T16:16:21.932" v="4683" actId="207"/>
          <ac:spMkLst>
            <pc:docMk/>
            <pc:sldMk cId="4220429961" sldId="537"/>
            <ac:spMk id="7" creationId="{3ABDB8AF-8A6F-4102-BC40-5B62178E35F1}"/>
          </ac:spMkLst>
        </pc:spChg>
      </pc:sldChg>
    </pc:docChg>
  </pc:docChgLst>
  <pc:docChgLst>
    <pc:chgData name="pantelis balaouras" userId="25e8755020fc1734" providerId="LiveId" clId="{536995DE-22A1-4E76-8ACF-8C1AE4D41F52}"/>
    <pc:docChg chg="undo custSel addSld modSld sldOrd modMainMaster">
      <pc:chgData name="pantelis balaouras" userId="25e8755020fc1734" providerId="LiveId" clId="{536995DE-22A1-4E76-8ACF-8C1AE4D41F52}" dt="2021-12-26T16:36:29.009" v="1378"/>
      <pc:docMkLst>
        <pc:docMk/>
      </pc:docMkLst>
      <pc:sldChg chg="modSp mod">
        <pc:chgData name="pantelis balaouras" userId="25e8755020fc1734" providerId="LiveId" clId="{536995DE-22A1-4E76-8ACF-8C1AE4D41F52}" dt="2021-12-26T11:56:16.997" v="31" actId="20577"/>
        <pc:sldMkLst>
          <pc:docMk/>
          <pc:sldMk cId="2283877092" sldId="256"/>
        </pc:sldMkLst>
        <pc:spChg chg="mod">
          <ac:chgData name="pantelis balaouras" userId="25e8755020fc1734" providerId="LiveId" clId="{536995DE-22A1-4E76-8ACF-8C1AE4D41F52}" dt="2021-12-26T11:56:16.997" v="31" actId="20577"/>
          <ac:spMkLst>
            <pc:docMk/>
            <pc:sldMk cId="2283877092" sldId="256"/>
            <ac:spMk id="2" creationId="{2D4DCFE8-514F-4099-A018-AD881563912D}"/>
          </ac:spMkLst>
        </pc:spChg>
      </pc:sldChg>
      <pc:sldChg chg="delSp modSp mod delAnim">
        <pc:chgData name="pantelis balaouras" userId="25e8755020fc1734" providerId="LiveId" clId="{536995DE-22A1-4E76-8ACF-8C1AE4D41F52}" dt="2021-12-26T12:07:19.562" v="196" actId="20577"/>
        <pc:sldMkLst>
          <pc:docMk/>
          <pc:sldMk cId="629246187" sldId="258"/>
        </pc:sldMkLst>
        <pc:spChg chg="mod">
          <ac:chgData name="pantelis balaouras" userId="25e8755020fc1734" providerId="LiveId" clId="{536995DE-22A1-4E76-8ACF-8C1AE4D41F52}" dt="2021-12-26T12:05:28.719" v="178" actId="20577"/>
          <ac:spMkLst>
            <pc:docMk/>
            <pc:sldMk cId="629246187" sldId="258"/>
            <ac:spMk id="2" creationId="{5B65C0DC-BC2A-459D-91AC-22598AD94B77}"/>
          </ac:spMkLst>
        </pc:spChg>
        <pc:spChg chg="mod">
          <ac:chgData name="pantelis balaouras" userId="25e8755020fc1734" providerId="LiveId" clId="{536995DE-22A1-4E76-8ACF-8C1AE4D41F52}" dt="2021-12-26T12:07:19.562" v="196" actId="20577"/>
          <ac:spMkLst>
            <pc:docMk/>
            <pc:sldMk cId="629246187" sldId="258"/>
            <ac:spMk id="3" creationId="{AAD30569-295C-4346-9826-305C1F71167D}"/>
          </ac:spMkLst>
        </pc:spChg>
        <pc:spChg chg="del">
          <ac:chgData name="pantelis balaouras" userId="25e8755020fc1734" providerId="LiveId" clId="{536995DE-22A1-4E76-8ACF-8C1AE4D41F52}" dt="2021-12-26T12:05:08.794" v="155" actId="478"/>
          <ac:spMkLst>
            <pc:docMk/>
            <pc:sldMk cId="629246187" sldId="258"/>
            <ac:spMk id="4" creationId="{4AB844F4-6B4F-4A13-9881-5A2B0A806E0E}"/>
          </ac:spMkLst>
        </pc:spChg>
        <pc:spChg chg="del mod">
          <ac:chgData name="pantelis balaouras" userId="25e8755020fc1734" providerId="LiveId" clId="{536995DE-22A1-4E76-8ACF-8C1AE4D41F52}" dt="2021-12-26T12:05:05.565" v="154" actId="478"/>
          <ac:spMkLst>
            <pc:docMk/>
            <pc:sldMk cId="629246187" sldId="258"/>
            <ac:spMk id="5" creationId="{74F4B0EB-FF7A-4E29-8F0B-1AAC6033E62F}"/>
          </ac:spMkLst>
        </pc:spChg>
        <pc:picChg chg="del">
          <ac:chgData name="pantelis balaouras" userId="25e8755020fc1734" providerId="LiveId" clId="{536995DE-22A1-4E76-8ACF-8C1AE4D41F52}" dt="2021-12-26T12:04:58.340" v="152" actId="478"/>
          <ac:picMkLst>
            <pc:docMk/>
            <pc:sldMk cId="629246187" sldId="258"/>
            <ac:picMk id="7" creationId="{F00E1B32-C08E-4725-84A8-025B6E76A2D0}"/>
          </ac:picMkLst>
        </pc:picChg>
      </pc:sldChg>
      <pc:sldChg chg="modSp mod">
        <pc:chgData name="pantelis balaouras" userId="25e8755020fc1734" providerId="LiveId" clId="{536995DE-22A1-4E76-8ACF-8C1AE4D41F52}" dt="2021-12-26T12:01:03.523" v="80" actId="20577"/>
        <pc:sldMkLst>
          <pc:docMk/>
          <pc:sldMk cId="3077911247" sldId="284"/>
        </pc:sldMkLst>
        <pc:spChg chg="mod">
          <ac:chgData name="pantelis balaouras" userId="25e8755020fc1734" providerId="LiveId" clId="{536995DE-22A1-4E76-8ACF-8C1AE4D41F52}" dt="2021-12-26T12:01:03.523" v="80" actId="20577"/>
          <ac:spMkLst>
            <pc:docMk/>
            <pc:sldMk cId="3077911247" sldId="284"/>
            <ac:spMk id="5" creationId="{66473777-F090-41F5-9FC8-8962CF40C8E1}"/>
          </ac:spMkLst>
        </pc:spChg>
      </pc:sldChg>
      <pc:sldChg chg="modSp mod">
        <pc:chgData name="pantelis balaouras" userId="25e8755020fc1734" providerId="LiveId" clId="{536995DE-22A1-4E76-8ACF-8C1AE4D41F52}" dt="2021-12-26T11:57:15.746" v="78" actId="20577"/>
        <pc:sldMkLst>
          <pc:docMk/>
          <pc:sldMk cId="1296679580" sldId="441"/>
        </pc:sldMkLst>
        <pc:spChg chg="mod">
          <ac:chgData name="pantelis balaouras" userId="25e8755020fc1734" providerId="LiveId" clId="{536995DE-22A1-4E76-8ACF-8C1AE4D41F52}" dt="2021-12-26T11:57:03.099" v="76" actId="13926"/>
          <ac:spMkLst>
            <pc:docMk/>
            <pc:sldMk cId="1296679580" sldId="441"/>
            <ac:spMk id="3" creationId="{0C2C2151-8E17-41B5-B25C-D7DAAA02059E}"/>
          </ac:spMkLst>
        </pc:spChg>
        <pc:spChg chg="mod">
          <ac:chgData name="pantelis balaouras" userId="25e8755020fc1734" providerId="LiveId" clId="{536995DE-22A1-4E76-8ACF-8C1AE4D41F52}" dt="2021-12-26T11:57:15.746" v="78" actId="20577"/>
          <ac:spMkLst>
            <pc:docMk/>
            <pc:sldMk cId="1296679580" sldId="441"/>
            <ac:spMk id="14" creationId="{B033C492-7F31-4DC6-9C48-3BE37F42495D}"/>
          </ac:spMkLst>
        </pc:spChg>
      </pc:sldChg>
      <pc:sldChg chg="modSp add mod">
        <pc:chgData name="pantelis balaouras" userId="25e8755020fc1734" providerId="LiveId" clId="{536995DE-22A1-4E76-8ACF-8C1AE4D41F52}" dt="2021-12-26T12:09:02.957" v="248" actId="27636"/>
        <pc:sldMkLst>
          <pc:docMk/>
          <pc:sldMk cId="650151618" sldId="460"/>
        </pc:sldMkLst>
        <pc:spChg chg="mod">
          <ac:chgData name="pantelis balaouras" userId="25e8755020fc1734" providerId="LiveId" clId="{536995DE-22A1-4E76-8ACF-8C1AE4D41F52}" dt="2021-12-26T12:09:02.957" v="248" actId="27636"/>
          <ac:spMkLst>
            <pc:docMk/>
            <pc:sldMk cId="650151618" sldId="460"/>
            <ac:spMk id="3" creationId="{AAD30569-295C-4346-9826-305C1F71167D}"/>
          </ac:spMkLst>
        </pc:spChg>
      </pc:sldChg>
      <pc:sldChg chg="modSp new mod">
        <pc:chgData name="pantelis balaouras" userId="25e8755020fc1734" providerId="LiveId" clId="{536995DE-22A1-4E76-8ACF-8C1AE4D41F52}" dt="2021-12-26T12:09:56.383" v="250"/>
        <pc:sldMkLst>
          <pc:docMk/>
          <pc:sldMk cId="440736208" sldId="461"/>
        </pc:sldMkLst>
        <pc:spChg chg="mod">
          <ac:chgData name="pantelis balaouras" userId="25e8755020fc1734" providerId="LiveId" clId="{536995DE-22A1-4E76-8ACF-8C1AE4D41F52}" dt="2021-12-26T12:09:56.383" v="250"/>
          <ac:spMkLst>
            <pc:docMk/>
            <pc:sldMk cId="440736208" sldId="461"/>
            <ac:spMk id="3" creationId="{7AF89CFD-E7BD-4A67-977F-B889154F6977}"/>
          </ac:spMkLst>
        </pc:spChg>
      </pc:sldChg>
      <pc:sldChg chg="modSp new mod">
        <pc:chgData name="pantelis balaouras" userId="25e8755020fc1734" providerId="LiveId" clId="{536995DE-22A1-4E76-8ACF-8C1AE4D41F52}" dt="2021-12-26T12:10:30.134" v="252"/>
        <pc:sldMkLst>
          <pc:docMk/>
          <pc:sldMk cId="2008370185" sldId="462"/>
        </pc:sldMkLst>
        <pc:spChg chg="mod">
          <ac:chgData name="pantelis balaouras" userId="25e8755020fc1734" providerId="LiveId" clId="{536995DE-22A1-4E76-8ACF-8C1AE4D41F52}" dt="2021-12-26T12:10:30.134" v="252"/>
          <ac:spMkLst>
            <pc:docMk/>
            <pc:sldMk cId="2008370185" sldId="462"/>
            <ac:spMk id="3" creationId="{2C4E0533-DD16-4A69-97E1-A5755C3B3CE8}"/>
          </ac:spMkLst>
        </pc:spChg>
      </pc:sldChg>
      <pc:sldChg chg="modSp new mod">
        <pc:chgData name="pantelis balaouras" userId="25e8755020fc1734" providerId="LiveId" clId="{536995DE-22A1-4E76-8ACF-8C1AE4D41F52}" dt="2021-12-26T12:11:17.533" v="282" actId="20577"/>
        <pc:sldMkLst>
          <pc:docMk/>
          <pc:sldMk cId="2958587856" sldId="463"/>
        </pc:sldMkLst>
        <pc:spChg chg="mod">
          <ac:chgData name="pantelis balaouras" userId="25e8755020fc1734" providerId="LiveId" clId="{536995DE-22A1-4E76-8ACF-8C1AE4D41F52}" dt="2021-12-26T12:10:46.603" v="254"/>
          <ac:spMkLst>
            <pc:docMk/>
            <pc:sldMk cId="2958587856" sldId="463"/>
            <ac:spMk id="2" creationId="{DE20525B-4771-48C4-9543-B461E5E5250C}"/>
          </ac:spMkLst>
        </pc:spChg>
        <pc:spChg chg="mod">
          <ac:chgData name="pantelis balaouras" userId="25e8755020fc1734" providerId="LiveId" clId="{536995DE-22A1-4E76-8ACF-8C1AE4D41F52}" dt="2021-12-26T12:11:17.533" v="282" actId="20577"/>
          <ac:spMkLst>
            <pc:docMk/>
            <pc:sldMk cId="2958587856" sldId="463"/>
            <ac:spMk id="3" creationId="{D63B152D-B1ED-4D2E-BADA-933EAD826CAE}"/>
          </ac:spMkLst>
        </pc:spChg>
      </pc:sldChg>
      <pc:sldChg chg="addSp delSp modSp new mod">
        <pc:chgData name="pantelis balaouras" userId="25e8755020fc1734" providerId="LiveId" clId="{536995DE-22A1-4E76-8ACF-8C1AE4D41F52}" dt="2021-12-26T12:16:46.707" v="355" actId="20577"/>
        <pc:sldMkLst>
          <pc:docMk/>
          <pc:sldMk cId="2361984903" sldId="464"/>
        </pc:sldMkLst>
        <pc:spChg chg="mod">
          <ac:chgData name="pantelis balaouras" userId="25e8755020fc1734" providerId="LiveId" clId="{536995DE-22A1-4E76-8ACF-8C1AE4D41F52}" dt="2021-12-26T12:15:42.183" v="347"/>
          <ac:spMkLst>
            <pc:docMk/>
            <pc:sldMk cId="2361984903" sldId="464"/>
            <ac:spMk id="2" creationId="{7ED95F25-5340-445E-BE64-6CC0AF99128A}"/>
          </ac:spMkLst>
        </pc:spChg>
        <pc:spChg chg="mod">
          <ac:chgData name="pantelis balaouras" userId="25e8755020fc1734" providerId="LiveId" clId="{536995DE-22A1-4E76-8ACF-8C1AE4D41F52}" dt="2021-12-26T12:16:46.707" v="355" actId="20577"/>
          <ac:spMkLst>
            <pc:docMk/>
            <pc:sldMk cId="2361984903" sldId="464"/>
            <ac:spMk id="3" creationId="{37CF4A94-AC39-4A3F-A298-4B92555AFC04}"/>
          </ac:spMkLst>
        </pc:spChg>
        <pc:spChg chg="add del">
          <ac:chgData name="pantelis balaouras" userId="25e8755020fc1734" providerId="LiveId" clId="{536995DE-22A1-4E76-8ACF-8C1AE4D41F52}" dt="2021-12-26T12:15:47.539" v="348" actId="478"/>
          <ac:spMkLst>
            <pc:docMk/>
            <pc:sldMk cId="2361984903" sldId="464"/>
            <ac:spMk id="5" creationId="{52B07DB7-75EF-4236-8851-A4C7E932A9F6}"/>
          </ac:spMkLst>
        </pc:spChg>
      </pc:sldChg>
      <pc:sldChg chg="addSp delSp modSp add mod ord">
        <pc:chgData name="pantelis balaouras" userId="25e8755020fc1734" providerId="LiveId" clId="{536995DE-22A1-4E76-8ACF-8C1AE4D41F52}" dt="2021-12-26T13:40:03.414" v="585" actId="22"/>
        <pc:sldMkLst>
          <pc:docMk/>
          <pc:sldMk cId="3990927981" sldId="465"/>
        </pc:sldMkLst>
        <pc:spChg chg="mod">
          <ac:chgData name="pantelis balaouras" userId="25e8755020fc1734" providerId="LiveId" clId="{536995DE-22A1-4E76-8ACF-8C1AE4D41F52}" dt="2021-12-26T12:13:18.090" v="331" actId="14100"/>
          <ac:spMkLst>
            <pc:docMk/>
            <pc:sldMk cId="3990927981" sldId="465"/>
            <ac:spMk id="5" creationId="{66473777-F090-41F5-9FC8-8962CF40C8E1}"/>
          </ac:spMkLst>
        </pc:spChg>
        <pc:spChg chg="add mod">
          <ac:chgData name="pantelis balaouras" userId="25e8755020fc1734" providerId="LiveId" clId="{536995DE-22A1-4E76-8ACF-8C1AE4D41F52}" dt="2021-12-26T12:14:45.426" v="343" actId="20577"/>
          <ac:spMkLst>
            <pc:docMk/>
            <pc:sldMk cId="3990927981" sldId="465"/>
            <ac:spMk id="13" creationId="{6D071DF7-0EDC-4DE4-A0EA-A1AE1E618BF8}"/>
          </ac:spMkLst>
        </pc:spChg>
        <pc:spChg chg="add del">
          <ac:chgData name="pantelis balaouras" userId="25e8755020fc1734" providerId="LiveId" clId="{536995DE-22A1-4E76-8ACF-8C1AE4D41F52}" dt="2021-12-26T13:40:03.414" v="585" actId="22"/>
          <ac:spMkLst>
            <pc:docMk/>
            <pc:sldMk cId="3990927981" sldId="465"/>
            <ac:spMk id="14" creationId="{FA62DE35-EF22-49E3-AFF2-EEA92CB28293}"/>
          </ac:spMkLst>
        </pc:spChg>
      </pc:sldChg>
      <pc:sldChg chg="addSp delSp modSp new mod modClrScheme chgLayout">
        <pc:chgData name="pantelis balaouras" userId="25e8755020fc1734" providerId="LiveId" clId="{536995DE-22A1-4E76-8ACF-8C1AE4D41F52}" dt="2021-12-26T14:17:47.176" v="664"/>
        <pc:sldMkLst>
          <pc:docMk/>
          <pc:sldMk cId="294651057" sldId="466"/>
        </pc:sldMkLst>
        <pc:spChg chg="del mod ord">
          <ac:chgData name="pantelis balaouras" userId="25e8755020fc1734" providerId="LiveId" clId="{536995DE-22A1-4E76-8ACF-8C1AE4D41F52}" dt="2021-12-26T14:01:47.755" v="657" actId="700"/>
          <ac:spMkLst>
            <pc:docMk/>
            <pc:sldMk cId="294651057" sldId="466"/>
            <ac:spMk id="2" creationId="{AD2FDA18-F9E7-4F81-8BC0-D34BC160ED9C}"/>
          </ac:spMkLst>
        </pc:spChg>
        <pc:spChg chg="del mod ord">
          <ac:chgData name="pantelis balaouras" userId="25e8755020fc1734" providerId="LiveId" clId="{536995DE-22A1-4E76-8ACF-8C1AE4D41F52}" dt="2021-12-26T14:01:47.755" v="657" actId="700"/>
          <ac:spMkLst>
            <pc:docMk/>
            <pc:sldMk cId="294651057" sldId="466"/>
            <ac:spMk id="3" creationId="{4B32BD90-EDC8-4A7E-92B6-8802A550DBB5}"/>
          </ac:spMkLst>
        </pc:spChg>
        <pc:spChg chg="add mod">
          <ac:chgData name="pantelis balaouras" userId="25e8755020fc1734" providerId="LiveId" clId="{536995DE-22A1-4E76-8ACF-8C1AE4D41F52}" dt="2021-12-26T14:01:41.408" v="656"/>
          <ac:spMkLst>
            <pc:docMk/>
            <pc:sldMk cId="294651057" sldId="466"/>
            <ac:spMk id="6" creationId="{12BE882B-AF2C-4816-9FB3-2BD4A3A1531D}"/>
          </ac:spMkLst>
        </pc:spChg>
        <pc:spChg chg="add mod">
          <ac:chgData name="pantelis balaouras" userId="25e8755020fc1734" providerId="LiveId" clId="{536995DE-22A1-4E76-8ACF-8C1AE4D41F52}" dt="2021-12-26T14:01:41.408" v="656"/>
          <ac:spMkLst>
            <pc:docMk/>
            <pc:sldMk cId="294651057" sldId="466"/>
            <ac:spMk id="7" creationId="{35E05CEE-12F4-429F-912A-25A50472C2EF}"/>
          </ac:spMkLst>
        </pc:spChg>
        <pc:spChg chg="add mod">
          <ac:chgData name="pantelis balaouras" userId="25e8755020fc1734" providerId="LiveId" clId="{536995DE-22A1-4E76-8ACF-8C1AE4D41F52}" dt="2021-12-26T14:01:41.408" v="656"/>
          <ac:spMkLst>
            <pc:docMk/>
            <pc:sldMk cId="294651057" sldId="466"/>
            <ac:spMk id="8" creationId="{1CF61CD9-0D41-442B-9C2D-1D3D0039B60D}"/>
          </ac:spMkLst>
        </pc:spChg>
        <pc:spChg chg="add mod">
          <ac:chgData name="pantelis balaouras" userId="25e8755020fc1734" providerId="LiveId" clId="{536995DE-22A1-4E76-8ACF-8C1AE4D41F52}" dt="2021-12-26T14:01:41.408" v="656"/>
          <ac:spMkLst>
            <pc:docMk/>
            <pc:sldMk cId="294651057" sldId="466"/>
            <ac:spMk id="9" creationId="{AC6BD2A0-EA7E-46E5-9EF4-443AE619AE66}"/>
          </ac:spMkLst>
        </pc:spChg>
        <pc:spChg chg="add mod">
          <ac:chgData name="pantelis balaouras" userId="25e8755020fc1734" providerId="LiveId" clId="{536995DE-22A1-4E76-8ACF-8C1AE4D41F52}" dt="2021-12-26T14:01:41.408" v="656"/>
          <ac:spMkLst>
            <pc:docMk/>
            <pc:sldMk cId="294651057" sldId="466"/>
            <ac:spMk id="10" creationId="{8E6A3289-A736-4CF4-8C8C-97CACF5A92AE}"/>
          </ac:spMkLst>
        </pc:spChg>
        <pc:spChg chg="add mod">
          <ac:chgData name="pantelis balaouras" userId="25e8755020fc1734" providerId="LiveId" clId="{536995DE-22A1-4E76-8ACF-8C1AE4D41F52}" dt="2021-12-26T14:01:41.408" v="656"/>
          <ac:spMkLst>
            <pc:docMk/>
            <pc:sldMk cId="294651057" sldId="466"/>
            <ac:spMk id="13" creationId="{5D9C30C1-BC0D-4B16-A726-68A74CB02539}"/>
          </ac:spMkLst>
        </pc:spChg>
        <pc:spChg chg="add mod">
          <ac:chgData name="pantelis balaouras" userId="25e8755020fc1734" providerId="LiveId" clId="{536995DE-22A1-4E76-8ACF-8C1AE4D41F52}" dt="2021-12-26T14:01:41.408" v="656"/>
          <ac:spMkLst>
            <pc:docMk/>
            <pc:sldMk cId="294651057" sldId="466"/>
            <ac:spMk id="14" creationId="{72868FFC-4A83-4D73-ABB5-ABE1B84406E9}"/>
          </ac:spMkLst>
        </pc:spChg>
        <pc:spChg chg="add mod ord">
          <ac:chgData name="pantelis balaouras" userId="25e8755020fc1734" providerId="LiveId" clId="{536995DE-22A1-4E76-8ACF-8C1AE4D41F52}" dt="2021-12-26T14:01:47.755" v="657" actId="700"/>
          <ac:spMkLst>
            <pc:docMk/>
            <pc:sldMk cId="294651057" sldId="466"/>
            <ac:spMk id="17" creationId="{329CE3FB-5EC7-465C-9FF1-F34DA719C357}"/>
          </ac:spMkLst>
        </pc:spChg>
        <pc:spChg chg="add mod ord">
          <ac:chgData name="pantelis balaouras" userId="25e8755020fc1734" providerId="LiveId" clId="{536995DE-22A1-4E76-8ACF-8C1AE4D41F52}" dt="2021-12-26T14:02:32.598" v="660"/>
          <ac:spMkLst>
            <pc:docMk/>
            <pc:sldMk cId="294651057" sldId="466"/>
            <ac:spMk id="18" creationId="{F4152FD2-DA2A-49F3-9BFF-DC3D26809275}"/>
          </ac:spMkLst>
        </pc:spChg>
        <pc:spChg chg="add mod">
          <ac:chgData name="pantelis balaouras" userId="25e8755020fc1734" providerId="LiveId" clId="{536995DE-22A1-4E76-8ACF-8C1AE4D41F52}" dt="2021-12-26T14:02:51.055" v="661"/>
          <ac:spMkLst>
            <pc:docMk/>
            <pc:sldMk cId="294651057" sldId="466"/>
            <ac:spMk id="21" creationId="{E5B267D7-5E0F-4FBF-A811-0896C81A728F}"/>
          </ac:spMkLst>
        </pc:spChg>
        <pc:spChg chg="add mod">
          <ac:chgData name="pantelis balaouras" userId="25e8755020fc1734" providerId="LiveId" clId="{536995DE-22A1-4E76-8ACF-8C1AE4D41F52}" dt="2021-12-26T14:02:51.055" v="661"/>
          <ac:spMkLst>
            <pc:docMk/>
            <pc:sldMk cId="294651057" sldId="466"/>
            <ac:spMk id="22" creationId="{368AC775-F2EC-471F-B224-8AB272D7713C}"/>
          </ac:spMkLst>
        </pc:spChg>
        <pc:spChg chg="add mod">
          <ac:chgData name="pantelis balaouras" userId="25e8755020fc1734" providerId="LiveId" clId="{536995DE-22A1-4E76-8ACF-8C1AE4D41F52}" dt="2021-12-26T14:02:51.055" v="661"/>
          <ac:spMkLst>
            <pc:docMk/>
            <pc:sldMk cId="294651057" sldId="466"/>
            <ac:spMk id="23" creationId="{59E932E8-0602-451C-876C-3B67270E49C0}"/>
          </ac:spMkLst>
        </pc:spChg>
        <pc:spChg chg="add mod">
          <ac:chgData name="pantelis balaouras" userId="25e8755020fc1734" providerId="LiveId" clId="{536995DE-22A1-4E76-8ACF-8C1AE4D41F52}" dt="2021-12-26T14:02:51.055" v="661"/>
          <ac:spMkLst>
            <pc:docMk/>
            <pc:sldMk cId="294651057" sldId="466"/>
            <ac:spMk id="24" creationId="{50C2AB06-1F3E-481B-A805-AADCF925DE99}"/>
          </ac:spMkLst>
        </pc:spChg>
        <pc:spChg chg="add mod">
          <ac:chgData name="pantelis balaouras" userId="25e8755020fc1734" providerId="LiveId" clId="{536995DE-22A1-4E76-8ACF-8C1AE4D41F52}" dt="2021-12-26T14:02:51.055" v="661"/>
          <ac:spMkLst>
            <pc:docMk/>
            <pc:sldMk cId="294651057" sldId="466"/>
            <ac:spMk id="25" creationId="{FE2BBBCA-09FD-4E16-A9F6-AAF53C296E8C}"/>
          </ac:spMkLst>
        </pc:spChg>
        <pc:spChg chg="add mod">
          <ac:chgData name="pantelis balaouras" userId="25e8755020fc1734" providerId="LiveId" clId="{536995DE-22A1-4E76-8ACF-8C1AE4D41F52}" dt="2021-12-26T14:02:51.055" v="661"/>
          <ac:spMkLst>
            <pc:docMk/>
            <pc:sldMk cId="294651057" sldId="466"/>
            <ac:spMk id="26" creationId="{20673F56-8675-48F4-809E-376E9274F33C}"/>
          </ac:spMkLst>
        </pc:spChg>
        <pc:spChg chg="add mod">
          <ac:chgData name="pantelis balaouras" userId="25e8755020fc1734" providerId="LiveId" clId="{536995DE-22A1-4E76-8ACF-8C1AE4D41F52}" dt="2021-12-26T14:02:51.055" v="661"/>
          <ac:spMkLst>
            <pc:docMk/>
            <pc:sldMk cId="294651057" sldId="466"/>
            <ac:spMk id="27" creationId="{167A7BF6-03B3-4A18-8181-6895A0E0AF16}"/>
          </ac:spMkLst>
        </pc:spChg>
        <pc:spChg chg="mod">
          <ac:chgData name="pantelis balaouras" userId="25e8755020fc1734" providerId="LiveId" clId="{536995DE-22A1-4E76-8ACF-8C1AE4D41F52}" dt="2021-12-26T14:17:45.357" v="663"/>
          <ac:spMkLst>
            <pc:docMk/>
            <pc:sldMk cId="294651057" sldId="466"/>
            <ac:spMk id="30" creationId="{D588BC6E-DA82-4FBE-AA18-232672D3737B}"/>
          </ac:spMkLst>
        </pc:spChg>
        <pc:spChg chg="mod">
          <ac:chgData name="pantelis balaouras" userId="25e8755020fc1734" providerId="LiveId" clId="{536995DE-22A1-4E76-8ACF-8C1AE4D41F52}" dt="2021-12-26T14:17:45.357" v="663"/>
          <ac:spMkLst>
            <pc:docMk/>
            <pc:sldMk cId="294651057" sldId="466"/>
            <ac:spMk id="31" creationId="{957C9075-94E9-457B-99C4-9ACA560A3569}"/>
          </ac:spMkLst>
        </pc:spChg>
        <pc:spChg chg="mod">
          <ac:chgData name="pantelis balaouras" userId="25e8755020fc1734" providerId="LiveId" clId="{536995DE-22A1-4E76-8ACF-8C1AE4D41F52}" dt="2021-12-26T14:17:45.357" v="663"/>
          <ac:spMkLst>
            <pc:docMk/>
            <pc:sldMk cId="294651057" sldId="466"/>
            <ac:spMk id="32" creationId="{D4D36370-F83C-405F-8DA5-5CAE55232244}"/>
          </ac:spMkLst>
        </pc:spChg>
        <pc:spChg chg="mod">
          <ac:chgData name="pantelis balaouras" userId="25e8755020fc1734" providerId="LiveId" clId="{536995DE-22A1-4E76-8ACF-8C1AE4D41F52}" dt="2021-12-26T14:17:45.357" v="663"/>
          <ac:spMkLst>
            <pc:docMk/>
            <pc:sldMk cId="294651057" sldId="466"/>
            <ac:spMk id="33" creationId="{6F8FC38D-C236-4FDD-8526-6B5345E106CB}"/>
          </ac:spMkLst>
        </pc:spChg>
        <pc:spChg chg="mod">
          <ac:chgData name="pantelis balaouras" userId="25e8755020fc1734" providerId="LiveId" clId="{536995DE-22A1-4E76-8ACF-8C1AE4D41F52}" dt="2021-12-26T14:17:45.357" v="663"/>
          <ac:spMkLst>
            <pc:docMk/>
            <pc:sldMk cId="294651057" sldId="466"/>
            <ac:spMk id="34" creationId="{A9C681C7-27CC-4512-8EBC-0C6D8D0029E1}"/>
          </ac:spMkLst>
        </pc:spChg>
        <pc:spChg chg="mod">
          <ac:chgData name="pantelis balaouras" userId="25e8755020fc1734" providerId="LiveId" clId="{536995DE-22A1-4E76-8ACF-8C1AE4D41F52}" dt="2021-12-26T14:17:45.357" v="663"/>
          <ac:spMkLst>
            <pc:docMk/>
            <pc:sldMk cId="294651057" sldId="466"/>
            <ac:spMk id="35" creationId="{773FC9EF-C8FE-4B53-8D9F-518B09184463}"/>
          </ac:spMkLst>
        </pc:spChg>
        <pc:spChg chg="mod">
          <ac:chgData name="pantelis balaouras" userId="25e8755020fc1734" providerId="LiveId" clId="{536995DE-22A1-4E76-8ACF-8C1AE4D41F52}" dt="2021-12-26T14:17:45.357" v="663"/>
          <ac:spMkLst>
            <pc:docMk/>
            <pc:sldMk cId="294651057" sldId="466"/>
            <ac:spMk id="36" creationId="{F22F6DF7-86C4-42FE-8F9E-5AE5F3094148}"/>
          </ac:spMkLst>
        </pc:spChg>
        <pc:grpChg chg="add mod">
          <ac:chgData name="pantelis balaouras" userId="25e8755020fc1734" providerId="LiveId" clId="{536995DE-22A1-4E76-8ACF-8C1AE4D41F52}" dt="2021-12-26T14:02:04.505" v="658" actId="1076"/>
          <ac:grpSpMkLst>
            <pc:docMk/>
            <pc:sldMk cId="294651057" sldId="466"/>
            <ac:grpSpMk id="4" creationId="{77310C9E-5F1C-43CA-9BDB-BB9BE07197EF}"/>
          </ac:grpSpMkLst>
        </pc:grpChg>
        <pc:grpChg chg="add mod">
          <ac:chgData name="pantelis balaouras" userId="25e8755020fc1734" providerId="LiveId" clId="{536995DE-22A1-4E76-8ACF-8C1AE4D41F52}" dt="2021-12-26T14:01:41.408" v="656"/>
          <ac:grpSpMkLst>
            <pc:docMk/>
            <pc:sldMk cId="294651057" sldId="466"/>
            <ac:grpSpMk id="5" creationId="{E09E7FB7-3928-4D11-966E-9542057FA389}"/>
          </ac:grpSpMkLst>
        </pc:grpChg>
        <pc:grpChg chg="add mod">
          <ac:chgData name="pantelis balaouras" userId="25e8755020fc1734" providerId="LiveId" clId="{536995DE-22A1-4E76-8ACF-8C1AE4D41F52}" dt="2021-12-26T14:03:00.152" v="662" actId="1076"/>
          <ac:grpSpMkLst>
            <pc:docMk/>
            <pc:sldMk cId="294651057" sldId="466"/>
            <ac:grpSpMk id="19" creationId="{DF600C0E-BCA8-4BF3-9F91-CF2DC4D1CB40}"/>
          </ac:grpSpMkLst>
        </pc:grpChg>
        <pc:grpChg chg="add mod">
          <ac:chgData name="pantelis balaouras" userId="25e8755020fc1734" providerId="LiveId" clId="{536995DE-22A1-4E76-8ACF-8C1AE4D41F52}" dt="2021-12-26T14:02:51.055" v="661"/>
          <ac:grpSpMkLst>
            <pc:docMk/>
            <pc:sldMk cId="294651057" sldId="466"/>
            <ac:grpSpMk id="20" creationId="{C4A5B998-5007-4415-A9D5-280B6873A0FA}"/>
          </ac:grpSpMkLst>
        </pc:grpChg>
        <pc:grpChg chg="add del mod">
          <ac:chgData name="pantelis balaouras" userId="25e8755020fc1734" providerId="LiveId" clId="{536995DE-22A1-4E76-8ACF-8C1AE4D41F52}" dt="2021-12-26T14:17:47.176" v="664"/>
          <ac:grpSpMkLst>
            <pc:docMk/>
            <pc:sldMk cId="294651057" sldId="466"/>
            <ac:grpSpMk id="28" creationId="{2731B5F0-2682-4DF2-99CB-101236165844}"/>
          </ac:grpSpMkLst>
        </pc:grpChg>
        <pc:grpChg chg="mod">
          <ac:chgData name="pantelis balaouras" userId="25e8755020fc1734" providerId="LiveId" clId="{536995DE-22A1-4E76-8ACF-8C1AE4D41F52}" dt="2021-12-26T14:17:45.357" v="663"/>
          <ac:grpSpMkLst>
            <pc:docMk/>
            <pc:sldMk cId="294651057" sldId="466"/>
            <ac:grpSpMk id="29" creationId="{67198731-9C8F-4D84-B192-FA6AD5AB3D2B}"/>
          </ac:grpSpMkLst>
        </pc:grpChg>
        <pc:cxnChg chg="add mod">
          <ac:chgData name="pantelis balaouras" userId="25e8755020fc1734" providerId="LiveId" clId="{536995DE-22A1-4E76-8ACF-8C1AE4D41F52}" dt="2021-12-26T14:01:41.408" v="656"/>
          <ac:cxnSpMkLst>
            <pc:docMk/>
            <pc:sldMk cId="294651057" sldId="466"/>
            <ac:cxnSpMk id="11" creationId="{2F997325-43D0-4EF2-8A0D-3C1A868AFA57}"/>
          </ac:cxnSpMkLst>
        </pc:cxnChg>
        <pc:cxnChg chg="add mod">
          <ac:chgData name="pantelis balaouras" userId="25e8755020fc1734" providerId="LiveId" clId="{536995DE-22A1-4E76-8ACF-8C1AE4D41F52}" dt="2021-12-26T14:01:41.408" v="656"/>
          <ac:cxnSpMkLst>
            <pc:docMk/>
            <pc:sldMk cId="294651057" sldId="466"/>
            <ac:cxnSpMk id="12" creationId="{40EE25B6-F707-4679-B4D6-7679DEC5EF86}"/>
          </ac:cxnSpMkLst>
        </pc:cxnChg>
        <pc:cxnChg chg="add mod">
          <ac:chgData name="pantelis balaouras" userId="25e8755020fc1734" providerId="LiveId" clId="{536995DE-22A1-4E76-8ACF-8C1AE4D41F52}" dt="2021-12-26T14:01:41.408" v="656"/>
          <ac:cxnSpMkLst>
            <pc:docMk/>
            <pc:sldMk cId="294651057" sldId="466"/>
            <ac:cxnSpMk id="15" creationId="{36D820D3-B948-4652-B701-4827BC82DD86}"/>
          </ac:cxnSpMkLst>
        </pc:cxnChg>
        <pc:cxnChg chg="add mod">
          <ac:chgData name="pantelis balaouras" userId="25e8755020fc1734" providerId="LiveId" clId="{536995DE-22A1-4E76-8ACF-8C1AE4D41F52}" dt="2021-12-26T14:01:41.408" v="656"/>
          <ac:cxnSpMkLst>
            <pc:docMk/>
            <pc:sldMk cId="294651057" sldId="466"/>
            <ac:cxnSpMk id="16" creationId="{449C0F17-A4C4-4B59-A4B9-0AADE18559EF}"/>
          </ac:cxnSpMkLst>
        </pc:cxnChg>
      </pc:sldChg>
      <pc:sldChg chg="addSp delSp modSp new mod modClrScheme chgLayout">
        <pc:chgData name="pantelis balaouras" userId="25e8755020fc1734" providerId="LiveId" clId="{536995DE-22A1-4E76-8ACF-8C1AE4D41F52}" dt="2021-12-26T14:19:36.965" v="740"/>
        <pc:sldMkLst>
          <pc:docMk/>
          <pc:sldMk cId="1314400033" sldId="467"/>
        </pc:sldMkLst>
        <pc:spChg chg="del mod ord">
          <ac:chgData name="pantelis balaouras" userId="25e8755020fc1734" providerId="LiveId" clId="{536995DE-22A1-4E76-8ACF-8C1AE4D41F52}" dt="2021-12-26T14:18:56.500" v="734" actId="700"/>
          <ac:spMkLst>
            <pc:docMk/>
            <pc:sldMk cId="1314400033" sldId="467"/>
            <ac:spMk id="2" creationId="{3FC7A47B-7B55-44E1-A96F-AA294377803F}"/>
          </ac:spMkLst>
        </pc:spChg>
        <pc:spChg chg="del mod ord">
          <ac:chgData name="pantelis balaouras" userId="25e8755020fc1734" providerId="LiveId" clId="{536995DE-22A1-4E76-8ACF-8C1AE4D41F52}" dt="2021-12-26T14:18:56.500" v="734" actId="700"/>
          <ac:spMkLst>
            <pc:docMk/>
            <pc:sldMk cId="1314400033" sldId="467"/>
            <ac:spMk id="3" creationId="{6ED87518-482A-48FD-88DB-095E19495D2A}"/>
          </ac:spMkLst>
        </pc:spChg>
        <pc:spChg chg="add mod ord">
          <ac:chgData name="pantelis balaouras" userId="25e8755020fc1734" providerId="LiveId" clId="{536995DE-22A1-4E76-8ACF-8C1AE4D41F52}" dt="2021-12-26T14:19:36.965" v="740"/>
          <ac:spMkLst>
            <pc:docMk/>
            <pc:sldMk cId="1314400033" sldId="467"/>
            <ac:spMk id="4" creationId="{D7CED69D-3D8B-491D-B8D8-092DBDAE7E84}"/>
          </ac:spMkLst>
        </pc:spChg>
        <pc:spChg chg="add mod ord">
          <ac:chgData name="pantelis balaouras" userId="25e8755020fc1734" providerId="LiveId" clId="{536995DE-22A1-4E76-8ACF-8C1AE4D41F52}" dt="2021-12-26T14:19:09.945" v="735"/>
          <ac:spMkLst>
            <pc:docMk/>
            <pc:sldMk cId="1314400033" sldId="467"/>
            <ac:spMk id="5" creationId="{804F9664-BCA5-4075-BA64-FA343ED9DC5C}"/>
          </ac:spMkLst>
        </pc:spChg>
        <pc:spChg chg="add del">
          <ac:chgData name="pantelis balaouras" userId="25e8755020fc1734" providerId="LiveId" clId="{536995DE-22A1-4E76-8ACF-8C1AE4D41F52}" dt="2021-12-26T14:19:31.919" v="739" actId="22"/>
          <ac:spMkLst>
            <pc:docMk/>
            <pc:sldMk cId="1314400033" sldId="467"/>
            <ac:spMk id="7" creationId="{F1009680-5874-4627-A7A9-B87BE2323892}"/>
          </ac:spMkLst>
        </pc:spChg>
      </pc:sldChg>
      <pc:sldChg chg="new">
        <pc:chgData name="pantelis balaouras" userId="25e8755020fc1734" providerId="LiveId" clId="{536995DE-22A1-4E76-8ACF-8C1AE4D41F52}" dt="2021-12-26T12:13:34.499" v="334" actId="680"/>
        <pc:sldMkLst>
          <pc:docMk/>
          <pc:sldMk cId="1192607297" sldId="468"/>
        </pc:sldMkLst>
      </pc:sldChg>
      <pc:sldChg chg="addSp delSp modSp new mod modClrScheme chgLayout">
        <pc:chgData name="pantelis balaouras" userId="25e8755020fc1734" providerId="LiveId" clId="{536995DE-22A1-4E76-8ACF-8C1AE4D41F52}" dt="2021-12-26T14:20:38.829" v="745"/>
        <pc:sldMkLst>
          <pc:docMk/>
          <pc:sldMk cId="1677159833" sldId="469"/>
        </pc:sldMkLst>
        <pc:spChg chg="del mod ord">
          <ac:chgData name="pantelis balaouras" userId="25e8755020fc1734" providerId="LiveId" clId="{536995DE-22A1-4E76-8ACF-8C1AE4D41F52}" dt="2021-12-26T14:19:43.637" v="741" actId="700"/>
          <ac:spMkLst>
            <pc:docMk/>
            <pc:sldMk cId="1677159833" sldId="469"/>
            <ac:spMk id="2" creationId="{13BC4E61-914B-465D-8B05-36688AF9C5D2}"/>
          </ac:spMkLst>
        </pc:spChg>
        <pc:spChg chg="del mod ord">
          <ac:chgData name="pantelis balaouras" userId="25e8755020fc1734" providerId="LiveId" clId="{536995DE-22A1-4E76-8ACF-8C1AE4D41F52}" dt="2021-12-26T14:19:43.637" v="741" actId="700"/>
          <ac:spMkLst>
            <pc:docMk/>
            <pc:sldMk cId="1677159833" sldId="469"/>
            <ac:spMk id="3" creationId="{BD5F864A-4B28-4373-8B11-AAFE5C72BB9F}"/>
          </ac:spMkLst>
        </pc:spChg>
        <pc:spChg chg="add mod ord">
          <ac:chgData name="pantelis balaouras" userId="25e8755020fc1734" providerId="LiveId" clId="{536995DE-22A1-4E76-8ACF-8C1AE4D41F52}" dt="2021-12-26T14:20:10.728" v="742"/>
          <ac:spMkLst>
            <pc:docMk/>
            <pc:sldMk cId="1677159833" sldId="469"/>
            <ac:spMk id="4" creationId="{C88BFDBF-5E25-4F36-B5B5-FD6D8A005065}"/>
          </ac:spMkLst>
        </pc:spChg>
        <pc:spChg chg="add mod ord">
          <ac:chgData name="pantelis balaouras" userId="25e8755020fc1734" providerId="LiveId" clId="{536995DE-22A1-4E76-8ACF-8C1AE4D41F52}" dt="2021-12-26T14:20:38.829" v="745"/>
          <ac:spMkLst>
            <pc:docMk/>
            <pc:sldMk cId="1677159833" sldId="469"/>
            <ac:spMk id="5" creationId="{7F3BDA96-A607-4935-BBC5-3F08CFAD501D}"/>
          </ac:spMkLst>
        </pc:spChg>
      </pc:sldChg>
      <pc:sldChg chg="addSp delSp modSp new mod modClrScheme chgLayout">
        <pc:chgData name="pantelis balaouras" userId="25e8755020fc1734" providerId="LiveId" clId="{536995DE-22A1-4E76-8ACF-8C1AE4D41F52}" dt="2021-12-26T14:25:43.116" v="777" actId="1076"/>
        <pc:sldMkLst>
          <pc:docMk/>
          <pc:sldMk cId="183081875" sldId="470"/>
        </pc:sldMkLst>
        <pc:spChg chg="del mod ord">
          <ac:chgData name="pantelis balaouras" userId="25e8755020fc1734" providerId="LiveId" clId="{536995DE-22A1-4E76-8ACF-8C1AE4D41F52}" dt="2021-12-26T14:24:53.253" v="770" actId="700"/>
          <ac:spMkLst>
            <pc:docMk/>
            <pc:sldMk cId="183081875" sldId="470"/>
            <ac:spMk id="2" creationId="{73546F41-5518-4DB7-87FE-3A271C5C1B15}"/>
          </ac:spMkLst>
        </pc:spChg>
        <pc:spChg chg="del mod ord">
          <ac:chgData name="pantelis balaouras" userId="25e8755020fc1734" providerId="LiveId" clId="{536995DE-22A1-4E76-8ACF-8C1AE4D41F52}" dt="2021-12-26T14:24:53.253" v="770" actId="700"/>
          <ac:spMkLst>
            <pc:docMk/>
            <pc:sldMk cId="183081875" sldId="470"/>
            <ac:spMk id="3" creationId="{0B34BE06-1684-46D0-B4AA-219509E66D18}"/>
          </ac:spMkLst>
        </pc:spChg>
        <pc:spChg chg="add mod ord">
          <ac:chgData name="pantelis balaouras" userId="25e8755020fc1734" providerId="LiveId" clId="{536995DE-22A1-4E76-8ACF-8C1AE4D41F52}" dt="2021-12-26T14:25:01.927" v="773"/>
          <ac:spMkLst>
            <pc:docMk/>
            <pc:sldMk cId="183081875" sldId="470"/>
            <ac:spMk id="4" creationId="{5B23ABB0-635D-46DF-8456-B7CB974362A7}"/>
          </ac:spMkLst>
        </pc:spChg>
        <pc:spChg chg="add mod ord">
          <ac:chgData name="pantelis balaouras" userId="25e8755020fc1734" providerId="LiveId" clId="{536995DE-22A1-4E76-8ACF-8C1AE4D41F52}" dt="2021-12-26T14:25:40.558" v="776" actId="1076"/>
          <ac:spMkLst>
            <pc:docMk/>
            <pc:sldMk cId="183081875" sldId="470"/>
            <ac:spMk id="5" creationId="{1F9EBC93-0000-43AF-9787-577178F45DD1}"/>
          </ac:spMkLst>
        </pc:spChg>
        <pc:spChg chg="add mod">
          <ac:chgData name="pantelis balaouras" userId="25e8755020fc1734" providerId="LiveId" clId="{536995DE-22A1-4E76-8ACF-8C1AE4D41F52}" dt="2021-12-26T14:25:36.137" v="775"/>
          <ac:spMkLst>
            <pc:docMk/>
            <pc:sldMk cId="183081875" sldId="470"/>
            <ac:spMk id="8" creationId="{68323B37-F371-4CF2-A0B7-F113B222EF61}"/>
          </ac:spMkLst>
        </pc:spChg>
        <pc:spChg chg="add mod">
          <ac:chgData name="pantelis balaouras" userId="25e8755020fc1734" providerId="LiveId" clId="{536995DE-22A1-4E76-8ACF-8C1AE4D41F52}" dt="2021-12-26T14:25:36.137" v="775"/>
          <ac:spMkLst>
            <pc:docMk/>
            <pc:sldMk cId="183081875" sldId="470"/>
            <ac:spMk id="9" creationId="{69BD2E06-2F71-42C7-AED6-582310489265}"/>
          </ac:spMkLst>
        </pc:spChg>
        <pc:spChg chg="add mod">
          <ac:chgData name="pantelis balaouras" userId="25e8755020fc1734" providerId="LiveId" clId="{536995DE-22A1-4E76-8ACF-8C1AE4D41F52}" dt="2021-12-26T14:25:36.137" v="775"/>
          <ac:spMkLst>
            <pc:docMk/>
            <pc:sldMk cId="183081875" sldId="470"/>
            <ac:spMk id="10" creationId="{28FCD927-A2B6-4F79-9188-74CCC1439B6C}"/>
          </ac:spMkLst>
        </pc:spChg>
        <pc:spChg chg="add mod">
          <ac:chgData name="pantelis balaouras" userId="25e8755020fc1734" providerId="LiveId" clId="{536995DE-22A1-4E76-8ACF-8C1AE4D41F52}" dt="2021-12-26T14:25:36.137" v="775"/>
          <ac:spMkLst>
            <pc:docMk/>
            <pc:sldMk cId="183081875" sldId="470"/>
            <ac:spMk id="11" creationId="{5FF408A2-9B8D-49D6-9C64-81BFF01EFAF8}"/>
          </ac:spMkLst>
        </pc:spChg>
        <pc:grpChg chg="add mod">
          <ac:chgData name="pantelis balaouras" userId="25e8755020fc1734" providerId="LiveId" clId="{536995DE-22A1-4E76-8ACF-8C1AE4D41F52}" dt="2021-12-26T14:25:43.116" v="777" actId="1076"/>
          <ac:grpSpMkLst>
            <pc:docMk/>
            <pc:sldMk cId="183081875" sldId="470"/>
            <ac:grpSpMk id="6" creationId="{CFF07E47-411D-4A05-A565-1535F93089B6}"/>
          </ac:grpSpMkLst>
        </pc:grpChg>
        <pc:grpChg chg="add mod">
          <ac:chgData name="pantelis balaouras" userId="25e8755020fc1734" providerId="LiveId" clId="{536995DE-22A1-4E76-8ACF-8C1AE4D41F52}" dt="2021-12-26T14:25:36.137" v="775"/>
          <ac:grpSpMkLst>
            <pc:docMk/>
            <pc:sldMk cId="183081875" sldId="470"/>
            <ac:grpSpMk id="7" creationId="{AFB5EDF2-ACBE-4A85-B4C2-7FBAD51964A0}"/>
          </ac:grpSpMkLst>
        </pc:grpChg>
      </pc:sldChg>
      <pc:sldChg chg="addSp delSp modSp new mod ord modClrScheme chgLayout">
        <pc:chgData name="pantelis balaouras" userId="25e8755020fc1734" providerId="LiveId" clId="{536995DE-22A1-4E76-8ACF-8C1AE4D41F52}" dt="2021-12-26T16:23:54.063" v="1298"/>
        <pc:sldMkLst>
          <pc:docMk/>
          <pc:sldMk cId="931518907" sldId="471"/>
        </pc:sldMkLst>
        <pc:spChg chg="del mod ord">
          <ac:chgData name="pantelis balaouras" userId="25e8755020fc1734" providerId="LiveId" clId="{536995DE-22A1-4E76-8ACF-8C1AE4D41F52}" dt="2021-12-26T16:23:49.445" v="1296" actId="700"/>
          <ac:spMkLst>
            <pc:docMk/>
            <pc:sldMk cId="931518907" sldId="471"/>
            <ac:spMk id="2" creationId="{79ADDF69-7349-4F01-AE03-840B061E0A31}"/>
          </ac:spMkLst>
        </pc:spChg>
        <pc:spChg chg="del mod ord">
          <ac:chgData name="pantelis balaouras" userId="25e8755020fc1734" providerId="LiveId" clId="{536995DE-22A1-4E76-8ACF-8C1AE4D41F52}" dt="2021-12-26T16:23:49.445" v="1296" actId="700"/>
          <ac:spMkLst>
            <pc:docMk/>
            <pc:sldMk cId="931518907" sldId="471"/>
            <ac:spMk id="3" creationId="{4904D31E-369F-47D5-BBF2-6EBFC932513F}"/>
          </ac:spMkLst>
        </pc:spChg>
        <pc:spChg chg="add mod ord">
          <ac:chgData name="pantelis balaouras" userId="25e8755020fc1734" providerId="LiveId" clId="{536995DE-22A1-4E76-8ACF-8C1AE4D41F52}" dt="2021-12-26T16:23:49.445" v="1296" actId="700"/>
          <ac:spMkLst>
            <pc:docMk/>
            <pc:sldMk cId="931518907" sldId="471"/>
            <ac:spMk id="4" creationId="{A4FE6C0F-06B9-4B08-85C8-EC5E8B8A8B1A}"/>
          </ac:spMkLst>
        </pc:spChg>
        <pc:spChg chg="add del mod ord">
          <ac:chgData name="pantelis balaouras" userId="25e8755020fc1734" providerId="LiveId" clId="{536995DE-22A1-4E76-8ACF-8C1AE4D41F52}" dt="2021-12-26T16:23:52.233" v="1297" actId="478"/>
          <ac:spMkLst>
            <pc:docMk/>
            <pc:sldMk cId="931518907" sldId="471"/>
            <ac:spMk id="5" creationId="{3CFF9B80-31DF-461B-985B-163232E05B01}"/>
          </ac:spMkLst>
        </pc:spChg>
        <pc:graphicFrameChg chg="add mod">
          <ac:chgData name="pantelis balaouras" userId="25e8755020fc1734" providerId="LiveId" clId="{536995DE-22A1-4E76-8ACF-8C1AE4D41F52}" dt="2021-12-26T16:23:54.063" v="1298"/>
          <ac:graphicFrameMkLst>
            <pc:docMk/>
            <pc:sldMk cId="931518907" sldId="471"/>
            <ac:graphicFrameMk id="6" creationId="{C66BBDD8-3038-4813-A46C-1F578C462D3C}"/>
          </ac:graphicFrameMkLst>
        </pc:graphicFrameChg>
      </pc:sldChg>
      <pc:sldChg chg="modSp new mod">
        <pc:chgData name="pantelis balaouras" userId="25e8755020fc1734" providerId="LiveId" clId="{536995DE-22A1-4E76-8ACF-8C1AE4D41F52}" dt="2021-12-26T12:31:40.520" v="381" actId="12"/>
        <pc:sldMkLst>
          <pc:docMk/>
          <pc:sldMk cId="103330843" sldId="472"/>
        </pc:sldMkLst>
        <pc:spChg chg="mod">
          <ac:chgData name="pantelis balaouras" userId="25e8755020fc1734" providerId="LiveId" clId="{536995DE-22A1-4E76-8ACF-8C1AE4D41F52}" dt="2021-12-26T12:29:34.646" v="357"/>
          <ac:spMkLst>
            <pc:docMk/>
            <pc:sldMk cId="103330843" sldId="472"/>
            <ac:spMk id="2" creationId="{88E2FCF7-3D52-428D-B508-466560FF1D67}"/>
          </ac:spMkLst>
        </pc:spChg>
        <pc:spChg chg="mod">
          <ac:chgData name="pantelis balaouras" userId="25e8755020fc1734" providerId="LiveId" clId="{536995DE-22A1-4E76-8ACF-8C1AE4D41F52}" dt="2021-12-26T12:31:40.520" v="381" actId="12"/>
          <ac:spMkLst>
            <pc:docMk/>
            <pc:sldMk cId="103330843" sldId="472"/>
            <ac:spMk id="3" creationId="{40A76726-5D75-4FDB-BC76-2556FCE5DDB3}"/>
          </ac:spMkLst>
        </pc:spChg>
      </pc:sldChg>
      <pc:sldChg chg="modSp new mod">
        <pc:chgData name="pantelis balaouras" userId="25e8755020fc1734" providerId="LiveId" clId="{536995DE-22A1-4E76-8ACF-8C1AE4D41F52}" dt="2021-12-26T12:36:14.720" v="408" actId="27636"/>
        <pc:sldMkLst>
          <pc:docMk/>
          <pc:sldMk cId="4104766001" sldId="473"/>
        </pc:sldMkLst>
        <pc:spChg chg="mod">
          <ac:chgData name="pantelis balaouras" userId="25e8755020fc1734" providerId="LiveId" clId="{536995DE-22A1-4E76-8ACF-8C1AE4D41F52}" dt="2021-12-26T12:32:04.657" v="383"/>
          <ac:spMkLst>
            <pc:docMk/>
            <pc:sldMk cId="4104766001" sldId="473"/>
            <ac:spMk id="2" creationId="{CB97165D-FBAB-4CCE-B8AA-9B891F5FAFFD}"/>
          </ac:spMkLst>
        </pc:spChg>
        <pc:spChg chg="mod">
          <ac:chgData name="pantelis balaouras" userId="25e8755020fc1734" providerId="LiveId" clId="{536995DE-22A1-4E76-8ACF-8C1AE4D41F52}" dt="2021-12-26T12:36:14.720" v="408" actId="27636"/>
          <ac:spMkLst>
            <pc:docMk/>
            <pc:sldMk cId="4104766001" sldId="473"/>
            <ac:spMk id="3" creationId="{060FA071-568A-4C51-89FC-BAA60DE4838C}"/>
          </ac:spMkLst>
        </pc:spChg>
      </pc:sldChg>
      <pc:sldChg chg="addSp delSp modSp new mod">
        <pc:chgData name="pantelis balaouras" userId="25e8755020fc1734" providerId="LiveId" clId="{536995DE-22A1-4E76-8ACF-8C1AE4D41F52}" dt="2021-12-26T13:39:47.115" v="583" actId="22"/>
        <pc:sldMkLst>
          <pc:docMk/>
          <pc:sldMk cId="3700800188" sldId="474"/>
        </pc:sldMkLst>
        <pc:spChg chg="mod">
          <ac:chgData name="pantelis balaouras" userId="25e8755020fc1734" providerId="LiveId" clId="{536995DE-22A1-4E76-8ACF-8C1AE4D41F52}" dt="2021-12-26T12:33:48.851" v="395" actId="27636"/>
          <ac:spMkLst>
            <pc:docMk/>
            <pc:sldMk cId="3700800188" sldId="474"/>
            <ac:spMk id="3" creationId="{44968E98-1572-40D6-90DF-F0F1E3B94A13}"/>
          </ac:spMkLst>
        </pc:spChg>
        <pc:spChg chg="add del">
          <ac:chgData name="pantelis balaouras" userId="25e8755020fc1734" providerId="LiveId" clId="{536995DE-22A1-4E76-8ACF-8C1AE4D41F52}" dt="2021-12-26T13:39:47.115" v="583" actId="22"/>
          <ac:spMkLst>
            <pc:docMk/>
            <pc:sldMk cId="3700800188" sldId="474"/>
            <ac:spMk id="5" creationId="{BD9F1E97-A8D3-4198-8723-8E15E6C82FC0}"/>
          </ac:spMkLst>
        </pc:spChg>
      </pc:sldChg>
      <pc:sldChg chg="modSp new mod">
        <pc:chgData name="pantelis balaouras" userId="25e8755020fc1734" providerId="LiveId" clId="{536995DE-22A1-4E76-8ACF-8C1AE4D41F52}" dt="2021-12-26T13:42:03.660" v="616"/>
        <pc:sldMkLst>
          <pc:docMk/>
          <pc:sldMk cId="2177128981" sldId="475"/>
        </pc:sldMkLst>
        <pc:spChg chg="mod">
          <ac:chgData name="pantelis balaouras" userId="25e8755020fc1734" providerId="LiveId" clId="{536995DE-22A1-4E76-8ACF-8C1AE4D41F52}" dt="2021-12-26T13:42:03.660" v="616"/>
          <ac:spMkLst>
            <pc:docMk/>
            <pc:sldMk cId="2177128981" sldId="475"/>
            <ac:spMk id="2" creationId="{F6B3B4B6-A220-4E0F-ADD8-A095E51A6CEA}"/>
          </ac:spMkLst>
        </pc:spChg>
        <pc:spChg chg="mod">
          <ac:chgData name="pantelis balaouras" userId="25e8755020fc1734" providerId="LiveId" clId="{536995DE-22A1-4E76-8ACF-8C1AE4D41F52}" dt="2021-12-26T13:41:50.296" v="615" actId="27636"/>
          <ac:spMkLst>
            <pc:docMk/>
            <pc:sldMk cId="2177128981" sldId="475"/>
            <ac:spMk id="3" creationId="{CE2F4E77-7932-43D7-8FF5-DA1DFA7730B5}"/>
          </ac:spMkLst>
        </pc:spChg>
      </pc:sldChg>
      <pc:sldChg chg="modSp new mod">
        <pc:chgData name="pantelis balaouras" userId="25e8755020fc1734" providerId="LiveId" clId="{536995DE-22A1-4E76-8ACF-8C1AE4D41F52}" dt="2021-12-26T12:37:13.285" v="414" actId="27636"/>
        <pc:sldMkLst>
          <pc:docMk/>
          <pc:sldMk cId="4042887464" sldId="476"/>
        </pc:sldMkLst>
        <pc:spChg chg="mod">
          <ac:chgData name="pantelis balaouras" userId="25e8755020fc1734" providerId="LiveId" clId="{536995DE-22A1-4E76-8ACF-8C1AE4D41F52}" dt="2021-12-26T12:37:13.285" v="414" actId="27636"/>
          <ac:spMkLst>
            <pc:docMk/>
            <pc:sldMk cId="4042887464" sldId="476"/>
            <ac:spMk id="3" creationId="{14CFB4CD-D44C-4C51-AB73-D2E9D915CBC6}"/>
          </ac:spMkLst>
        </pc:spChg>
      </pc:sldChg>
      <pc:sldChg chg="modSp new mod">
        <pc:chgData name="pantelis balaouras" userId="25e8755020fc1734" providerId="LiveId" clId="{536995DE-22A1-4E76-8ACF-8C1AE4D41F52}" dt="2021-12-26T13:09:01.738" v="420" actId="20577"/>
        <pc:sldMkLst>
          <pc:docMk/>
          <pc:sldMk cId="1509956658" sldId="477"/>
        </pc:sldMkLst>
        <pc:spChg chg="mod">
          <ac:chgData name="pantelis balaouras" userId="25e8755020fc1734" providerId="LiveId" clId="{536995DE-22A1-4E76-8ACF-8C1AE4D41F52}" dt="2021-12-26T13:09:01.738" v="420" actId="20577"/>
          <ac:spMkLst>
            <pc:docMk/>
            <pc:sldMk cId="1509956658" sldId="477"/>
            <ac:spMk id="3" creationId="{6629D912-3F6A-4BA7-8BF6-27CBB3D0291C}"/>
          </ac:spMkLst>
        </pc:spChg>
      </pc:sldChg>
      <pc:sldChg chg="modSp new mod">
        <pc:chgData name="pantelis balaouras" userId="25e8755020fc1734" providerId="LiveId" clId="{536995DE-22A1-4E76-8ACF-8C1AE4D41F52}" dt="2021-12-26T13:09:45.463" v="425" actId="20577"/>
        <pc:sldMkLst>
          <pc:docMk/>
          <pc:sldMk cId="2433306660" sldId="478"/>
        </pc:sldMkLst>
        <pc:spChg chg="mod">
          <ac:chgData name="pantelis balaouras" userId="25e8755020fc1734" providerId="LiveId" clId="{536995DE-22A1-4E76-8ACF-8C1AE4D41F52}" dt="2021-12-26T13:09:45.463" v="425" actId="20577"/>
          <ac:spMkLst>
            <pc:docMk/>
            <pc:sldMk cId="2433306660" sldId="478"/>
            <ac:spMk id="3" creationId="{EE9F0581-57DB-4C02-9C2D-2980178822F7}"/>
          </ac:spMkLst>
        </pc:spChg>
      </pc:sldChg>
      <pc:sldChg chg="addSp modSp new mod">
        <pc:chgData name="pantelis balaouras" userId="25e8755020fc1734" providerId="LiveId" clId="{536995DE-22A1-4E76-8ACF-8C1AE4D41F52}" dt="2021-12-26T13:15:39.531" v="580" actId="1035"/>
        <pc:sldMkLst>
          <pc:docMk/>
          <pc:sldMk cId="633599291" sldId="479"/>
        </pc:sldMkLst>
        <pc:spChg chg="mod">
          <ac:chgData name="pantelis balaouras" userId="25e8755020fc1734" providerId="LiveId" clId="{536995DE-22A1-4E76-8ACF-8C1AE4D41F52}" dt="2021-12-26T13:10:08.852" v="427"/>
          <ac:spMkLst>
            <pc:docMk/>
            <pc:sldMk cId="633599291" sldId="479"/>
            <ac:spMk id="2" creationId="{7723BAC9-15B7-485A-B986-26EB33D43FDA}"/>
          </ac:spMkLst>
        </pc:spChg>
        <pc:spChg chg="mod">
          <ac:chgData name="pantelis balaouras" userId="25e8755020fc1734" providerId="LiveId" clId="{536995DE-22A1-4E76-8ACF-8C1AE4D41F52}" dt="2021-12-26T13:15:29.299" v="569" actId="27636"/>
          <ac:spMkLst>
            <pc:docMk/>
            <pc:sldMk cId="633599291" sldId="479"/>
            <ac:spMk id="3" creationId="{1BF1F2F7-BC89-426C-80CB-9116627B39A6}"/>
          </ac:spMkLst>
        </pc:spChg>
        <pc:graphicFrameChg chg="add mod modGraphic">
          <ac:chgData name="pantelis balaouras" userId="25e8755020fc1734" providerId="LiveId" clId="{536995DE-22A1-4E76-8ACF-8C1AE4D41F52}" dt="2021-12-26T13:15:39.531" v="580" actId="1035"/>
          <ac:graphicFrameMkLst>
            <pc:docMk/>
            <pc:sldMk cId="633599291" sldId="479"/>
            <ac:graphicFrameMk id="4" creationId="{229CEAB9-0035-4637-8D93-35EC2073DC7C}"/>
          </ac:graphicFrameMkLst>
        </pc:graphicFrameChg>
      </pc:sldChg>
      <pc:sldChg chg="addSp new">
        <pc:chgData name="pantelis balaouras" userId="25e8755020fc1734" providerId="LiveId" clId="{536995DE-22A1-4E76-8ACF-8C1AE4D41F52}" dt="2021-12-26T13:42:55.477" v="617"/>
        <pc:sldMkLst>
          <pc:docMk/>
          <pc:sldMk cId="1004444136" sldId="480"/>
        </pc:sldMkLst>
        <pc:spChg chg="add">
          <ac:chgData name="pantelis balaouras" userId="25e8755020fc1734" providerId="LiveId" clId="{536995DE-22A1-4E76-8ACF-8C1AE4D41F52}" dt="2021-12-26T13:42:55.477" v="617"/>
          <ac:spMkLst>
            <pc:docMk/>
            <pc:sldMk cId="1004444136" sldId="480"/>
            <ac:spMk id="4" creationId="{9A86DFBA-D3CB-493C-BADC-26473E9C24E3}"/>
          </ac:spMkLst>
        </pc:spChg>
        <pc:spChg chg="add">
          <ac:chgData name="pantelis balaouras" userId="25e8755020fc1734" providerId="LiveId" clId="{536995DE-22A1-4E76-8ACF-8C1AE4D41F52}" dt="2021-12-26T13:42:55.477" v="617"/>
          <ac:spMkLst>
            <pc:docMk/>
            <pc:sldMk cId="1004444136" sldId="480"/>
            <ac:spMk id="35" creationId="{20EEF96C-6C23-4BBF-9AFA-B02EC58F5C3B}"/>
          </ac:spMkLst>
        </pc:spChg>
        <pc:grpChg chg="add">
          <ac:chgData name="pantelis balaouras" userId="25e8755020fc1734" providerId="LiveId" clId="{536995DE-22A1-4E76-8ACF-8C1AE4D41F52}" dt="2021-12-26T13:42:55.477" v="617"/>
          <ac:grpSpMkLst>
            <pc:docMk/>
            <pc:sldMk cId="1004444136" sldId="480"/>
            <ac:grpSpMk id="5" creationId="{E41C14F8-FC7F-467C-AF37-913396657384}"/>
          </ac:grpSpMkLst>
        </pc:grpChg>
      </pc:sldChg>
      <pc:sldChg chg="addSp modSp add mod">
        <pc:chgData name="pantelis balaouras" userId="25e8755020fc1734" providerId="LiveId" clId="{536995DE-22A1-4E76-8ACF-8C1AE4D41F52}" dt="2021-12-26T13:41:43.910" v="613" actId="403"/>
        <pc:sldMkLst>
          <pc:docMk/>
          <pc:sldMk cId="441914731" sldId="481"/>
        </pc:sldMkLst>
        <pc:spChg chg="mod">
          <ac:chgData name="pantelis balaouras" userId="25e8755020fc1734" providerId="LiveId" clId="{536995DE-22A1-4E76-8ACF-8C1AE4D41F52}" dt="2021-12-26T13:41:14.649" v="607" actId="20577"/>
          <ac:spMkLst>
            <pc:docMk/>
            <pc:sldMk cId="441914731" sldId="481"/>
            <ac:spMk id="5" creationId="{66473777-F090-41F5-9FC8-8962CF40C8E1}"/>
          </ac:spMkLst>
        </pc:spChg>
        <pc:spChg chg="add mod">
          <ac:chgData name="pantelis balaouras" userId="25e8755020fc1734" providerId="LiveId" clId="{536995DE-22A1-4E76-8ACF-8C1AE4D41F52}" dt="2021-12-26T13:41:43.910" v="613" actId="403"/>
          <ac:spMkLst>
            <pc:docMk/>
            <pc:sldMk cId="441914731" sldId="481"/>
            <ac:spMk id="13" creationId="{864999EB-6071-46F0-8685-F8A18CB63D7C}"/>
          </ac:spMkLst>
        </pc:spChg>
      </pc:sldChg>
      <pc:sldChg chg="addSp modSp new mod">
        <pc:chgData name="pantelis balaouras" userId="25e8755020fc1734" providerId="LiveId" clId="{536995DE-22A1-4E76-8ACF-8C1AE4D41F52}" dt="2021-12-26T13:43:43.213" v="621"/>
        <pc:sldMkLst>
          <pc:docMk/>
          <pc:sldMk cId="2922093717" sldId="482"/>
        </pc:sldMkLst>
        <pc:spChg chg="mod">
          <ac:chgData name="pantelis balaouras" userId="25e8755020fc1734" providerId="LiveId" clId="{536995DE-22A1-4E76-8ACF-8C1AE4D41F52}" dt="2021-12-26T13:43:29.742" v="620" actId="20577"/>
          <ac:spMkLst>
            <pc:docMk/>
            <pc:sldMk cId="2922093717" sldId="482"/>
            <ac:spMk id="2" creationId="{2CDBB096-074A-4D04-8E55-B3712C18C554}"/>
          </ac:spMkLst>
        </pc:spChg>
        <pc:spChg chg="add mod">
          <ac:chgData name="pantelis balaouras" userId="25e8755020fc1734" providerId="LiveId" clId="{536995DE-22A1-4E76-8ACF-8C1AE4D41F52}" dt="2021-12-26T13:43:43.213" v="621"/>
          <ac:spMkLst>
            <pc:docMk/>
            <pc:sldMk cId="2922093717" sldId="482"/>
            <ac:spMk id="6" creationId="{3E230D26-BF10-4B1F-87A9-21256AABB677}"/>
          </ac:spMkLst>
        </pc:spChg>
        <pc:spChg chg="add mod">
          <ac:chgData name="pantelis balaouras" userId="25e8755020fc1734" providerId="LiveId" clId="{536995DE-22A1-4E76-8ACF-8C1AE4D41F52}" dt="2021-12-26T13:43:43.213" v="621"/>
          <ac:spMkLst>
            <pc:docMk/>
            <pc:sldMk cId="2922093717" sldId="482"/>
            <ac:spMk id="7" creationId="{7275142B-B3E5-4C11-9540-3EBB100D3F44}"/>
          </ac:spMkLst>
        </pc:spChg>
        <pc:spChg chg="add mod">
          <ac:chgData name="pantelis balaouras" userId="25e8755020fc1734" providerId="LiveId" clId="{536995DE-22A1-4E76-8ACF-8C1AE4D41F52}" dt="2021-12-26T13:43:43.213" v="621"/>
          <ac:spMkLst>
            <pc:docMk/>
            <pc:sldMk cId="2922093717" sldId="482"/>
            <ac:spMk id="8" creationId="{0B3360DD-EAC3-4DA3-90A2-BB6CE4193456}"/>
          </ac:spMkLst>
        </pc:spChg>
        <pc:spChg chg="add mod">
          <ac:chgData name="pantelis balaouras" userId="25e8755020fc1734" providerId="LiveId" clId="{536995DE-22A1-4E76-8ACF-8C1AE4D41F52}" dt="2021-12-26T13:43:43.213" v="621"/>
          <ac:spMkLst>
            <pc:docMk/>
            <pc:sldMk cId="2922093717" sldId="482"/>
            <ac:spMk id="9" creationId="{09C62436-7AAD-4018-8E23-8C98444D6649}"/>
          </ac:spMkLst>
        </pc:spChg>
        <pc:spChg chg="add mod">
          <ac:chgData name="pantelis balaouras" userId="25e8755020fc1734" providerId="LiveId" clId="{536995DE-22A1-4E76-8ACF-8C1AE4D41F52}" dt="2021-12-26T13:43:43.213" v="621"/>
          <ac:spMkLst>
            <pc:docMk/>
            <pc:sldMk cId="2922093717" sldId="482"/>
            <ac:spMk id="10" creationId="{7B04B381-09D2-4B05-B8E3-F980809B5355}"/>
          </ac:spMkLst>
        </pc:spChg>
        <pc:spChg chg="add mod">
          <ac:chgData name="pantelis balaouras" userId="25e8755020fc1734" providerId="LiveId" clId="{536995DE-22A1-4E76-8ACF-8C1AE4D41F52}" dt="2021-12-26T13:43:43.213" v="621"/>
          <ac:spMkLst>
            <pc:docMk/>
            <pc:sldMk cId="2922093717" sldId="482"/>
            <ac:spMk id="11" creationId="{A153E0F0-5292-4CFA-BFF5-25C053BD6963}"/>
          </ac:spMkLst>
        </pc:spChg>
        <pc:spChg chg="add mod">
          <ac:chgData name="pantelis balaouras" userId="25e8755020fc1734" providerId="LiveId" clId="{536995DE-22A1-4E76-8ACF-8C1AE4D41F52}" dt="2021-12-26T13:43:43.213" v="621"/>
          <ac:spMkLst>
            <pc:docMk/>
            <pc:sldMk cId="2922093717" sldId="482"/>
            <ac:spMk id="12" creationId="{AB67643B-182D-4053-9F15-4C91335C2511}"/>
          </ac:spMkLst>
        </pc:spChg>
        <pc:spChg chg="add mod">
          <ac:chgData name="pantelis balaouras" userId="25e8755020fc1734" providerId="LiveId" clId="{536995DE-22A1-4E76-8ACF-8C1AE4D41F52}" dt="2021-12-26T13:43:43.213" v="621"/>
          <ac:spMkLst>
            <pc:docMk/>
            <pc:sldMk cId="2922093717" sldId="482"/>
            <ac:spMk id="13" creationId="{991CB582-7DC3-4617-9887-B43A23C47FE9}"/>
          </ac:spMkLst>
        </pc:spChg>
        <pc:spChg chg="add mod">
          <ac:chgData name="pantelis balaouras" userId="25e8755020fc1734" providerId="LiveId" clId="{536995DE-22A1-4E76-8ACF-8C1AE4D41F52}" dt="2021-12-26T13:43:43.213" v="621"/>
          <ac:spMkLst>
            <pc:docMk/>
            <pc:sldMk cId="2922093717" sldId="482"/>
            <ac:spMk id="14" creationId="{F4112B00-AB92-4711-A1B4-C3489F97DB0D}"/>
          </ac:spMkLst>
        </pc:spChg>
        <pc:spChg chg="add mod">
          <ac:chgData name="pantelis balaouras" userId="25e8755020fc1734" providerId="LiveId" clId="{536995DE-22A1-4E76-8ACF-8C1AE4D41F52}" dt="2021-12-26T13:43:43.213" v="621"/>
          <ac:spMkLst>
            <pc:docMk/>
            <pc:sldMk cId="2922093717" sldId="482"/>
            <ac:spMk id="15" creationId="{6155FBF5-744E-4075-BAE1-B5EDEA25420A}"/>
          </ac:spMkLst>
        </pc:spChg>
        <pc:spChg chg="add mod">
          <ac:chgData name="pantelis balaouras" userId="25e8755020fc1734" providerId="LiveId" clId="{536995DE-22A1-4E76-8ACF-8C1AE4D41F52}" dt="2021-12-26T13:43:43.213" v="621"/>
          <ac:spMkLst>
            <pc:docMk/>
            <pc:sldMk cId="2922093717" sldId="482"/>
            <ac:spMk id="16" creationId="{0785F8BC-C412-4048-B881-B18151C53112}"/>
          </ac:spMkLst>
        </pc:spChg>
        <pc:spChg chg="add mod">
          <ac:chgData name="pantelis balaouras" userId="25e8755020fc1734" providerId="LiveId" clId="{536995DE-22A1-4E76-8ACF-8C1AE4D41F52}" dt="2021-12-26T13:43:43.213" v="621"/>
          <ac:spMkLst>
            <pc:docMk/>
            <pc:sldMk cId="2922093717" sldId="482"/>
            <ac:spMk id="17" creationId="{CE9C060D-D000-4193-8EA8-F4DBF9BB14FD}"/>
          </ac:spMkLst>
        </pc:spChg>
        <pc:spChg chg="add mod">
          <ac:chgData name="pantelis balaouras" userId="25e8755020fc1734" providerId="LiveId" clId="{536995DE-22A1-4E76-8ACF-8C1AE4D41F52}" dt="2021-12-26T13:43:43.213" v="621"/>
          <ac:spMkLst>
            <pc:docMk/>
            <pc:sldMk cId="2922093717" sldId="482"/>
            <ac:spMk id="18" creationId="{8E1CC5DA-6FDF-4287-BCEF-CCCB1F7575A2}"/>
          </ac:spMkLst>
        </pc:spChg>
        <pc:spChg chg="add mod">
          <ac:chgData name="pantelis balaouras" userId="25e8755020fc1734" providerId="LiveId" clId="{536995DE-22A1-4E76-8ACF-8C1AE4D41F52}" dt="2021-12-26T13:43:43.213" v="621"/>
          <ac:spMkLst>
            <pc:docMk/>
            <pc:sldMk cId="2922093717" sldId="482"/>
            <ac:spMk id="19" creationId="{3267B1F2-BBC0-4662-B64D-216AB5345828}"/>
          </ac:spMkLst>
        </pc:spChg>
        <pc:spChg chg="add mod">
          <ac:chgData name="pantelis balaouras" userId="25e8755020fc1734" providerId="LiveId" clId="{536995DE-22A1-4E76-8ACF-8C1AE4D41F52}" dt="2021-12-26T13:43:43.213" v="621"/>
          <ac:spMkLst>
            <pc:docMk/>
            <pc:sldMk cId="2922093717" sldId="482"/>
            <ac:spMk id="20" creationId="{4E11CBB2-06ED-43B9-9F95-927D5E79EF16}"/>
          </ac:spMkLst>
        </pc:spChg>
        <pc:spChg chg="add mod">
          <ac:chgData name="pantelis balaouras" userId="25e8755020fc1734" providerId="LiveId" clId="{536995DE-22A1-4E76-8ACF-8C1AE4D41F52}" dt="2021-12-26T13:43:43.213" v="621"/>
          <ac:spMkLst>
            <pc:docMk/>
            <pc:sldMk cId="2922093717" sldId="482"/>
            <ac:spMk id="21" creationId="{D7135DEC-4350-49B2-B52C-A12215C6DD1E}"/>
          </ac:spMkLst>
        </pc:spChg>
        <pc:spChg chg="add mod">
          <ac:chgData name="pantelis balaouras" userId="25e8755020fc1734" providerId="LiveId" clId="{536995DE-22A1-4E76-8ACF-8C1AE4D41F52}" dt="2021-12-26T13:43:43.213" v="621"/>
          <ac:spMkLst>
            <pc:docMk/>
            <pc:sldMk cId="2922093717" sldId="482"/>
            <ac:spMk id="22" creationId="{96280766-21D6-4B0E-9BB0-77F557094E93}"/>
          </ac:spMkLst>
        </pc:spChg>
        <pc:spChg chg="add mod">
          <ac:chgData name="pantelis balaouras" userId="25e8755020fc1734" providerId="LiveId" clId="{536995DE-22A1-4E76-8ACF-8C1AE4D41F52}" dt="2021-12-26T13:43:43.213" v="621"/>
          <ac:spMkLst>
            <pc:docMk/>
            <pc:sldMk cId="2922093717" sldId="482"/>
            <ac:spMk id="23" creationId="{3D68A418-AFF4-4120-A507-5E4A362BF0F7}"/>
          </ac:spMkLst>
        </pc:spChg>
        <pc:spChg chg="add mod">
          <ac:chgData name="pantelis balaouras" userId="25e8755020fc1734" providerId="LiveId" clId="{536995DE-22A1-4E76-8ACF-8C1AE4D41F52}" dt="2021-12-26T13:43:43.213" v="621"/>
          <ac:spMkLst>
            <pc:docMk/>
            <pc:sldMk cId="2922093717" sldId="482"/>
            <ac:spMk id="24" creationId="{1B1F470C-CD8A-494D-B9A6-BA8848E68F58}"/>
          </ac:spMkLst>
        </pc:spChg>
        <pc:spChg chg="add mod">
          <ac:chgData name="pantelis balaouras" userId="25e8755020fc1734" providerId="LiveId" clId="{536995DE-22A1-4E76-8ACF-8C1AE4D41F52}" dt="2021-12-26T13:43:43.213" v="621"/>
          <ac:spMkLst>
            <pc:docMk/>
            <pc:sldMk cId="2922093717" sldId="482"/>
            <ac:spMk id="25" creationId="{4D09B1CF-52CC-4309-845F-3D3857F449F9}"/>
          </ac:spMkLst>
        </pc:spChg>
        <pc:spChg chg="add mod">
          <ac:chgData name="pantelis balaouras" userId="25e8755020fc1734" providerId="LiveId" clId="{536995DE-22A1-4E76-8ACF-8C1AE4D41F52}" dt="2021-12-26T13:43:43.213" v="621"/>
          <ac:spMkLst>
            <pc:docMk/>
            <pc:sldMk cId="2922093717" sldId="482"/>
            <ac:spMk id="26" creationId="{F83F408D-620C-41BE-9C41-989D3ACA6C0B}"/>
          </ac:spMkLst>
        </pc:spChg>
        <pc:spChg chg="add mod">
          <ac:chgData name="pantelis balaouras" userId="25e8755020fc1734" providerId="LiveId" clId="{536995DE-22A1-4E76-8ACF-8C1AE4D41F52}" dt="2021-12-26T13:43:43.213" v="621"/>
          <ac:spMkLst>
            <pc:docMk/>
            <pc:sldMk cId="2922093717" sldId="482"/>
            <ac:spMk id="27" creationId="{6B31961F-A68B-4A49-A817-1F46C4DB0B5E}"/>
          </ac:spMkLst>
        </pc:spChg>
        <pc:spChg chg="add mod">
          <ac:chgData name="pantelis balaouras" userId="25e8755020fc1734" providerId="LiveId" clId="{536995DE-22A1-4E76-8ACF-8C1AE4D41F52}" dt="2021-12-26T13:43:43.213" v="621"/>
          <ac:spMkLst>
            <pc:docMk/>
            <pc:sldMk cId="2922093717" sldId="482"/>
            <ac:spMk id="28" creationId="{C0DC8D0B-54A1-4982-AD1E-E8FBAD93F6EA}"/>
          </ac:spMkLst>
        </pc:spChg>
        <pc:spChg chg="add mod">
          <ac:chgData name="pantelis balaouras" userId="25e8755020fc1734" providerId="LiveId" clId="{536995DE-22A1-4E76-8ACF-8C1AE4D41F52}" dt="2021-12-26T13:43:43.213" v="621"/>
          <ac:spMkLst>
            <pc:docMk/>
            <pc:sldMk cId="2922093717" sldId="482"/>
            <ac:spMk id="29" creationId="{3AAD434B-E2BE-41BC-AC03-A515069CF10C}"/>
          </ac:spMkLst>
        </pc:spChg>
        <pc:spChg chg="add mod">
          <ac:chgData name="pantelis balaouras" userId="25e8755020fc1734" providerId="LiveId" clId="{536995DE-22A1-4E76-8ACF-8C1AE4D41F52}" dt="2021-12-26T13:43:43.213" v="621"/>
          <ac:spMkLst>
            <pc:docMk/>
            <pc:sldMk cId="2922093717" sldId="482"/>
            <ac:spMk id="30" creationId="{9A5FE8F0-16D7-4666-9806-90F0B8803807}"/>
          </ac:spMkLst>
        </pc:spChg>
        <pc:spChg chg="add mod">
          <ac:chgData name="pantelis balaouras" userId="25e8755020fc1734" providerId="LiveId" clId="{536995DE-22A1-4E76-8ACF-8C1AE4D41F52}" dt="2021-12-26T13:43:43.213" v="621"/>
          <ac:spMkLst>
            <pc:docMk/>
            <pc:sldMk cId="2922093717" sldId="482"/>
            <ac:spMk id="31" creationId="{68826DE1-1D09-461C-AB17-23292121535C}"/>
          </ac:spMkLst>
        </pc:spChg>
        <pc:spChg chg="add mod">
          <ac:chgData name="pantelis balaouras" userId="25e8755020fc1734" providerId="LiveId" clId="{536995DE-22A1-4E76-8ACF-8C1AE4D41F52}" dt="2021-12-26T13:43:43.213" v="621"/>
          <ac:spMkLst>
            <pc:docMk/>
            <pc:sldMk cId="2922093717" sldId="482"/>
            <ac:spMk id="32" creationId="{C251BFFA-804A-4E4C-9A12-08E2AD45543D}"/>
          </ac:spMkLst>
        </pc:spChg>
        <pc:spChg chg="add mod">
          <ac:chgData name="pantelis balaouras" userId="25e8755020fc1734" providerId="LiveId" clId="{536995DE-22A1-4E76-8ACF-8C1AE4D41F52}" dt="2021-12-26T13:43:43.213" v="621"/>
          <ac:spMkLst>
            <pc:docMk/>
            <pc:sldMk cId="2922093717" sldId="482"/>
            <ac:spMk id="33" creationId="{2345D15C-DB44-4B9A-A384-20AAEFF03045}"/>
          </ac:spMkLst>
        </pc:spChg>
        <pc:grpChg chg="add mod">
          <ac:chgData name="pantelis balaouras" userId="25e8755020fc1734" providerId="LiveId" clId="{536995DE-22A1-4E76-8ACF-8C1AE4D41F52}" dt="2021-12-26T13:43:43.213" v="621"/>
          <ac:grpSpMkLst>
            <pc:docMk/>
            <pc:sldMk cId="2922093717" sldId="482"/>
            <ac:grpSpMk id="4" creationId="{22FE0DE1-2480-47B0-A6F7-C3277CF3DFC6}"/>
          </ac:grpSpMkLst>
        </pc:grpChg>
        <pc:grpChg chg="add mod">
          <ac:chgData name="pantelis balaouras" userId="25e8755020fc1734" providerId="LiveId" clId="{536995DE-22A1-4E76-8ACF-8C1AE4D41F52}" dt="2021-12-26T13:43:43.213" v="621"/>
          <ac:grpSpMkLst>
            <pc:docMk/>
            <pc:sldMk cId="2922093717" sldId="482"/>
            <ac:grpSpMk id="5" creationId="{8A1300B4-3B49-4634-8AF6-62E1F5F636C9}"/>
          </ac:grpSpMkLst>
        </pc:grpChg>
      </pc:sldChg>
      <pc:sldChg chg="addSp modSp new mod">
        <pc:chgData name="pantelis balaouras" userId="25e8755020fc1734" providerId="LiveId" clId="{536995DE-22A1-4E76-8ACF-8C1AE4D41F52}" dt="2021-12-26T13:44:25.531" v="625"/>
        <pc:sldMkLst>
          <pc:docMk/>
          <pc:sldMk cId="227218148" sldId="483"/>
        </pc:sldMkLst>
        <pc:spChg chg="mod">
          <ac:chgData name="pantelis balaouras" userId="25e8755020fc1734" providerId="LiveId" clId="{536995DE-22A1-4E76-8ACF-8C1AE4D41F52}" dt="2021-12-26T13:44:13.570" v="624" actId="20577"/>
          <ac:spMkLst>
            <pc:docMk/>
            <pc:sldMk cId="227218148" sldId="483"/>
            <ac:spMk id="2" creationId="{44C31681-D460-4BCA-B7B5-7F267D0F3163}"/>
          </ac:spMkLst>
        </pc:spChg>
        <pc:spChg chg="add mod">
          <ac:chgData name="pantelis balaouras" userId="25e8755020fc1734" providerId="LiveId" clId="{536995DE-22A1-4E76-8ACF-8C1AE4D41F52}" dt="2021-12-26T13:44:25.531" v="625"/>
          <ac:spMkLst>
            <pc:docMk/>
            <pc:sldMk cId="227218148" sldId="483"/>
            <ac:spMk id="6" creationId="{C72739FE-41A6-4626-A55B-7C4371F6750B}"/>
          </ac:spMkLst>
        </pc:spChg>
        <pc:spChg chg="add mod">
          <ac:chgData name="pantelis balaouras" userId="25e8755020fc1734" providerId="LiveId" clId="{536995DE-22A1-4E76-8ACF-8C1AE4D41F52}" dt="2021-12-26T13:44:25.531" v="625"/>
          <ac:spMkLst>
            <pc:docMk/>
            <pc:sldMk cId="227218148" sldId="483"/>
            <ac:spMk id="7" creationId="{CBA67AC9-586C-4C79-8D81-7A4512E68AE9}"/>
          </ac:spMkLst>
        </pc:spChg>
        <pc:spChg chg="add mod">
          <ac:chgData name="pantelis balaouras" userId="25e8755020fc1734" providerId="LiveId" clId="{536995DE-22A1-4E76-8ACF-8C1AE4D41F52}" dt="2021-12-26T13:44:25.531" v="625"/>
          <ac:spMkLst>
            <pc:docMk/>
            <pc:sldMk cId="227218148" sldId="483"/>
            <ac:spMk id="8" creationId="{FC5EDB63-3DB9-45C9-871E-5803517D0E95}"/>
          </ac:spMkLst>
        </pc:spChg>
        <pc:spChg chg="add mod">
          <ac:chgData name="pantelis balaouras" userId="25e8755020fc1734" providerId="LiveId" clId="{536995DE-22A1-4E76-8ACF-8C1AE4D41F52}" dt="2021-12-26T13:44:25.531" v="625"/>
          <ac:spMkLst>
            <pc:docMk/>
            <pc:sldMk cId="227218148" sldId="483"/>
            <ac:spMk id="9" creationId="{DF9C3812-4CE6-446F-ABC9-A527B62DE364}"/>
          </ac:spMkLst>
        </pc:spChg>
        <pc:spChg chg="add mod">
          <ac:chgData name="pantelis balaouras" userId="25e8755020fc1734" providerId="LiveId" clId="{536995DE-22A1-4E76-8ACF-8C1AE4D41F52}" dt="2021-12-26T13:44:25.531" v="625"/>
          <ac:spMkLst>
            <pc:docMk/>
            <pc:sldMk cId="227218148" sldId="483"/>
            <ac:spMk id="10" creationId="{3ED4852C-DA3A-47C4-BB11-B48DBC76B81A}"/>
          </ac:spMkLst>
        </pc:spChg>
        <pc:spChg chg="add mod">
          <ac:chgData name="pantelis balaouras" userId="25e8755020fc1734" providerId="LiveId" clId="{536995DE-22A1-4E76-8ACF-8C1AE4D41F52}" dt="2021-12-26T13:44:25.531" v="625"/>
          <ac:spMkLst>
            <pc:docMk/>
            <pc:sldMk cId="227218148" sldId="483"/>
            <ac:spMk id="11" creationId="{3657596F-E9FE-49E5-B0FC-D98F9899537E}"/>
          </ac:spMkLst>
        </pc:spChg>
        <pc:spChg chg="add mod">
          <ac:chgData name="pantelis balaouras" userId="25e8755020fc1734" providerId="LiveId" clId="{536995DE-22A1-4E76-8ACF-8C1AE4D41F52}" dt="2021-12-26T13:44:25.531" v="625"/>
          <ac:spMkLst>
            <pc:docMk/>
            <pc:sldMk cId="227218148" sldId="483"/>
            <ac:spMk id="12" creationId="{4EBEBD6B-738C-48AA-AF8A-E0FCD727C1D5}"/>
          </ac:spMkLst>
        </pc:spChg>
        <pc:spChg chg="add mod">
          <ac:chgData name="pantelis balaouras" userId="25e8755020fc1734" providerId="LiveId" clId="{536995DE-22A1-4E76-8ACF-8C1AE4D41F52}" dt="2021-12-26T13:44:25.531" v="625"/>
          <ac:spMkLst>
            <pc:docMk/>
            <pc:sldMk cId="227218148" sldId="483"/>
            <ac:spMk id="13" creationId="{6B452F39-92FF-4C0C-BB7C-67ED8ED71D41}"/>
          </ac:spMkLst>
        </pc:spChg>
        <pc:spChg chg="add mod">
          <ac:chgData name="pantelis balaouras" userId="25e8755020fc1734" providerId="LiveId" clId="{536995DE-22A1-4E76-8ACF-8C1AE4D41F52}" dt="2021-12-26T13:44:25.531" v="625"/>
          <ac:spMkLst>
            <pc:docMk/>
            <pc:sldMk cId="227218148" sldId="483"/>
            <ac:spMk id="14" creationId="{D0FC71F5-9121-4E9F-B743-08E3DFE02680}"/>
          </ac:spMkLst>
        </pc:spChg>
        <pc:spChg chg="add mod">
          <ac:chgData name="pantelis balaouras" userId="25e8755020fc1734" providerId="LiveId" clId="{536995DE-22A1-4E76-8ACF-8C1AE4D41F52}" dt="2021-12-26T13:44:25.531" v="625"/>
          <ac:spMkLst>
            <pc:docMk/>
            <pc:sldMk cId="227218148" sldId="483"/>
            <ac:spMk id="15" creationId="{CE465C0A-EE6C-4F37-80E6-3981C256951A}"/>
          </ac:spMkLst>
        </pc:spChg>
        <pc:spChg chg="add mod">
          <ac:chgData name="pantelis balaouras" userId="25e8755020fc1734" providerId="LiveId" clId="{536995DE-22A1-4E76-8ACF-8C1AE4D41F52}" dt="2021-12-26T13:44:25.531" v="625"/>
          <ac:spMkLst>
            <pc:docMk/>
            <pc:sldMk cId="227218148" sldId="483"/>
            <ac:spMk id="16" creationId="{31195C7B-7EA2-4AA7-AB4F-6F237B36CB97}"/>
          </ac:spMkLst>
        </pc:spChg>
        <pc:spChg chg="add mod">
          <ac:chgData name="pantelis balaouras" userId="25e8755020fc1734" providerId="LiveId" clId="{536995DE-22A1-4E76-8ACF-8C1AE4D41F52}" dt="2021-12-26T13:44:25.531" v="625"/>
          <ac:spMkLst>
            <pc:docMk/>
            <pc:sldMk cId="227218148" sldId="483"/>
            <ac:spMk id="17" creationId="{721553FA-D9CB-483D-ACA1-FFAD40E75CB8}"/>
          </ac:spMkLst>
        </pc:spChg>
        <pc:spChg chg="add mod">
          <ac:chgData name="pantelis balaouras" userId="25e8755020fc1734" providerId="LiveId" clId="{536995DE-22A1-4E76-8ACF-8C1AE4D41F52}" dt="2021-12-26T13:44:25.531" v="625"/>
          <ac:spMkLst>
            <pc:docMk/>
            <pc:sldMk cId="227218148" sldId="483"/>
            <ac:spMk id="18" creationId="{CFEED7FE-CAA7-4461-AE0A-2E41619536A2}"/>
          </ac:spMkLst>
        </pc:spChg>
        <pc:spChg chg="add mod">
          <ac:chgData name="pantelis balaouras" userId="25e8755020fc1734" providerId="LiveId" clId="{536995DE-22A1-4E76-8ACF-8C1AE4D41F52}" dt="2021-12-26T13:44:25.531" v="625"/>
          <ac:spMkLst>
            <pc:docMk/>
            <pc:sldMk cId="227218148" sldId="483"/>
            <ac:spMk id="19" creationId="{A3C975DB-7CE2-4AC7-849D-DCFFB57B7B68}"/>
          </ac:spMkLst>
        </pc:spChg>
        <pc:spChg chg="add mod">
          <ac:chgData name="pantelis balaouras" userId="25e8755020fc1734" providerId="LiveId" clId="{536995DE-22A1-4E76-8ACF-8C1AE4D41F52}" dt="2021-12-26T13:44:25.531" v="625"/>
          <ac:spMkLst>
            <pc:docMk/>
            <pc:sldMk cId="227218148" sldId="483"/>
            <ac:spMk id="20" creationId="{E0B143F7-ADAE-4868-B454-2F8FBEC31C2D}"/>
          </ac:spMkLst>
        </pc:spChg>
        <pc:spChg chg="add mod">
          <ac:chgData name="pantelis balaouras" userId="25e8755020fc1734" providerId="LiveId" clId="{536995DE-22A1-4E76-8ACF-8C1AE4D41F52}" dt="2021-12-26T13:44:25.531" v="625"/>
          <ac:spMkLst>
            <pc:docMk/>
            <pc:sldMk cId="227218148" sldId="483"/>
            <ac:spMk id="21" creationId="{13F1D385-A4ED-40DC-96E8-A8F7B08E74F0}"/>
          </ac:spMkLst>
        </pc:spChg>
        <pc:spChg chg="add mod">
          <ac:chgData name="pantelis balaouras" userId="25e8755020fc1734" providerId="LiveId" clId="{536995DE-22A1-4E76-8ACF-8C1AE4D41F52}" dt="2021-12-26T13:44:25.531" v="625"/>
          <ac:spMkLst>
            <pc:docMk/>
            <pc:sldMk cId="227218148" sldId="483"/>
            <ac:spMk id="22" creationId="{86D1B7F5-2CF8-4445-8A0B-2D7808C848BA}"/>
          </ac:spMkLst>
        </pc:spChg>
        <pc:spChg chg="add mod">
          <ac:chgData name="pantelis balaouras" userId="25e8755020fc1734" providerId="LiveId" clId="{536995DE-22A1-4E76-8ACF-8C1AE4D41F52}" dt="2021-12-26T13:44:25.531" v="625"/>
          <ac:spMkLst>
            <pc:docMk/>
            <pc:sldMk cId="227218148" sldId="483"/>
            <ac:spMk id="23" creationId="{C678019F-D17B-4E21-8373-2ED18457CD3D}"/>
          </ac:spMkLst>
        </pc:spChg>
        <pc:spChg chg="add mod">
          <ac:chgData name="pantelis balaouras" userId="25e8755020fc1734" providerId="LiveId" clId="{536995DE-22A1-4E76-8ACF-8C1AE4D41F52}" dt="2021-12-26T13:44:25.531" v="625"/>
          <ac:spMkLst>
            <pc:docMk/>
            <pc:sldMk cId="227218148" sldId="483"/>
            <ac:spMk id="24" creationId="{B2F93386-F2C0-457E-B392-5F25532A027D}"/>
          </ac:spMkLst>
        </pc:spChg>
        <pc:spChg chg="add mod">
          <ac:chgData name="pantelis balaouras" userId="25e8755020fc1734" providerId="LiveId" clId="{536995DE-22A1-4E76-8ACF-8C1AE4D41F52}" dt="2021-12-26T13:44:25.531" v="625"/>
          <ac:spMkLst>
            <pc:docMk/>
            <pc:sldMk cId="227218148" sldId="483"/>
            <ac:spMk id="25" creationId="{4C304AFC-D6CF-47D3-A305-0C27D4222B6A}"/>
          </ac:spMkLst>
        </pc:spChg>
        <pc:spChg chg="add mod">
          <ac:chgData name="pantelis balaouras" userId="25e8755020fc1734" providerId="LiveId" clId="{536995DE-22A1-4E76-8ACF-8C1AE4D41F52}" dt="2021-12-26T13:44:25.531" v="625"/>
          <ac:spMkLst>
            <pc:docMk/>
            <pc:sldMk cId="227218148" sldId="483"/>
            <ac:spMk id="26" creationId="{7C37B02A-B839-41DB-8F15-0F6209EBA9D9}"/>
          </ac:spMkLst>
        </pc:spChg>
        <pc:spChg chg="add mod">
          <ac:chgData name="pantelis balaouras" userId="25e8755020fc1734" providerId="LiveId" clId="{536995DE-22A1-4E76-8ACF-8C1AE4D41F52}" dt="2021-12-26T13:44:25.531" v="625"/>
          <ac:spMkLst>
            <pc:docMk/>
            <pc:sldMk cId="227218148" sldId="483"/>
            <ac:spMk id="27" creationId="{69EA7ED8-D9C1-403A-BE22-E29DAC123D21}"/>
          </ac:spMkLst>
        </pc:spChg>
        <pc:spChg chg="add mod">
          <ac:chgData name="pantelis balaouras" userId="25e8755020fc1734" providerId="LiveId" clId="{536995DE-22A1-4E76-8ACF-8C1AE4D41F52}" dt="2021-12-26T13:44:25.531" v="625"/>
          <ac:spMkLst>
            <pc:docMk/>
            <pc:sldMk cId="227218148" sldId="483"/>
            <ac:spMk id="28" creationId="{B5BA0466-39E4-42DA-859E-33DF47997037}"/>
          </ac:spMkLst>
        </pc:spChg>
        <pc:spChg chg="add mod">
          <ac:chgData name="pantelis balaouras" userId="25e8755020fc1734" providerId="LiveId" clId="{536995DE-22A1-4E76-8ACF-8C1AE4D41F52}" dt="2021-12-26T13:44:25.531" v="625"/>
          <ac:spMkLst>
            <pc:docMk/>
            <pc:sldMk cId="227218148" sldId="483"/>
            <ac:spMk id="29" creationId="{C68D6066-3429-4596-A13D-A07DDAE993D5}"/>
          </ac:spMkLst>
        </pc:spChg>
        <pc:spChg chg="add mod">
          <ac:chgData name="pantelis balaouras" userId="25e8755020fc1734" providerId="LiveId" clId="{536995DE-22A1-4E76-8ACF-8C1AE4D41F52}" dt="2021-12-26T13:44:25.531" v="625"/>
          <ac:spMkLst>
            <pc:docMk/>
            <pc:sldMk cId="227218148" sldId="483"/>
            <ac:spMk id="30" creationId="{19D57FB2-687F-4004-8776-834FA485F758}"/>
          </ac:spMkLst>
        </pc:spChg>
        <pc:spChg chg="add mod">
          <ac:chgData name="pantelis balaouras" userId="25e8755020fc1734" providerId="LiveId" clId="{536995DE-22A1-4E76-8ACF-8C1AE4D41F52}" dt="2021-12-26T13:44:25.531" v="625"/>
          <ac:spMkLst>
            <pc:docMk/>
            <pc:sldMk cId="227218148" sldId="483"/>
            <ac:spMk id="31" creationId="{39EF43DD-B126-42B8-896F-8E08F2EAE20C}"/>
          </ac:spMkLst>
        </pc:spChg>
        <pc:spChg chg="add mod">
          <ac:chgData name="pantelis balaouras" userId="25e8755020fc1734" providerId="LiveId" clId="{536995DE-22A1-4E76-8ACF-8C1AE4D41F52}" dt="2021-12-26T13:44:25.531" v="625"/>
          <ac:spMkLst>
            <pc:docMk/>
            <pc:sldMk cId="227218148" sldId="483"/>
            <ac:spMk id="32" creationId="{CDAE0827-66A5-4912-BF18-78D6A9318FC8}"/>
          </ac:spMkLst>
        </pc:spChg>
        <pc:spChg chg="add mod">
          <ac:chgData name="pantelis balaouras" userId="25e8755020fc1734" providerId="LiveId" clId="{536995DE-22A1-4E76-8ACF-8C1AE4D41F52}" dt="2021-12-26T13:44:25.531" v="625"/>
          <ac:spMkLst>
            <pc:docMk/>
            <pc:sldMk cId="227218148" sldId="483"/>
            <ac:spMk id="33" creationId="{F3005A99-B374-447F-940D-19F6530D262F}"/>
          </ac:spMkLst>
        </pc:spChg>
        <pc:grpChg chg="add mod">
          <ac:chgData name="pantelis balaouras" userId="25e8755020fc1734" providerId="LiveId" clId="{536995DE-22A1-4E76-8ACF-8C1AE4D41F52}" dt="2021-12-26T13:44:25.531" v="625"/>
          <ac:grpSpMkLst>
            <pc:docMk/>
            <pc:sldMk cId="227218148" sldId="483"/>
            <ac:grpSpMk id="4" creationId="{341ED873-9552-44D0-84AF-EEA98F8D96D9}"/>
          </ac:grpSpMkLst>
        </pc:grpChg>
        <pc:grpChg chg="add mod">
          <ac:chgData name="pantelis balaouras" userId="25e8755020fc1734" providerId="LiveId" clId="{536995DE-22A1-4E76-8ACF-8C1AE4D41F52}" dt="2021-12-26T13:44:25.531" v="625"/>
          <ac:grpSpMkLst>
            <pc:docMk/>
            <pc:sldMk cId="227218148" sldId="483"/>
            <ac:grpSpMk id="5" creationId="{6FFE8E90-74EF-4776-AF55-241B1777CB87}"/>
          </ac:grpSpMkLst>
        </pc:grpChg>
      </pc:sldChg>
      <pc:sldChg chg="addSp delSp modSp new mod">
        <pc:chgData name="pantelis balaouras" userId="25e8755020fc1734" providerId="LiveId" clId="{536995DE-22A1-4E76-8ACF-8C1AE4D41F52}" dt="2021-12-26T13:46:06.422" v="637" actId="1076"/>
        <pc:sldMkLst>
          <pc:docMk/>
          <pc:sldMk cId="2645392554" sldId="484"/>
        </pc:sldMkLst>
        <pc:spChg chg="mod">
          <ac:chgData name="pantelis balaouras" userId="25e8755020fc1734" providerId="LiveId" clId="{536995DE-22A1-4E76-8ACF-8C1AE4D41F52}" dt="2021-12-26T13:45:06.062" v="629"/>
          <ac:spMkLst>
            <pc:docMk/>
            <pc:sldMk cId="2645392554" sldId="484"/>
            <ac:spMk id="2" creationId="{3722C380-E81A-46FD-B5D0-912388367ECF}"/>
          </ac:spMkLst>
        </pc:spChg>
        <pc:spChg chg="mod">
          <ac:chgData name="pantelis balaouras" userId="25e8755020fc1734" providerId="LiveId" clId="{536995DE-22A1-4E76-8ACF-8C1AE4D41F52}" dt="2021-12-26T13:45:48.696" v="633"/>
          <ac:spMkLst>
            <pc:docMk/>
            <pc:sldMk cId="2645392554" sldId="484"/>
            <ac:spMk id="3" creationId="{39F48E6E-2BB1-4D31-A5BA-9462F4DC6E05}"/>
          </ac:spMkLst>
        </pc:spChg>
        <pc:spChg chg="add mod">
          <ac:chgData name="pantelis balaouras" userId="25e8755020fc1734" providerId="LiveId" clId="{536995DE-22A1-4E76-8ACF-8C1AE4D41F52}" dt="2021-12-26T13:45:36.523" v="631"/>
          <ac:spMkLst>
            <pc:docMk/>
            <pc:sldMk cId="2645392554" sldId="484"/>
            <ac:spMk id="6" creationId="{EF5F4957-08A9-4188-A673-B12275892710}"/>
          </ac:spMkLst>
        </pc:spChg>
        <pc:spChg chg="add mod">
          <ac:chgData name="pantelis balaouras" userId="25e8755020fc1734" providerId="LiveId" clId="{536995DE-22A1-4E76-8ACF-8C1AE4D41F52}" dt="2021-12-26T13:45:36.523" v="631"/>
          <ac:spMkLst>
            <pc:docMk/>
            <pc:sldMk cId="2645392554" sldId="484"/>
            <ac:spMk id="7" creationId="{6B92D0A5-DDE0-415C-9256-ACC7A9AA8232}"/>
          </ac:spMkLst>
        </pc:spChg>
        <pc:spChg chg="add mod">
          <ac:chgData name="pantelis balaouras" userId="25e8755020fc1734" providerId="LiveId" clId="{536995DE-22A1-4E76-8ACF-8C1AE4D41F52}" dt="2021-12-26T13:45:36.523" v="631"/>
          <ac:spMkLst>
            <pc:docMk/>
            <pc:sldMk cId="2645392554" sldId="484"/>
            <ac:spMk id="8" creationId="{86EAB504-E4AE-4004-92A1-0A4AD2F2DF33}"/>
          </ac:spMkLst>
        </pc:spChg>
        <pc:spChg chg="add mod">
          <ac:chgData name="pantelis balaouras" userId="25e8755020fc1734" providerId="LiveId" clId="{536995DE-22A1-4E76-8ACF-8C1AE4D41F52}" dt="2021-12-26T13:45:36.523" v="631"/>
          <ac:spMkLst>
            <pc:docMk/>
            <pc:sldMk cId="2645392554" sldId="484"/>
            <ac:spMk id="9" creationId="{10AF730B-94C6-492E-8192-FEA1734F97ED}"/>
          </ac:spMkLst>
        </pc:spChg>
        <pc:spChg chg="add mod">
          <ac:chgData name="pantelis balaouras" userId="25e8755020fc1734" providerId="LiveId" clId="{536995DE-22A1-4E76-8ACF-8C1AE4D41F52}" dt="2021-12-26T13:45:36.523" v="631"/>
          <ac:spMkLst>
            <pc:docMk/>
            <pc:sldMk cId="2645392554" sldId="484"/>
            <ac:spMk id="10" creationId="{63410FF0-0484-42C4-9C4D-073DDCB1831A}"/>
          </ac:spMkLst>
        </pc:spChg>
        <pc:spChg chg="add mod">
          <ac:chgData name="pantelis balaouras" userId="25e8755020fc1734" providerId="LiveId" clId="{536995DE-22A1-4E76-8ACF-8C1AE4D41F52}" dt="2021-12-26T13:45:36.523" v="631"/>
          <ac:spMkLst>
            <pc:docMk/>
            <pc:sldMk cId="2645392554" sldId="484"/>
            <ac:spMk id="11" creationId="{D2B25106-525F-4803-BD7B-C4E87D689AD8}"/>
          </ac:spMkLst>
        </pc:spChg>
        <pc:spChg chg="add mod">
          <ac:chgData name="pantelis balaouras" userId="25e8755020fc1734" providerId="LiveId" clId="{536995DE-22A1-4E76-8ACF-8C1AE4D41F52}" dt="2021-12-26T13:45:36.523" v="631"/>
          <ac:spMkLst>
            <pc:docMk/>
            <pc:sldMk cId="2645392554" sldId="484"/>
            <ac:spMk id="12" creationId="{336E0139-28EF-4769-821E-F11C4FA1D8FE}"/>
          </ac:spMkLst>
        </pc:spChg>
        <pc:spChg chg="add mod">
          <ac:chgData name="pantelis balaouras" userId="25e8755020fc1734" providerId="LiveId" clId="{536995DE-22A1-4E76-8ACF-8C1AE4D41F52}" dt="2021-12-26T13:45:36.523" v="631"/>
          <ac:spMkLst>
            <pc:docMk/>
            <pc:sldMk cId="2645392554" sldId="484"/>
            <ac:spMk id="13" creationId="{0E978B33-55A4-4C8C-A077-82C63679A4A0}"/>
          </ac:spMkLst>
        </pc:spChg>
        <pc:spChg chg="add del">
          <ac:chgData name="pantelis balaouras" userId="25e8755020fc1734" providerId="LiveId" clId="{536995DE-22A1-4E76-8ACF-8C1AE4D41F52}" dt="2021-12-26T13:45:54.878" v="635" actId="22"/>
          <ac:spMkLst>
            <pc:docMk/>
            <pc:sldMk cId="2645392554" sldId="484"/>
            <ac:spMk id="15" creationId="{A55ED104-064E-4D54-801C-7CA0F0865B46}"/>
          </ac:spMkLst>
        </pc:spChg>
        <pc:spChg chg="add mod">
          <ac:chgData name="pantelis balaouras" userId="25e8755020fc1734" providerId="LiveId" clId="{536995DE-22A1-4E76-8ACF-8C1AE4D41F52}" dt="2021-12-26T13:46:06.422" v="637" actId="1076"/>
          <ac:spMkLst>
            <pc:docMk/>
            <pc:sldMk cId="2645392554" sldId="484"/>
            <ac:spMk id="17" creationId="{F3471F25-DDBE-4B5A-91CB-D6359FBFC72B}"/>
          </ac:spMkLst>
        </pc:spChg>
        <pc:grpChg chg="add mod">
          <ac:chgData name="pantelis balaouras" userId="25e8755020fc1734" providerId="LiveId" clId="{536995DE-22A1-4E76-8ACF-8C1AE4D41F52}" dt="2021-12-26T13:45:36.523" v="631"/>
          <ac:grpSpMkLst>
            <pc:docMk/>
            <pc:sldMk cId="2645392554" sldId="484"/>
            <ac:grpSpMk id="4" creationId="{C32534BC-3709-45F8-8441-73634F9F1C23}"/>
          </ac:grpSpMkLst>
        </pc:grpChg>
        <pc:grpChg chg="add mod">
          <ac:chgData name="pantelis balaouras" userId="25e8755020fc1734" providerId="LiveId" clId="{536995DE-22A1-4E76-8ACF-8C1AE4D41F52}" dt="2021-12-26T13:45:36.523" v="631"/>
          <ac:grpSpMkLst>
            <pc:docMk/>
            <pc:sldMk cId="2645392554" sldId="484"/>
            <ac:grpSpMk id="5" creationId="{161904F7-52D0-4392-B765-DB746B2EB475}"/>
          </ac:grpSpMkLst>
        </pc:grpChg>
      </pc:sldChg>
      <pc:sldChg chg="delSp modSp add mod">
        <pc:chgData name="pantelis balaouras" userId="25e8755020fc1734" providerId="LiveId" clId="{536995DE-22A1-4E76-8ACF-8C1AE4D41F52}" dt="2021-12-26T13:59:35.247" v="642" actId="478"/>
        <pc:sldMkLst>
          <pc:docMk/>
          <pc:sldMk cId="2149870364" sldId="485"/>
        </pc:sldMkLst>
        <pc:spChg chg="mod">
          <ac:chgData name="pantelis balaouras" userId="25e8755020fc1734" providerId="LiveId" clId="{536995DE-22A1-4E76-8ACF-8C1AE4D41F52}" dt="2021-12-26T13:59:12.758" v="641" actId="20577"/>
          <ac:spMkLst>
            <pc:docMk/>
            <pc:sldMk cId="2149870364" sldId="485"/>
            <ac:spMk id="5" creationId="{66473777-F090-41F5-9FC8-8962CF40C8E1}"/>
          </ac:spMkLst>
        </pc:spChg>
        <pc:spChg chg="del">
          <ac:chgData name="pantelis balaouras" userId="25e8755020fc1734" providerId="LiveId" clId="{536995DE-22A1-4E76-8ACF-8C1AE4D41F52}" dt="2021-12-26T13:59:35.247" v="642" actId="478"/>
          <ac:spMkLst>
            <pc:docMk/>
            <pc:sldMk cId="2149870364" sldId="485"/>
            <ac:spMk id="13" creationId="{864999EB-6071-46F0-8685-F8A18CB63D7C}"/>
          </ac:spMkLst>
        </pc:spChg>
      </pc:sldChg>
      <pc:sldChg chg="addSp delSp modSp new mod modClrScheme chgLayout">
        <pc:chgData name="pantelis balaouras" userId="25e8755020fc1734" providerId="LiveId" clId="{536995DE-22A1-4E76-8ACF-8C1AE4D41F52}" dt="2021-12-26T14:01:07.643" v="655" actId="27636"/>
        <pc:sldMkLst>
          <pc:docMk/>
          <pc:sldMk cId="4164704614" sldId="486"/>
        </pc:sldMkLst>
        <pc:spChg chg="del mod ord">
          <ac:chgData name="pantelis balaouras" userId="25e8755020fc1734" providerId="LiveId" clId="{536995DE-22A1-4E76-8ACF-8C1AE4D41F52}" dt="2021-12-26T13:59:55.078" v="644" actId="700"/>
          <ac:spMkLst>
            <pc:docMk/>
            <pc:sldMk cId="4164704614" sldId="486"/>
            <ac:spMk id="2" creationId="{E4F492CF-5180-4A63-B288-AA9F988522AF}"/>
          </ac:spMkLst>
        </pc:spChg>
        <pc:spChg chg="del mod ord">
          <ac:chgData name="pantelis balaouras" userId="25e8755020fc1734" providerId="LiveId" clId="{536995DE-22A1-4E76-8ACF-8C1AE4D41F52}" dt="2021-12-26T13:59:55.078" v="644" actId="700"/>
          <ac:spMkLst>
            <pc:docMk/>
            <pc:sldMk cId="4164704614" sldId="486"/>
            <ac:spMk id="3" creationId="{3F538AC7-9482-455A-981B-97B51AF14A65}"/>
          </ac:spMkLst>
        </pc:spChg>
        <pc:spChg chg="add mod ord">
          <ac:chgData name="pantelis balaouras" userId="25e8755020fc1734" providerId="LiveId" clId="{536995DE-22A1-4E76-8ACF-8C1AE4D41F52}" dt="2021-12-26T13:59:55.078" v="644" actId="700"/>
          <ac:spMkLst>
            <pc:docMk/>
            <pc:sldMk cId="4164704614" sldId="486"/>
            <ac:spMk id="4" creationId="{02D7B19F-57F6-49D7-9677-FAF3B3894305}"/>
          </ac:spMkLst>
        </pc:spChg>
        <pc:spChg chg="add mod ord">
          <ac:chgData name="pantelis balaouras" userId="25e8755020fc1734" providerId="LiveId" clId="{536995DE-22A1-4E76-8ACF-8C1AE4D41F52}" dt="2021-12-26T14:01:07.643" v="655" actId="27636"/>
          <ac:spMkLst>
            <pc:docMk/>
            <pc:sldMk cId="4164704614" sldId="486"/>
            <ac:spMk id="5" creationId="{F1724BD0-1A2D-4EE9-86A4-37EA1CD4E006}"/>
          </ac:spMkLst>
        </pc:spChg>
        <pc:spChg chg="add mod">
          <ac:chgData name="pantelis balaouras" userId="25e8755020fc1734" providerId="LiveId" clId="{536995DE-22A1-4E76-8ACF-8C1AE4D41F52}" dt="2021-12-26T14:00:49.409" v="646"/>
          <ac:spMkLst>
            <pc:docMk/>
            <pc:sldMk cId="4164704614" sldId="486"/>
            <ac:spMk id="8" creationId="{AFD5AA96-69E8-40C6-8F13-1215967CE820}"/>
          </ac:spMkLst>
        </pc:spChg>
        <pc:spChg chg="add mod">
          <ac:chgData name="pantelis balaouras" userId="25e8755020fc1734" providerId="LiveId" clId="{536995DE-22A1-4E76-8ACF-8C1AE4D41F52}" dt="2021-12-26T14:00:49.409" v="646"/>
          <ac:spMkLst>
            <pc:docMk/>
            <pc:sldMk cId="4164704614" sldId="486"/>
            <ac:spMk id="9" creationId="{6D19D243-D204-425F-8C98-94EC67B06018}"/>
          </ac:spMkLst>
        </pc:spChg>
        <pc:spChg chg="add mod">
          <ac:chgData name="pantelis balaouras" userId="25e8755020fc1734" providerId="LiveId" clId="{536995DE-22A1-4E76-8ACF-8C1AE4D41F52}" dt="2021-12-26T14:00:49.409" v="646"/>
          <ac:spMkLst>
            <pc:docMk/>
            <pc:sldMk cId="4164704614" sldId="486"/>
            <ac:spMk id="10" creationId="{CE7845FE-C2C0-4AA9-99DC-55AFB7DCB1C9}"/>
          </ac:spMkLst>
        </pc:spChg>
        <pc:spChg chg="add mod">
          <ac:chgData name="pantelis balaouras" userId="25e8755020fc1734" providerId="LiveId" clId="{536995DE-22A1-4E76-8ACF-8C1AE4D41F52}" dt="2021-12-26T14:00:49.409" v="646"/>
          <ac:spMkLst>
            <pc:docMk/>
            <pc:sldMk cId="4164704614" sldId="486"/>
            <ac:spMk id="11" creationId="{A2326847-D3F6-41AB-96D1-FF2715306211}"/>
          </ac:spMkLst>
        </pc:spChg>
        <pc:grpChg chg="add mod">
          <ac:chgData name="pantelis balaouras" userId="25e8755020fc1734" providerId="LiveId" clId="{536995DE-22A1-4E76-8ACF-8C1AE4D41F52}" dt="2021-12-26T14:00:53.668" v="647" actId="1076"/>
          <ac:grpSpMkLst>
            <pc:docMk/>
            <pc:sldMk cId="4164704614" sldId="486"/>
            <ac:grpSpMk id="6" creationId="{D290D5F0-4CBA-43E7-886E-3F21F7F37100}"/>
          </ac:grpSpMkLst>
        </pc:grpChg>
        <pc:grpChg chg="add mod">
          <ac:chgData name="pantelis balaouras" userId="25e8755020fc1734" providerId="LiveId" clId="{536995DE-22A1-4E76-8ACF-8C1AE4D41F52}" dt="2021-12-26T14:00:49.409" v="646"/>
          <ac:grpSpMkLst>
            <pc:docMk/>
            <pc:sldMk cId="4164704614" sldId="486"/>
            <ac:grpSpMk id="7" creationId="{DC79C115-1E60-421A-A496-68F228666AE0}"/>
          </ac:grpSpMkLst>
        </pc:grpChg>
        <pc:cxnChg chg="add mod">
          <ac:chgData name="pantelis balaouras" userId="25e8755020fc1734" providerId="LiveId" clId="{536995DE-22A1-4E76-8ACF-8C1AE4D41F52}" dt="2021-12-26T14:00:49.409" v="646"/>
          <ac:cxnSpMkLst>
            <pc:docMk/>
            <pc:sldMk cId="4164704614" sldId="486"/>
            <ac:cxnSpMk id="12" creationId="{395C9B52-A6C0-43FC-85D6-4317F6DDD782}"/>
          </ac:cxnSpMkLst>
        </pc:cxnChg>
        <pc:cxnChg chg="add mod">
          <ac:chgData name="pantelis balaouras" userId="25e8755020fc1734" providerId="LiveId" clId="{536995DE-22A1-4E76-8ACF-8C1AE4D41F52}" dt="2021-12-26T14:00:49.409" v="646"/>
          <ac:cxnSpMkLst>
            <pc:docMk/>
            <pc:sldMk cId="4164704614" sldId="486"/>
            <ac:cxnSpMk id="13" creationId="{8BE909AB-03A9-456C-9182-EA719B33D303}"/>
          </ac:cxnSpMkLst>
        </pc:cxnChg>
      </pc:sldChg>
      <pc:sldChg chg="modSp add mod ord">
        <pc:chgData name="pantelis balaouras" userId="25e8755020fc1734" providerId="LiveId" clId="{536995DE-22A1-4E76-8ACF-8C1AE4D41F52}" dt="2021-12-26T14:18:46.567" v="733" actId="20577"/>
        <pc:sldMkLst>
          <pc:docMk/>
          <pc:sldMk cId="176712698" sldId="487"/>
        </pc:sldMkLst>
        <pc:spChg chg="mod">
          <ac:chgData name="pantelis balaouras" userId="25e8755020fc1734" providerId="LiveId" clId="{536995DE-22A1-4E76-8ACF-8C1AE4D41F52}" dt="2021-12-26T14:18:46.567" v="733" actId="20577"/>
          <ac:spMkLst>
            <pc:docMk/>
            <pc:sldMk cId="176712698" sldId="487"/>
            <ac:spMk id="5" creationId="{66473777-F090-41F5-9FC8-8962CF40C8E1}"/>
          </ac:spMkLst>
        </pc:spChg>
      </pc:sldChg>
      <pc:sldChg chg="addSp modSp new mod">
        <pc:chgData name="pantelis balaouras" userId="25e8755020fc1734" providerId="LiveId" clId="{536995DE-22A1-4E76-8ACF-8C1AE4D41F52}" dt="2021-12-26T14:22:01.001" v="751" actId="1076"/>
        <pc:sldMkLst>
          <pc:docMk/>
          <pc:sldMk cId="851107091" sldId="488"/>
        </pc:sldMkLst>
        <pc:spChg chg="mod">
          <ac:chgData name="pantelis balaouras" userId="25e8755020fc1734" providerId="LiveId" clId="{536995DE-22A1-4E76-8ACF-8C1AE4D41F52}" dt="2021-12-26T14:21:12.964" v="747"/>
          <ac:spMkLst>
            <pc:docMk/>
            <pc:sldMk cId="851107091" sldId="488"/>
            <ac:spMk id="3" creationId="{0424FA03-ABF2-4810-98A4-4D29B1A8B6ED}"/>
          </ac:spMkLst>
        </pc:spChg>
        <pc:spChg chg="add mod">
          <ac:chgData name="pantelis balaouras" userId="25e8755020fc1734" providerId="LiveId" clId="{536995DE-22A1-4E76-8ACF-8C1AE4D41F52}" dt="2021-12-26T14:21:46.626" v="749" actId="1076"/>
          <ac:spMkLst>
            <pc:docMk/>
            <pc:sldMk cId="851107091" sldId="488"/>
            <ac:spMk id="4" creationId="{F38020BB-3D11-4FF9-B76F-E735176F3C5C}"/>
          </ac:spMkLst>
        </pc:spChg>
        <pc:picChg chg="add mod">
          <ac:chgData name="pantelis balaouras" userId="25e8755020fc1734" providerId="LiveId" clId="{536995DE-22A1-4E76-8ACF-8C1AE4D41F52}" dt="2021-12-26T14:22:01.001" v="751" actId="1076"/>
          <ac:picMkLst>
            <pc:docMk/>
            <pc:sldMk cId="851107091" sldId="488"/>
            <ac:picMk id="5" creationId="{51280C98-4324-430C-B8D9-2D971508367E}"/>
          </ac:picMkLst>
        </pc:picChg>
      </pc:sldChg>
      <pc:sldChg chg="modSp add mod">
        <pc:chgData name="pantelis balaouras" userId="25e8755020fc1734" providerId="LiveId" clId="{536995DE-22A1-4E76-8ACF-8C1AE4D41F52}" dt="2021-12-26T14:24:40.752" v="769" actId="6549"/>
        <pc:sldMkLst>
          <pc:docMk/>
          <pc:sldMk cId="3480835252" sldId="489"/>
        </pc:sldMkLst>
        <pc:spChg chg="mod">
          <ac:chgData name="pantelis balaouras" userId="25e8755020fc1734" providerId="LiveId" clId="{536995DE-22A1-4E76-8ACF-8C1AE4D41F52}" dt="2021-12-26T14:24:40.752" v="769" actId="6549"/>
          <ac:spMkLst>
            <pc:docMk/>
            <pc:sldMk cId="3480835252" sldId="489"/>
            <ac:spMk id="5" creationId="{66473777-F090-41F5-9FC8-8962CF40C8E1}"/>
          </ac:spMkLst>
        </pc:spChg>
      </pc:sldChg>
      <pc:sldChg chg="addSp modSp new mod">
        <pc:chgData name="pantelis balaouras" userId="25e8755020fc1734" providerId="LiveId" clId="{536995DE-22A1-4E76-8ACF-8C1AE4D41F52}" dt="2021-12-26T14:26:25.946" v="780"/>
        <pc:sldMkLst>
          <pc:docMk/>
          <pc:sldMk cId="2774653811" sldId="490"/>
        </pc:sldMkLst>
        <pc:spChg chg="mod">
          <ac:chgData name="pantelis balaouras" userId="25e8755020fc1734" providerId="LiveId" clId="{536995DE-22A1-4E76-8ACF-8C1AE4D41F52}" dt="2021-12-26T14:26:25.946" v="780"/>
          <ac:spMkLst>
            <pc:docMk/>
            <pc:sldMk cId="2774653811" sldId="490"/>
            <ac:spMk id="2" creationId="{F1BC51C5-BE01-4744-8DAC-49E43160A2D1}"/>
          </ac:spMkLst>
        </pc:spChg>
        <pc:spChg chg="add mod">
          <ac:chgData name="pantelis balaouras" userId="25e8755020fc1734" providerId="LiveId" clId="{536995DE-22A1-4E76-8ACF-8C1AE4D41F52}" dt="2021-12-26T14:26:12.974" v="779"/>
          <ac:spMkLst>
            <pc:docMk/>
            <pc:sldMk cId="2774653811" sldId="490"/>
            <ac:spMk id="6" creationId="{98037E8B-C704-4A59-8A72-0EEC15EB591C}"/>
          </ac:spMkLst>
        </pc:spChg>
        <pc:spChg chg="add mod">
          <ac:chgData name="pantelis balaouras" userId="25e8755020fc1734" providerId="LiveId" clId="{536995DE-22A1-4E76-8ACF-8C1AE4D41F52}" dt="2021-12-26T14:26:12.974" v="779"/>
          <ac:spMkLst>
            <pc:docMk/>
            <pc:sldMk cId="2774653811" sldId="490"/>
            <ac:spMk id="7" creationId="{1AA7A66B-B97C-47FC-9FF5-562E61B08FC5}"/>
          </ac:spMkLst>
        </pc:spChg>
        <pc:spChg chg="add mod">
          <ac:chgData name="pantelis balaouras" userId="25e8755020fc1734" providerId="LiveId" clId="{536995DE-22A1-4E76-8ACF-8C1AE4D41F52}" dt="2021-12-26T14:26:12.974" v="779"/>
          <ac:spMkLst>
            <pc:docMk/>
            <pc:sldMk cId="2774653811" sldId="490"/>
            <ac:spMk id="8" creationId="{90570C5C-9B95-43C1-BF26-2E3A41C88D24}"/>
          </ac:spMkLst>
        </pc:spChg>
        <pc:spChg chg="add mod">
          <ac:chgData name="pantelis balaouras" userId="25e8755020fc1734" providerId="LiveId" clId="{536995DE-22A1-4E76-8ACF-8C1AE4D41F52}" dt="2021-12-26T14:26:12.974" v="779"/>
          <ac:spMkLst>
            <pc:docMk/>
            <pc:sldMk cId="2774653811" sldId="490"/>
            <ac:spMk id="9" creationId="{3FD4D8F7-1E7A-413B-81BA-4E8C9E360E9F}"/>
          </ac:spMkLst>
        </pc:spChg>
        <pc:grpChg chg="add mod">
          <ac:chgData name="pantelis balaouras" userId="25e8755020fc1734" providerId="LiveId" clId="{536995DE-22A1-4E76-8ACF-8C1AE4D41F52}" dt="2021-12-26T14:26:12.974" v="779"/>
          <ac:grpSpMkLst>
            <pc:docMk/>
            <pc:sldMk cId="2774653811" sldId="490"/>
            <ac:grpSpMk id="4" creationId="{480822C0-DDA9-4A71-ADA5-80A5E975EFE5}"/>
          </ac:grpSpMkLst>
        </pc:grpChg>
        <pc:grpChg chg="add mod">
          <ac:chgData name="pantelis balaouras" userId="25e8755020fc1734" providerId="LiveId" clId="{536995DE-22A1-4E76-8ACF-8C1AE4D41F52}" dt="2021-12-26T14:26:12.974" v="779"/>
          <ac:grpSpMkLst>
            <pc:docMk/>
            <pc:sldMk cId="2774653811" sldId="490"/>
            <ac:grpSpMk id="5" creationId="{01D53F5C-928B-4C1E-8295-ED5875F03690}"/>
          </ac:grpSpMkLst>
        </pc:grpChg>
      </pc:sldChg>
      <pc:sldChg chg="addSp modSp new mod">
        <pc:chgData name="pantelis balaouras" userId="25e8755020fc1734" providerId="LiveId" clId="{536995DE-22A1-4E76-8ACF-8C1AE4D41F52}" dt="2021-12-26T14:27:29.702" v="794" actId="20577"/>
        <pc:sldMkLst>
          <pc:docMk/>
          <pc:sldMk cId="3273773654" sldId="491"/>
        </pc:sldMkLst>
        <pc:spChg chg="mod">
          <ac:chgData name="pantelis balaouras" userId="25e8755020fc1734" providerId="LiveId" clId="{536995DE-22A1-4E76-8ACF-8C1AE4D41F52}" dt="2021-12-26T14:27:29.702" v="794" actId="20577"/>
          <ac:spMkLst>
            <pc:docMk/>
            <pc:sldMk cId="3273773654" sldId="491"/>
            <ac:spMk id="2" creationId="{C81D0854-0CD1-42AB-B315-D2DFAA849811}"/>
          </ac:spMkLst>
        </pc:spChg>
        <pc:spChg chg="add mod">
          <ac:chgData name="pantelis balaouras" userId="25e8755020fc1734" providerId="LiveId" clId="{536995DE-22A1-4E76-8ACF-8C1AE4D41F52}" dt="2021-12-26T14:27:16.553" v="785"/>
          <ac:spMkLst>
            <pc:docMk/>
            <pc:sldMk cId="3273773654" sldId="491"/>
            <ac:spMk id="6" creationId="{BAC5E499-1791-4F78-AF1D-B123D09366F8}"/>
          </ac:spMkLst>
        </pc:spChg>
        <pc:spChg chg="add mod">
          <ac:chgData name="pantelis balaouras" userId="25e8755020fc1734" providerId="LiveId" clId="{536995DE-22A1-4E76-8ACF-8C1AE4D41F52}" dt="2021-12-26T14:27:16.553" v="785"/>
          <ac:spMkLst>
            <pc:docMk/>
            <pc:sldMk cId="3273773654" sldId="491"/>
            <ac:spMk id="7" creationId="{AD0EB691-C5A1-4559-BB24-D69E3379BD2A}"/>
          </ac:spMkLst>
        </pc:spChg>
        <pc:spChg chg="add mod">
          <ac:chgData name="pantelis balaouras" userId="25e8755020fc1734" providerId="LiveId" clId="{536995DE-22A1-4E76-8ACF-8C1AE4D41F52}" dt="2021-12-26T14:27:16.553" v="785"/>
          <ac:spMkLst>
            <pc:docMk/>
            <pc:sldMk cId="3273773654" sldId="491"/>
            <ac:spMk id="8" creationId="{4C6988B5-B223-4EC2-9C1F-ACCB1CC58A48}"/>
          </ac:spMkLst>
        </pc:spChg>
        <pc:spChg chg="add mod">
          <ac:chgData name="pantelis balaouras" userId="25e8755020fc1734" providerId="LiveId" clId="{536995DE-22A1-4E76-8ACF-8C1AE4D41F52}" dt="2021-12-26T14:27:16.553" v="785"/>
          <ac:spMkLst>
            <pc:docMk/>
            <pc:sldMk cId="3273773654" sldId="491"/>
            <ac:spMk id="9" creationId="{8B32B2F8-427C-42FA-9CC6-A94826AAC327}"/>
          </ac:spMkLst>
        </pc:spChg>
        <pc:grpChg chg="add mod">
          <ac:chgData name="pantelis balaouras" userId="25e8755020fc1734" providerId="LiveId" clId="{536995DE-22A1-4E76-8ACF-8C1AE4D41F52}" dt="2021-12-26T14:27:16.553" v="785"/>
          <ac:grpSpMkLst>
            <pc:docMk/>
            <pc:sldMk cId="3273773654" sldId="491"/>
            <ac:grpSpMk id="4" creationId="{994E8EF3-3BA3-410F-9075-EB8FBF3E5050}"/>
          </ac:grpSpMkLst>
        </pc:grpChg>
        <pc:grpChg chg="add mod">
          <ac:chgData name="pantelis balaouras" userId="25e8755020fc1734" providerId="LiveId" clId="{536995DE-22A1-4E76-8ACF-8C1AE4D41F52}" dt="2021-12-26T14:27:16.553" v="785"/>
          <ac:grpSpMkLst>
            <pc:docMk/>
            <pc:sldMk cId="3273773654" sldId="491"/>
            <ac:grpSpMk id="5" creationId="{A63DFDF8-AB20-4405-A31C-0DAAF0B57E3E}"/>
          </ac:grpSpMkLst>
        </pc:grpChg>
      </pc:sldChg>
      <pc:sldChg chg="modSp new mod">
        <pc:chgData name="pantelis balaouras" userId="25e8755020fc1734" providerId="LiveId" clId="{536995DE-22A1-4E76-8ACF-8C1AE4D41F52}" dt="2021-12-26T14:28:24.872" v="797"/>
        <pc:sldMkLst>
          <pc:docMk/>
          <pc:sldMk cId="899508653" sldId="492"/>
        </pc:sldMkLst>
        <pc:spChg chg="mod">
          <ac:chgData name="pantelis balaouras" userId="25e8755020fc1734" providerId="LiveId" clId="{536995DE-22A1-4E76-8ACF-8C1AE4D41F52}" dt="2021-12-26T14:28:02.333" v="796"/>
          <ac:spMkLst>
            <pc:docMk/>
            <pc:sldMk cId="899508653" sldId="492"/>
            <ac:spMk id="2" creationId="{B0239053-9392-4FAE-86FB-1FFCD5417554}"/>
          </ac:spMkLst>
        </pc:spChg>
        <pc:spChg chg="mod">
          <ac:chgData name="pantelis balaouras" userId="25e8755020fc1734" providerId="LiveId" clId="{536995DE-22A1-4E76-8ACF-8C1AE4D41F52}" dt="2021-12-26T14:28:24.872" v="797"/>
          <ac:spMkLst>
            <pc:docMk/>
            <pc:sldMk cId="899508653" sldId="492"/>
            <ac:spMk id="3" creationId="{8E5B9A1F-A76A-45CB-A4A6-75EF82D14243}"/>
          </ac:spMkLst>
        </pc:spChg>
      </pc:sldChg>
      <pc:sldChg chg="addSp modSp new">
        <pc:chgData name="pantelis balaouras" userId="25e8755020fc1734" providerId="LiveId" clId="{536995DE-22A1-4E76-8ACF-8C1AE4D41F52}" dt="2021-12-26T14:29:02.747" v="799"/>
        <pc:sldMkLst>
          <pc:docMk/>
          <pc:sldMk cId="2801722803" sldId="493"/>
        </pc:sldMkLst>
        <pc:spChg chg="add mod">
          <ac:chgData name="pantelis balaouras" userId="25e8755020fc1734" providerId="LiveId" clId="{536995DE-22A1-4E76-8ACF-8C1AE4D41F52}" dt="2021-12-26T14:29:02.747" v="799"/>
          <ac:spMkLst>
            <pc:docMk/>
            <pc:sldMk cId="2801722803" sldId="493"/>
            <ac:spMk id="6" creationId="{18E003A0-0B8F-4CA8-A5F7-131A001E267A}"/>
          </ac:spMkLst>
        </pc:spChg>
        <pc:spChg chg="add mod">
          <ac:chgData name="pantelis balaouras" userId="25e8755020fc1734" providerId="LiveId" clId="{536995DE-22A1-4E76-8ACF-8C1AE4D41F52}" dt="2021-12-26T14:29:02.747" v="799"/>
          <ac:spMkLst>
            <pc:docMk/>
            <pc:sldMk cId="2801722803" sldId="493"/>
            <ac:spMk id="7" creationId="{06D8FC8D-2EE9-4252-8CEA-675EFB35BFEB}"/>
          </ac:spMkLst>
        </pc:spChg>
        <pc:spChg chg="add mod">
          <ac:chgData name="pantelis balaouras" userId="25e8755020fc1734" providerId="LiveId" clId="{536995DE-22A1-4E76-8ACF-8C1AE4D41F52}" dt="2021-12-26T14:29:02.747" v="799"/>
          <ac:spMkLst>
            <pc:docMk/>
            <pc:sldMk cId="2801722803" sldId="493"/>
            <ac:spMk id="8" creationId="{AB88B7FA-78B0-46CE-A775-9C43A58995D3}"/>
          </ac:spMkLst>
        </pc:spChg>
        <pc:spChg chg="add mod">
          <ac:chgData name="pantelis balaouras" userId="25e8755020fc1734" providerId="LiveId" clId="{536995DE-22A1-4E76-8ACF-8C1AE4D41F52}" dt="2021-12-26T14:29:02.747" v="799"/>
          <ac:spMkLst>
            <pc:docMk/>
            <pc:sldMk cId="2801722803" sldId="493"/>
            <ac:spMk id="9" creationId="{67FB0F6E-035D-46CB-AC9B-2FD269A3EA5B}"/>
          </ac:spMkLst>
        </pc:spChg>
        <pc:spChg chg="add mod">
          <ac:chgData name="pantelis balaouras" userId="25e8755020fc1734" providerId="LiveId" clId="{536995DE-22A1-4E76-8ACF-8C1AE4D41F52}" dt="2021-12-26T14:29:02.747" v="799"/>
          <ac:spMkLst>
            <pc:docMk/>
            <pc:sldMk cId="2801722803" sldId="493"/>
            <ac:spMk id="10" creationId="{D7AAA868-BB40-44D2-9A41-439B137E70D1}"/>
          </ac:spMkLst>
        </pc:spChg>
        <pc:spChg chg="add mod">
          <ac:chgData name="pantelis balaouras" userId="25e8755020fc1734" providerId="LiveId" clId="{536995DE-22A1-4E76-8ACF-8C1AE4D41F52}" dt="2021-12-26T14:29:02.747" v="799"/>
          <ac:spMkLst>
            <pc:docMk/>
            <pc:sldMk cId="2801722803" sldId="493"/>
            <ac:spMk id="11" creationId="{1CC1942F-4840-416E-B4B7-5D9BD0C4FC93}"/>
          </ac:spMkLst>
        </pc:spChg>
        <pc:spChg chg="add mod">
          <ac:chgData name="pantelis balaouras" userId="25e8755020fc1734" providerId="LiveId" clId="{536995DE-22A1-4E76-8ACF-8C1AE4D41F52}" dt="2021-12-26T14:29:02.747" v="799"/>
          <ac:spMkLst>
            <pc:docMk/>
            <pc:sldMk cId="2801722803" sldId="493"/>
            <ac:spMk id="14" creationId="{425D900F-F4C2-4D2F-958E-CE917465D368}"/>
          </ac:spMkLst>
        </pc:spChg>
        <pc:spChg chg="add mod">
          <ac:chgData name="pantelis balaouras" userId="25e8755020fc1734" providerId="LiveId" clId="{536995DE-22A1-4E76-8ACF-8C1AE4D41F52}" dt="2021-12-26T14:29:02.747" v="799"/>
          <ac:spMkLst>
            <pc:docMk/>
            <pc:sldMk cId="2801722803" sldId="493"/>
            <ac:spMk id="15" creationId="{FBF40C65-78F5-44D5-90F8-5AECB1F32B71}"/>
          </ac:spMkLst>
        </pc:spChg>
        <pc:spChg chg="add mod">
          <ac:chgData name="pantelis balaouras" userId="25e8755020fc1734" providerId="LiveId" clId="{536995DE-22A1-4E76-8ACF-8C1AE4D41F52}" dt="2021-12-26T14:29:02.747" v="799"/>
          <ac:spMkLst>
            <pc:docMk/>
            <pc:sldMk cId="2801722803" sldId="493"/>
            <ac:spMk id="18" creationId="{8085370C-73FF-47B6-99F4-4A3EF5F6DCD0}"/>
          </ac:spMkLst>
        </pc:spChg>
        <pc:spChg chg="add mod">
          <ac:chgData name="pantelis balaouras" userId="25e8755020fc1734" providerId="LiveId" clId="{536995DE-22A1-4E76-8ACF-8C1AE4D41F52}" dt="2021-12-26T14:29:02.747" v="799"/>
          <ac:spMkLst>
            <pc:docMk/>
            <pc:sldMk cId="2801722803" sldId="493"/>
            <ac:spMk id="19" creationId="{1AFFDF20-5F0D-47EE-888C-AB3E6DB8546C}"/>
          </ac:spMkLst>
        </pc:spChg>
        <pc:grpChg chg="add mod">
          <ac:chgData name="pantelis balaouras" userId="25e8755020fc1734" providerId="LiveId" clId="{536995DE-22A1-4E76-8ACF-8C1AE4D41F52}" dt="2021-12-26T14:29:02.747" v="799"/>
          <ac:grpSpMkLst>
            <pc:docMk/>
            <pc:sldMk cId="2801722803" sldId="493"/>
            <ac:grpSpMk id="4" creationId="{0B25F302-601C-4BCA-B0F4-87A48F37F62D}"/>
          </ac:grpSpMkLst>
        </pc:grpChg>
        <pc:grpChg chg="add mod">
          <ac:chgData name="pantelis balaouras" userId="25e8755020fc1734" providerId="LiveId" clId="{536995DE-22A1-4E76-8ACF-8C1AE4D41F52}" dt="2021-12-26T14:29:02.747" v="799"/>
          <ac:grpSpMkLst>
            <pc:docMk/>
            <pc:sldMk cId="2801722803" sldId="493"/>
            <ac:grpSpMk id="5" creationId="{8D001069-AA14-48DF-9EE9-76DB8772966D}"/>
          </ac:grpSpMkLst>
        </pc:grpChg>
        <pc:cxnChg chg="add mod">
          <ac:chgData name="pantelis balaouras" userId="25e8755020fc1734" providerId="LiveId" clId="{536995DE-22A1-4E76-8ACF-8C1AE4D41F52}" dt="2021-12-26T14:29:02.747" v="799"/>
          <ac:cxnSpMkLst>
            <pc:docMk/>
            <pc:sldMk cId="2801722803" sldId="493"/>
            <ac:cxnSpMk id="12" creationId="{16331924-F781-4C3E-9DC0-01F11F6507DB}"/>
          </ac:cxnSpMkLst>
        </pc:cxnChg>
        <pc:cxnChg chg="add mod">
          <ac:chgData name="pantelis balaouras" userId="25e8755020fc1734" providerId="LiveId" clId="{536995DE-22A1-4E76-8ACF-8C1AE4D41F52}" dt="2021-12-26T14:29:02.747" v="799"/>
          <ac:cxnSpMkLst>
            <pc:docMk/>
            <pc:sldMk cId="2801722803" sldId="493"/>
            <ac:cxnSpMk id="13" creationId="{F9A5AD2A-8510-41A7-AF17-5F3CB62BD1F3}"/>
          </ac:cxnSpMkLst>
        </pc:cxnChg>
        <pc:cxnChg chg="add mod">
          <ac:chgData name="pantelis balaouras" userId="25e8755020fc1734" providerId="LiveId" clId="{536995DE-22A1-4E76-8ACF-8C1AE4D41F52}" dt="2021-12-26T14:29:02.747" v="799"/>
          <ac:cxnSpMkLst>
            <pc:docMk/>
            <pc:sldMk cId="2801722803" sldId="493"/>
            <ac:cxnSpMk id="16" creationId="{25923E2C-51CF-4D0F-87F1-3F479EE768B0}"/>
          </ac:cxnSpMkLst>
        </pc:cxnChg>
        <pc:cxnChg chg="add mod">
          <ac:chgData name="pantelis balaouras" userId="25e8755020fc1734" providerId="LiveId" clId="{536995DE-22A1-4E76-8ACF-8C1AE4D41F52}" dt="2021-12-26T14:29:02.747" v="799"/>
          <ac:cxnSpMkLst>
            <pc:docMk/>
            <pc:sldMk cId="2801722803" sldId="493"/>
            <ac:cxnSpMk id="17" creationId="{8C3B96C7-7032-433A-BB2B-8648948CB848}"/>
          </ac:cxnSpMkLst>
        </pc:cxnChg>
        <pc:cxnChg chg="add mod">
          <ac:chgData name="pantelis balaouras" userId="25e8755020fc1734" providerId="LiveId" clId="{536995DE-22A1-4E76-8ACF-8C1AE4D41F52}" dt="2021-12-26T14:29:02.747" v="799"/>
          <ac:cxnSpMkLst>
            <pc:docMk/>
            <pc:sldMk cId="2801722803" sldId="493"/>
            <ac:cxnSpMk id="20" creationId="{A03359FF-AD94-405F-9DA3-1EF32DF28C96}"/>
          </ac:cxnSpMkLst>
        </pc:cxnChg>
        <pc:cxnChg chg="add mod">
          <ac:chgData name="pantelis balaouras" userId="25e8755020fc1734" providerId="LiveId" clId="{536995DE-22A1-4E76-8ACF-8C1AE4D41F52}" dt="2021-12-26T14:29:02.747" v="799"/>
          <ac:cxnSpMkLst>
            <pc:docMk/>
            <pc:sldMk cId="2801722803" sldId="493"/>
            <ac:cxnSpMk id="21" creationId="{546EF7F3-7D0A-441A-A19F-BD13DB549819}"/>
          </ac:cxnSpMkLst>
        </pc:cxnChg>
      </pc:sldChg>
      <pc:sldChg chg="modSp add mod ord">
        <pc:chgData name="pantelis balaouras" userId="25e8755020fc1734" providerId="LiveId" clId="{536995DE-22A1-4E76-8ACF-8C1AE4D41F52}" dt="2021-12-26T14:31:36.189" v="877" actId="20577"/>
        <pc:sldMkLst>
          <pc:docMk/>
          <pc:sldMk cId="1542110935" sldId="494"/>
        </pc:sldMkLst>
        <pc:spChg chg="mod">
          <ac:chgData name="pantelis balaouras" userId="25e8755020fc1734" providerId="LiveId" clId="{536995DE-22A1-4E76-8ACF-8C1AE4D41F52}" dt="2021-12-26T14:31:36.189" v="877" actId="20577"/>
          <ac:spMkLst>
            <pc:docMk/>
            <pc:sldMk cId="1542110935" sldId="494"/>
            <ac:spMk id="5" creationId="{66473777-F090-41F5-9FC8-8962CF40C8E1}"/>
          </ac:spMkLst>
        </pc:spChg>
      </pc:sldChg>
      <pc:sldChg chg="addSp delSp modSp new mod modClrScheme chgLayout">
        <pc:chgData name="pantelis balaouras" userId="25e8755020fc1734" providerId="LiveId" clId="{536995DE-22A1-4E76-8ACF-8C1AE4D41F52}" dt="2021-12-26T14:32:46.956" v="885"/>
        <pc:sldMkLst>
          <pc:docMk/>
          <pc:sldMk cId="588038750" sldId="495"/>
        </pc:sldMkLst>
        <pc:spChg chg="del mod ord">
          <ac:chgData name="pantelis balaouras" userId="25e8755020fc1734" providerId="LiveId" clId="{536995DE-22A1-4E76-8ACF-8C1AE4D41F52}" dt="2021-12-26T14:31:56.428" v="879" actId="700"/>
          <ac:spMkLst>
            <pc:docMk/>
            <pc:sldMk cId="588038750" sldId="495"/>
            <ac:spMk id="2" creationId="{EE812594-420B-4FC8-ABCD-1C7758B9F3FC}"/>
          </ac:spMkLst>
        </pc:spChg>
        <pc:spChg chg="del mod ord">
          <ac:chgData name="pantelis balaouras" userId="25e8755020fc1734" providerId="LiveId" clId="{536995DE-22A1-4E76-8ACF-8C1AE4D41F52}" dt="2021-12-26T14:31:56.428" v="879" actId="700"/>
          <ac:spMkLst>
            <pc:docMk/>
            <pc:sldMk cId="588038750" sldId="495"/>
            <ac:spMk id="3" creationId="{E87BF091-DC78-4ED7-8F8A-7FEDE7A8FFB4}"/>
          </ac:spMkLst>
        </pc:spChg>
        <pc:spChg chg="add mod ord">
          <ac:chgData name="pantelis balaouras" userId="25e8755020fc1734" providerId="LiveId" clId="{536995DE-22A1-4E76-8ACF-8C1AE4D41F52}" dt="2021-12-26T14:32:22.113" v="884"/>
          <ac:spMkLst>
            <pc:docMk/>
            <pc:sldMk cId="588038750" sldId="495"/>
            <ac:spMk id="4" creationId="{DB6976C1-0931-49AD-8246-F800ACE926AE}"/>
          </ac:spMkLst>
        </pc:spChg>
        <pc:spChg chg="add mod ord">
          <ac:chgData name="pantelis balaouras" userId="25e8755020fc1734" providerId="LiveId" clId="{536995DE-22A1-4E76-8ACF-8C1AE4D41F52}" dt="2021-12-26T14:32:46.956" v="885"/>
          <ac:spMkLst>
            <pc:docMk/>
            <pc:sldMk cId="588038750" sldId="495"/>
            <ac:spMk id="5" creationId="{C4E367BE-9726-4CD2-811D-ADDD9F698C01}"/>
          </ac:spMkLst>
        </pc:spChg>
      </pc:sldChg>
      <pc:sldChg chg="addSp delSp modSp add mod">
        <pc:chgData name="pantelis balaouras" userId="25e8755020fc1734" providerId="LiveId" clId="{536995DE-22A1-4E76-8ACF-8C1AE4D41F52}" dt="2021-12-26T14:34:55.043" v="894" actId="1076"/>
        <pc:sldMkLst>
          <pc:docMk/>
          <pc:sldMk cId="1997135562" sldId="496"/>
        </pc:sldMkLst>
        <pc:spChg chg="mod">
          <ac:chgData name="pantelis balaouras" userId="25e8755020fc1734" providerId="LiveId" clId="{536995DE-22A1-4E76-8ACF-8C1AE4D41F52}" dt="2021-12-26T14:33:07.084" v="888"/>
          <ac:spMkLst>
            <pc:docMk/>
            <pc:sldMk cId="1997135562" sldId="496"/>
            <ac:spMk id="4" creationId="{DB6976C1-0931-49AD-8246-F800ACE926AE}"/>
          </ac:spMkLst>
        </pc:spChg>
        <pc:spChg chg="add del">
          <ac:chgData name="pantelis balaouras" userId="25e8755020fc1734" providerId="LiveId" clId="{536995DE-22A1-4E76-8ACF-8C1AE4D41F52}" dt="2021-12-26T14:34:15.651" v="891" actId="478"/>
          <ac:spMkLst>
            <pc:docMk/>
            <pc:sldMk cId="1997135562" sldId="496"/>
            <ac:spMk id="5" creationId="{C4E367BE-9726-4CD2-811D-ADDD9F698C01}"/>
          </ac:spMkLst>
        </pc:spChg>
        <pc:spChg chg="mod">
          <ac:chgData name="pantelis balaouras" userId="25e8755020fc1734" providerId="LiveId" clId="{536995DE-22A1-4E76-8ACF-8C1AE4D41F52}" dt="2021-12-26T14:33:42.322" v="890"/>
          <ac:spMkLst>
            <pc:docMk/>
            <pc:sldMk cId="1997135562" sldId="496"/>
            <ac:spMk id="8" creationId="{DD69C787-7690-4442-B6F2-31A1A6152798}"/>
          </ac:spMkLst>
        </pc:spChg>
        <pc:spChg chg="mod">
          <ac:chgData name="pantelis balaouras" userId="25e8755020fc1734" providerId="LiveId" clId="{536995DE-22A1-4E76-8ACF-8C1AE4D41F52}" dt="2021-12-26T14:33:42.322" v="890"/>
          <ac:spMkLst>
            <pc:docMk/>
            <pc:sldMk cId="1997135562" sldId="496"/>
            <ac:spMk id="9" creationId="{3470152C-8A8C-4133-8671-4BF971E8A054}"/>
          </ac:spMkLst>
        </pc:spChg>
        <pc:spChg chg="mod">
          <ac:chgData name="pantelis balaouras" userId="25e8755020fc1734" providerId="LiveId" clId="{536995DE-22A1-4E76-8ACF-8C1AE4D41F52}" dt="2021-12-26T14:33:42.322" v="890"/>
          <ac:spMkLst>
            <pc:docMk/>
            <pc:sldMk cId="1997135562" sldId="496"/>
            <ac:spMk id="10" creationId="{EF3D2BBF-90E1-46BF-8D41-92CBCA58311B}"/>
          </ac:spMkLst>
        </pc:spChg>
        <pc:spChg chg="mod">
          <ac:chgData name="pantelis balaouras" userId="25e8755020fc1734" providerId="LiveId" clId="{536995DE-22A1-4E76-8ACF-8C1AE4D41F52}" dt="2021-12-26T14:33:42.322" v="890"/>
          <ac:spMkLst>
            <pc:docMk/>
            <pc:sldMk cId="1997135562" sldId="496"/>
            <ac:spMk id="11" creationId="{7026CE94-FBA1-4578-9157-1225800FE61F}"/>
          </ac:spMkLst>
        </pc:spChg>
        <pc:spChg chg="mod">
          <ac:chgData name="pantelis balaouras" userId="25e8755020fc1734" providerId="LiveId" clId="{536995DE-22A1-4E76-8ACF-8C1AE4D41F52}" dt="2021-12-26T14:33:42.322" v="890"/>
          <ac:spMkLst>
            <pc:docMk/>
            <pc:sldMk cId="1997135562" sldId="496"/>
            <ac:spMk id="12" creationId="{32E7B84A-1730-4A91-8D1C-CD502DBE29EE}"/>
          </ac:spMkLst>
        </pc:spChg>
        <pc:spChg chg="mod">
          <ac:chgData name="pantelis balaouras" userId="25e8755020fc1734" providerId="LiveId" clId="{536995DE-22A1-4E76-8ACF-8C1AE4D41F52}" dt="2021-12-26T14:33:42.322" v="890"/>
          <ac:spMkLst>
            <pc:docMk/>
            <pc:sldMk cId="1997135562" sldId="496"/>
            <ac:spMk id="13" creationId="{433FB294-9720-48B8-ABA6-D5CD9A892738}"/>
          </ac:spMkLst>
        </pc:spChg>
        <pc:spChg chg="mod">
          <ac:chgData name="pantelis balaouras" userId="25e8755020fc1734" providerId="LiveId" clId="{536995DE-22A1-4E76-8ACF-8C1AE4D41F52}" dt="2021-12-26T14:34:18.118" v="892"/>
          <ac:spMkLst>
            <pc:docMk/>
            <pc:sldMk cId="1997135562" sldId="496"/>
            <ac:spMk id="19" creationId="{1547A7F7-B019-46D6-BD4D-5C5FA2E72077}"/>
          </ac:spMkLst>
        </pc:spChg>
        <pc:spChg chg="mod">
          <ac:chgData name="pantelis balaouras" userId="25e8755020fc1734" providerId="LiveId" clId="{536995DE-22A1-4E76-8ACF-8C1AE4D41F52}" dt="2021-12-26T14:34:18.118" v="892"/>
          <ac:spMkLst>
            <pc:docMk/>
            <pc:sldMk cId="1997135562" sldId="496"/>
            <ac:spMk id="20" creationId="{95B23DFE-47C0-4ED0-A6D0-311D17101C03}"/>
          </ac:spMkLst>
        </pc:spChg>
        <pc:spChg chg="mod">
          <ac:chgData name="pantelis balaouras" userId="25e8755020fc1734" providerId="LiveId" clId="{536995DE-22A1-4E76-8ACF-8C1AE4D41F52}" dt="2021-12-26T14:34:18.118" v="892"/>
          <ac:spMkLst>
            <pc:docMk/>
            <pc:sldMk cId="1997135562" sldId="496"/>
            <ac:spMk id="21" creationId="{D7D5B62D-BF7C-4448-8E63-CF965A9CC24B}"/>
          </ac:spMkLst>
        </pc:spChg>
        <pc:spChg chg="mod">
          <ac:chgData name="pantelis balaouras" userId="25e8755020fc1734" providerId="LiveId" clId="{536995DE-22A1-4E76-8ACF-8C1AE4D41F52}" dt="2021-12-26T14:34:18.118" v="892"/>
          <ac:spMkLst>
            <pc:docMk/>
            <pc:sldMk cId="1997135562" sldId="496"/>
            <ac:spMk id="22" creationId="{48C4BAA9-CCC9-4DED-B4EE-2E72D37CC7D3}"/>
          </ac:spMkLst>
        </pc:spChg>
        <pc:spChg chg="mod">
          <ac:chgData name="pantelis balaouras" userId="25e8755020fc1734" providerId="LiveId" clId="{536995DE-22A1-4E76-8ACF-8C1AE4D41F52}" dt="2021-12-26T14:34:18.118" v="892"/>
          <ac:spMkLst>
            <pc:docMk/>
            <pc:sldMk cId="1997135562" sldId="496"/>
            <ac:spMk id="23" creationId="{46BC2D80-CE99-4279-B428-40CFAA68D8A1}"/>
          </ac:spMkLst>
        </pc:spChg>
        <pc:spChg chg="mod">
          <ac:chgData name="pantelis balaouras" userId="25e8755020fc1734" providerId="LiveId" clId="{536995DE-22A1-4E76-8ACF-8C1AE4D41F52}" dt="2021-12-26T14:34:18.118" v="892"/>
          <ac:spMkLst>
            <pc:docMk/>
            <pc:sldMk cId="1997135562" sldId="496"/>
            <ac:spMk id="24" creationId="{7A62765F-A1BC-4FE2-AFF6-357E8C71D108}"/>
          </ac:spMkLst>
        </pc:spChg>
        <pc:spChg chg="add mod">
          <ac:chgData name="pantelis balaouras" userId="25e8755020fc1734" providerId="LiveId" clId="{536995DE-22A1-4E76-8ACF-8C1AE4D41F52}" dt="2021-12-26T14:34:55.043" v="894" actId="1076"/>
          <ac:spMkLst>
            <pc:docMk/>
            <pc:sldMk cId="1997135562" sldId="496"/>
            <ac:spMk id="27" creationId="{934A8CE1-25A8-42F7-98D0-7F7C7CA9236B}"/>
          </ac:spMkLst>
        </pc:spChg>
        <pc:grpChg chg="add del mod">
          <ac:chgData name="pantelis balaouras" userId="25e8755020fc1734" providerId="LiveId" clId="{536995DE-22A1-4E76-8ACF-8C1AE4D41F52}" dt="2021-12-26T14:33:42.322" v="890"/>
          <ac:grpSpMkLst>
            <pc:docMk/>
            <pc:sldMk cId="1997135562" sldId="496"/>
            <ac:grpSpMk id="6" creationId="{9B5F9ECA-EB4B-4879-A4F6-5BD9199EC22B}"/>
          </ac:grpSpMkLst>
        </pc:grpChg>
        <pc:grpChg chg="mod">
          <ac:chgData name="pantelis balaouras" userId="25e8755020fc1734" providerId="LiveId" clId="{536995DE-22A1-4E76-8ACF-8C1AE4D41F52}" dt="2021-12-26T14:33:42.322" v="890"/>
          <ac:grpSpMkLst>
            <pc:docMk/>
            <pc:sldMk cId="1997135562" sldId="496"/>
            <ac:grpSpMk id="7" creationId="{67415F04-D1B7-4FD8-81FF-EC026E50874C}"/>
          </ac:grpSpMkLst>
        </pc:grpChg>
        <pc:grpChg chg="add mod">
          <ac:chgData name="pantelis balaouras" userId="25e8755020fc1734" providerId="LiveId" clId="{536995DE-22A1-4E76-8ACF-8C1AE4D41F52}" dt="2021-12-26T14:34:18.118" v="892"/>
          <ac:grpSpMkLst>
            <pc:docMk/>
            <pc:sldMk cId="1997135562" sldId="496"/>
            <ac:grpSpMk id="17" creationId="{E55911C4-0729-4B9A-BED8-B348A067E3D7}"/>
          </ac:grpSpMkLst>
        </pc:grpChg>
        <pc:grpChg chg="mod">
          <ac:chgData name="pantelis balaouras" userId="25e8755020fc1734" providerId="LiveId" clId="{536995DE-22A1-4E76-8ACF-8C1AE4D41F52}" dt="2021-12-26T14:34:18.118" v="892"/>
          <ac:grpSpMkLst>
            <pc:docMk/>
            <pc:sldMk cId="1997135562" sldId="496"/>
            <ac:grpSpMk id="18" creationId="{67F1B2D6-CDFD-4676-A3BC-828AD7C40294}"/>
          </ac:grpSpMkLst>
        </pc:grpChg>
        <pc:graphicFrameChg chg="add del mod">
          <ac:chgData name="pantelis balaouras" userId="25e8755020fc1734" providerId="LiveId" clId="{536995DE-22A1-4E76-8ACF-8C1AE4D41F52}" dt="2021-12-26T14:33:42.322" v="890"/>
          <ac:graphicFrameMkLst>
            <pc:docMk/>
            <pc:sldMk cId="1997135562" sldId="496"/>
            <ac:graphicFrameMk id="2" creationId="{E806A6D0-DDC8-45F5-B4B2-0DAC3305AEDF}"/>
          </ac:graphicFrameMkLst>
        </pc:graphicFrameChg>
        <pc:graphicFrameChg chg="add mod">
          <ac:chgData name="pantelis balaouras" userId="25e8755020fc1734" providerId="LiveId" clId="{536995DE-22A1-4E76-8ACF-8C1AE4D41F52}" dt="2021-12-26T14:34:18.118" v="892"/>
          <ac:graphicFrameMkLst>
            <pc:docMk/>
            <pc:sldMk cId="1997135562" sldId="496"/>
            <ac:graphicFrameMk id="3" creationId="{57C10655-8ED8-4696-903C-F77E1E2F61CD}"/>
          </ac:graphicFrameMkLst>
        </pc:graphicFrameChg>
        <pc:picChg chg="add del mod">
          <ac:chgData name="pantelis balaouras" userId="25e8755020fc1734" providerId="LiveId" clId="{536995DE-22A1-4E76-8ACF-8C1AE4D41F52}" dt="2021-12-26T14:33:42.322" v="890"/>
          <ac:picMkLst>
            <pc:docMk/>
            <pc:sldMk cId="1997135562" sldId="496"/>
            <ac:picMk id="3073" creationId="{03F7B81B-0124-43FC-B6C7-730C1326C7DE}"/>
          </ac:picMkLst>
        </pc:picChg>
        <pc:picChg chg="add del mod">
          <ac:chgData name="pantelis balaouras" userId="25e8755020fc1734" providerId="LiveId" clId="{536995DE-22A1-4E76-8ACF-8C1AE4D41F52}" dt="2021-12-26T14:33:42.322" v="890"/>
          <ac:picMkLst>
            <pc:docMk/>
            <pc:sldMk cId="1997135562" sldId="496"/>
            <ac:picMk id="3082" creationId="{D82E06F9-713A-4F50-B24B-7D6B17B23271}"/>
          </ac:picMkLst>
        </pc:picChg>
        <pc:picChg chg="add mod">
          <ac:chgData name="pantelis balaouras" userId="25e8755020fc1734" providerId="LiveId" clId="{536995DE-22A1-4E76-8ACF-8C1AE4D41F52}" dt="2021-12-26T14:34:18.118" v="892"/>
          <ac:picMkLst>
            <pc:docMk/>
            <pc:sldMk cId="1997135562" sldId="496"/>
            <ac:picMk id="3089" creationId="{D5C055E1-2302-48CE-9A96-797395CDC5FE}"/>
          </ac:picMkLst>
        </pc:picChg>
        <pc:picChg chg="add mod">
          <ac:chgData name="pantelis balaouras" userId="25e8755020fc1734" providerId="LiveId" clId="{536995DE-22A1-4E76-8ACF-8C1AE4D41F52}" dt="2021-12-26T14:34:18.118" v="892"/>
          <ac:picMkLst>
            <pc:docMk/>
            <pc:sldMk cId="1997135562" sldId="496"/>
            <ac:picMk id="3098" creationId="{A65B0CAA-9571-4DBE-8219-D8B4281CA45F}"/>
          </ac:picMkLst>
        </pc:picChg>
      </pc:sldChg>
      <pc:sldChg chg="addSp delSp modSp add mod">
        <pc:chgData name="pantelis balaouras" userId="25e8755020fc1734" providerId="LiveId" clId="{536995DE-22A1-4E76-8ACF-8C1AE4D41F52}" dt="2021-12-26T14:41:20.767" v="972" actId="1036"/>
        <pc:sldMkLst>
          <pc:docMk/>
          <pc:sldMk cId="2095580243" sldId="497"/>
        </pc:sldMkLst>
        <pc:spChg chg="mod">
          <ac:chgData name="pantelis balaouras" userId="25e8755020fc1734" providerId="LiveId" clId="{536995DE-22A1-4E76-8ACF-8C1AE4D41F52}" dt="2021-12-26T14:36:36.721" v="903"/>
          <ac:spMkLst>
            <pc:docMk/>
            <pc:sldMk cId="2095580243" sldId="497"/>
            <ac:spMk id="4" creationId="{DB6976C1-0931-49AD-8246-F800ACE926AE}"/>
          </ac:spMkLst>
        </pc:spChg>
        <pc:spChg chg="del">
          <ac:chgData name="pantelis balaouras" userId="25e8755020fc1734" providerId="LiveId" clId="{536995DE-22A1-4E76-8ACF-8C1AE4D41F52}" dt="2021-12-26T14:35:21.476" v="895" actId="478"/>
          <ac:spMkLst>
            <pc:docMk/>
            <pc:sldMk cId="2095580243" sldId="497"/>
            <ac:spMk id="5" creationId="{C4E367BE-9726-4CD2-811D-ADDD9F698C01}"/>
          </ac:spMkLst>
        </pc:spChg>
        <pc:spChg chg="add mod">
          <ac:chgData name="pantelis balaouras" userId="25e8755020fc1734" providerId="LiveId" clId="{536995DE-22A1-4E76-8ACF-8C1AE4D41F52}" dt="2021-12-26T14:35:23.334" v="896"/>
          <ac:spMkLst>
            <pc:docMk/>
            <pc:sldMk cId="2095580243" sldId="497"/>
            <ac:spMk id="8" creationId="{BC5D4DFF-D11A-4E3A-B718-9A3FD4D80F3D}"/>
          </ac:spMkLst>
        </pc:spChg>
        <pc:spChg chg="add mod">
          <ac:chgData name="pantelis balaouras" userId="25e8755020fc1734" providerId="LiveId" clId="{536995DE-22A1-4E76-8ACF-8C1AE4D41F52}" dt="2021-12-26T14:40:50.251" v="945" actId="1035"/>
          <ac:spMkLst>
            <pc:docMk/>
            <pc:sldMk cId="2095580243" sldId="497"/>
            <ac:spMk id="9" creationId="{504249FC-20D4-42D5-BF2E-51AF7C4026C0}"/>
          </ac:spMkLst>
        </pc:spChg>
        <pc:spChg chg="add mod">
          <ac:chgData name="pantelis balaouras" userId="25e8755020fc1734" providerId="LiveId" clId="{536995DE-22A1-4E76-8ACF-8C1AE4D41F52}" dt="2021-12-26T14:35:23.334" v="896"/>
          <ac:spMkLst>
            <pc:docMk/>
            <pc:sldMk cId="2095580243" sldId="497"/>
            <ac:spMk id="10" creationId="{BF164AAA-19D0-4F5A-A3ED-9185287879F0}"/>
          </ac:spMkLst>
        </pc:spChg>
        <pc:spChg chg="add mod">
          <ac:chgData name="pantelis balaouras" userId="25e8755020fc1734" providerId="LiveId" clId="{536995DE-22A1-4E76-8ACF-8C1AE4D41F52}" dt="2021-12-26T14:40:30.164" v="940" actId="404"/>
          <ac:spMkLst>
            <pc:docMk/>
            <pc:sldMk cId="2095580243" sldId="497"/>
            <ac:spMk id="11" creationId="{F4BF7A85-C1D7-4807-8299-B4D2302DF47C}"/>
          </ac:spMkLst>
        </pc:spChg>
        <pc:spChg chg="add mod">
          <ac:chgData name="pantelis balaouras" userId="25e8755020fc1734" providerId="LiveId" clId="{536995DE-22A1-4E76-8ACF-8C1AE4D41F52}" dt="2021-12-26T14:35:23.334" v="896"/>
          <ac:spMkLst>
            <pc:docMk/>
            <pc:sldMk cId="2095580243" sldId="497"/>
            <ac:spMk id="12" creationId="{3B2433F7-8898-4EBD-BE59-7C8792801A71}"/>
          </ac:spMkLst>
        </pc:spChg>
        <pc:spChg chg="add mod">
          <ac:chgData name="pantelis balaouras" userId="25e8755020fc1734" providerId="LiveId" clId="{536995DE-22A1-4E76-8ACF-8C1AE4D41F52}" dt="2021-12-26T14:41:20.767" v="972" actId="1036"/>
          <ac:spMkLst>
            <pc:docMk/>
            <pc:sldMk cId="2095580243" sldId="497"/>
            <ac:spMk id="13" creationId="{BF095F3D-4B71-4311-9EE6-E57BE48550B5}"/>
          </ac:spMkLst>
        </pc:spChg>
        <pc:grpChg chg="add mod">
          <ac:chgData name="pantelis balaouras" userId="25e8755020fc1734" providerId="LiveId" clId="{536995DE-22A1-4E76-8ACF-8C1AE4D41F52}" dt="2021-12-26T14:41:02.059" v="961" actId="1036"/>
          <ac:grpSpMkLst>
            <pc:docMk/>
            <pc:sldMk cId="2095580243" sldId="497"/>
            <ac:grpSpMk id="6" creationId="{22B76EDE-231D-46D7-9DD7-D971061B7741}"/>
          </ac:grpSpMkLst>
        </pc:grpChg>
        <pc:grpChg chg="add mod">
          <ac:chgData name="pantelis balaouras" userId="25e8755020fc1734" providerId="LiveId" clId="{536995DE-22A1-4E76-8ACF-8C1AE4D41F52}" dt="2021-12-26T14:35:23.334" v="896"/>
          <ac:grpSpMkLst>
            <pc:docMk/>
            <pc:sldMk cId="2095580243" sldId="497"/>
            <ac:grpSpMk id="7" creationId="{DC52A971-98D0-4A4E-9854-E63289954E0D}"/>
          </ac:grpSpMkLst>
        </pc:grpChg>
        <pc:picChg chg="add mod">
          <ac:chgData name="pantelis balaouras" userId="25e8755020fc1734" providerId="LiveId" clId="{536995DE-22A1-4E76-8ACF-8C1AE4D41F52}" dt="2021-12-26T14:40:03.110" v="933" actId="1076"/>
          <ac:picMkLst>
            <pc:docMk/>
            <pc:sldMk cId="2095580243" sldId="497"/>
            <ac:picMk id="14" creationId="{29AD4A94-94CA-4D22-AE38-136E43421EBE}"/>
          </ac:picMkLst>
        </pc:picChg>
        <pc:picChg chg="add mod">
          <ac:chgData name="pantelis balaouras" userId="25e8755020fc1734" providerId="LiveId" clId="{536995DE-22A1-4E76-8ACF-8C1AE4D41F52}" dt="2021-12-26T14:41:09.653" v="962" actId="1076"/>
          <ac:picMkLst>
            <pc:docMk/>
            <pc:sldMk cId="2095580243" sldId="497"/>
            <ac:picMk id="15" creationId="{8BDAADDE-1DD0-4D54-9731-22FF49C911CD}"/>
          </ac:picMkLst>
        </pc:picChg>
      </pc:sldChg>
      <pc:sldChg chg="addSp delSp modSp add mod">
        <pc:chgData name="pantelis balaouras" userId="25e8755020fc1734" providerId="LiveId" clId="{536995DE-22A1-4E76-8ACF-8C1AE4D41F52}" dt="2021-12-26T14:44:09.514" v="995"/>
        <pc:sldMkLst>
          <pc:docMk/>
          <pc:sldMk cId="1352072265" sldId="498"/>
        </pc:sldMkLst>
        <pc:spChg chg="mod">
          <ac:chgData name="pantelis balaouras" userId="25e8755020fc1734" providerId="LiveId" clId="{536995DE-22A1-4E76-8ACF-8C1AE4D41F52}" dt="2021-12-26T14:37:04.982" v="905"/>
          <ac:spMkLst>
            <pc:docMk/>
            <pc:sldMk cId="1352072265" sldId="498"/>
            <ac:spMk id="4" creationId="{DB6976C1-0931-49AD-8246-F800ACE926AE}"/>
          </ac:spMkLst>
        </pc:spChg>
        <pc:spChg chg="del">
          <ac:chgData name="pantelis balaouras" userId="25e8755020fc1734" providerId="LiveId" clId="{536995DE-22A1-4E76-8ACF-8C1AE4D41F52}" dt="2021-12-26T14:36:52.336" v="904" actId="478"/>
          <ac:spMkLst>
            <pc:docMk/>
            <pc:sldMk cId="1352072265" sldId="498"/>
            <ac:spMk id="5" creationId="{C4E367BE-9726-4CD2-811D-ADDD9F698C01}"/>
          </ac:spMkLst>
        </pc:spChg>
        <pc:spChg chg="add del mod">
          <ac:chgData name="pantelis balaouras" userId="25e8755020fc1734" providerId="LiveId" clId="{536995DE-22A1-4E76-8ACF-8C1AE4D41F52}" dt="2021-12-26T14:37:37.256" v="907" actId="478"/>
          <ac:spMkLst>
            <pc:docMk/>
            <pc:sldMk cId="1352072265" sldId="498"/>
            <ac:spMk id="6" creationId="{4E974D04-1CA4-4013-80C5-F5957B8FC014}"/>
          </ac:spMkLst>
        </pc:spChg>
        <pc:spChg chg="add mod">
          <ac:chgData name="pantelis balaouras" userId="25e8755020fc1734" providerId="LiveId" clId="{536995DE-22A1-4E76-8ACF-8C1AE4D41F52}" dt="2021-12-26T14:37:41.092" v="909"/>
          <ac:spMkLst>
            <pc:docMk/>
            <pc:sldMk cId="1352072265" sldId="498"/>
            <ac:spMk id="7" creationId="{DE1FB7ED-D2A6-452B-AE4D-D636328F90F1}"/>
          </ac:spMkLst>
        </pc:spChg>
        <pc:spChg chg="add mod">
          <ac:chgData name="pantelis balaouras" userId="25e8755020fc1734" providerId="LiveId" clId="{536995DE-22A1-4E76-8ACF-8C1AE4D41F52}" dt="2021-12-26T14:37:54.323" v="910"/>
          <ac:spMkLst>
            <pc:docMk/>
            <pc:sldMk cId="1352072265" sldId="498"/>
            <ac:spMk id="10" creationId="{F418B28D-8E0E-4142-99F3-9B067A1C1D13}"/>
          </ac:spMkLst>
        </pc:spChg>
        <pc:spChg chg="add mod">
          <ac:chgData name="pantelis balaouras" userId="25e8755020fc1734" providerId="LiveId" clId="{536995DE-22A1-4E76-8ACF-8C1AE4D41F52}" dt="2021-12-26T14:37:54.323" v="910"/>
          <ac:spMkLst>
            <pc:docMk/>
            <pc:sldMk cId="1352072265" sldId="498"/>
            <ac:spMk id="11" creationId="{96A1F0A3-00AD-4160-8A5F-4D01979C7AC0}"/>
          </ac:spMkLst>
        </pc:spChg>
        <pc:spChg chg="add mod">
          <ac:chgData name="pantelis balaouras" userId="25e8755020fc1734" providerId="LiveId" clId="{536995DE-22A1-4E76-8ACF-8C1AE4D41F52}" dt="2021-12-26T14:37:54.323" v="910"/>
          <ac:spMkLst>
            <pc:docMk/>
            <pc:sldMk cId="1352072265" sldId="498"/>
            <ac:spMk id="12" creationId="{773D8ACD-7DDE-49FE-92B2-E639F6655FB4}"/>
          </ac:spMkLst>
        </pc:spChg>
        <pc:spChg chg="add mod">
          <ac:chgData name="pantelis balaouras" userId="25e8755020fc1734" providerId="LiveId" clId="{536995DE-22A1-4E76-8ACF-8C1AE4D41F52}" dt="2021-12-26T14:43:13.676" v="991" actId="1037"/>
          <ac:spMkLst>
            <pc:docMk/>
            <pc:sldMk cId="1352072265" sldId="498"/>
            <ac:spMk id="13" creationId="{1CCBA5F5-C706-44B4-BDF0-D60AE8CFFEA9}"/>
          </ac:spMkLst>
        </pc:spChg>
        <pc:spChg chg="add mod">
          <ac:chgData name="pantelis balaouras" userId="25e8755020fc1734" providerId="LiveId" clId="{536995DE-22A1-4E76-8ACF-8C1AE4D41F52}" dt="2021-12-26T14:37:54.323" v="910"/>
          <ac:spMkLst>
            <pc:docMk/>
            <pc:sldMk cId="1352072265" sldId="498"/>
            <ac:spMk id="14" creationId="{28CAEF30-5BD8-4EAE-85F7-F9D95E0C0787}"/>
          </ac:spMkLst>
        </pc:spChg>
        <pc:spChg chg="add mod">
          <ac:chgData name="pantelis balaouras" userId="25e8755020fc1734" providerId="LiveId" clId="{536995DE-22A1-4E76-8ACF-8C1AE4D41F52}" dt="2021-12-26T14:43:51.243" v="994" actId="108"/>
          <ac:spMkLst>
            <pc:docMk/>
            <pc:sldMk cId="1352072265" sldId="498"/>
            <ac:spMk id="15" creationId="{656B1ABF-EB70-4039-B1E9-F54445FD81F4}"/>
          </ac:spMkLst>
        </pc:spChg>
        <pc:grpChg chg="add mod">
          <ac:chgData name="pantelis balaouras" userId="25e8755020fc1734" providerId="LiveId" clId="{536995DE-22A1-4E76-8ACF-8C1AE4D41F52}" dt="2021-12-26T14:43:02.604" v="980" actId="14100"/>
          <ac:grpSpMkLst>
            <pc:docMk/>
            <pc:sldMk cId="1352072265" sldId="498"/>
            <ac:grpSpMk id="8" creationId="{AF20E9B8-9A77-4C66-A030-05A75E8B8D4B}"/>
          </ac:grpSpMkLst>
        </pc:grpChg>
        <pc:grpChg chg="add mod">
          <ac:chgData name="pantelis balaouras" userId="25e8755020fc1734" providerId="LiveId" clId="{536995DE-22A1-4E76-8ACF-8C1AE4D41F52}" dt="2021-12-26T14:37:54.323" v="910"/>
          <ac:grpSpMkLst>
            <pc:docMk/>
            <pc:sldMk cId="1352072265" sldId="498"/>
            <ac:grpSpMk id="9" creationId="{B4B9E237-AB36-4916-8135-F34883D65354}"/>
          </ac:grpSpMkLst>
        </pc:grpChg>
        <pc:picChg chg="add mod">
          <ac:chgData name="pantelis balaouras" userId="25e8755020fc1734" providerId="LiveId" clId="{536995DE-22A1-4E76-8ACF-8C1AE4D41F52}" dt="2021-12-26T14:44:09.514" v="995"/>
          <ac:picMkLst>
            <pc:docMk/>
            <pc:sldMk cId="1352072265" sldId="498"/>
            <ac:picMk id="16" creationId="{86120510-47AC-4DBC-AF84-E1E369F79F6D}"/>
          </ac:picMkLst>
        </pc:picChg>
        <pc:picChg chg="add mod">
          <ac:chgData name="pantelis balaouras" userId="25e8755020fc1734" providerId="LiveId" clId="{536995DE-22A1-4E76-8ACF-8C1AE4D41F52}" dt="2021-12-26T14:44:09.514" v="995"/>
          <ac:picMkLst>
            <pc:docMk/>
            <pc:sldMk cId="1352072265" sldId="498"/>
            <ac:picMk id="17" creationId="{8422FDA0-2363-490A-890A-6BB0899254CE}"/>
          </ac:picMkLst>
        </pc:picChg>
      </pc:sldChg>
      <pc:sldChg chg="addSp delSp modSp add mod">
        <pc:chgData name="pantelis balaouras" userId="25e8755020fc1734" providerId="LiveId" clId="{536995DE-22A1-4E76-8ACF-8C1AE4D41F52}" dt="2021-12-26T14:47:10.614" v="1053" actId="1036"/>
        <pc:sldMkLst>
          <pc:docMk/>
          <pc:sldMk cId="4022078013" sldId="499"/>
        </pc:sldMkLst>
        <pc:spChg chg="mod">
          <ac:chgData name="pantelis balaouras" userId="25e8755020fc1734" providerId="LiveId" clId="{536995DE-22A1-4E76-8ACF-8C1AE4D41F52}" dt="2021-12-26T14:45:46.214" v="1011" actId="20577"/>
          <ac:spMkLst>
            <pc:docMk/>
            <pc:sldMk cId="4022078013" sldId="499"/>
            <ac:spMk id="4" creationId="{DB6976C1-0931-49AD-8246-F800ACE926AE}"/>
          </ac:spMkLst>
        </pc:spChg>
        <pc:spChg chg="del mod">
          <ac:chgData name="pantelis balaouras" userId="25e8755020fc1734" providerId="LiveId" clId="{536995DE-22A1-4E76-8ACF-8C1AE4D41F52}" dt="2021-12-26T14:45:10.171" v="997" actId="478"/>
          <ac:spMkLst>
            <pc:docMk/>
            <pc:sldMk cId="4022078013" sldId="499"/>
            <ac:spMk id="5" creationId="{C4E367BE-9726-4CD2-811D-ADDD9F698C01}"/>
          </ac:spMkLst>
        </pc:spChg>
        <pc:spChg chg="add mod">
          <ac:chgData name="pantelis balaouras" userId="25e8755020fc1734" providerId="LiveId" clId="{536995DE-22A1-4E76-8ACF-8C1AE4D41F52}" dt="2021-12-26T14:45:30.577" v="1001"/>
          <ac:spMkLst>
            <pc:docMk/>
            <pc:sldMk cId="4022078013" sldId="499"/>
            <ac:spMk id="12" creationId="{5EC9D068-4EA7-4261-A28A-8415D9DAE68D}"/>
          </ac:spMkLst>
        </pc:spChg>
        <pc:spChg chg="add mod">
          <ac:chgData name="pantelis balaouras" userId="25e8755020fc1734" providerId="LiveId" clId="{536995DE-22A1-4E76-8ACF-8C1AE4D41F52}" dt="2021-12-26T14:45:30.577" v="1001"/>
          <ac:spMkLst>
            <pc:docMk/>
            <pc:sldMk cId="4022078013" sldId="499"/>
            <ac:spMk id="13" creationId="{2DFF2E0D-4106-4652-B11C-8DD8BC175154}"/>
          </ac:spMkLst>
        </pc:spChg>
        <pc:spChg chg="add mod">
          <ac:chgData name="pantelis balaouras" userId="25e8755020fc1734" providerId="LiveId" clId="{536995DE-22A1-4E76-8ACF-8C1AE4D41F52}" dt="2021-12-26T14:45:30.577" v="1001"/>
          <ac:spMkLst>
            <pc:docMk/>
            <pc:sldMk cId="4022078013" sldId="499"/>
            <ac:spMk id="14" creationId="{63262C1E-3059-4554-A382-9AB7270A48CB}"/>
          </ac:spMkLst>
        </pc:spChg>
        <pc:spChg chg="add mod">
          <ac:chgData name="pantelis balaouras" userId="25e8755020fc1734" providerId="LiveId" clId="{536995DE-22A1-4E76-8ACF-8C1AE4D41F52}" dt="2021-12-26T14:46:33.446" v="1018" actId="108"/>
          <ac:spMkLst>
            <pc:docMk/>
            <pc:sldMk cId="4022078013" sldId="499"/>
            <ac:spMk id="15" creationId="{CD110A77-25D1-49C8-949D-99740DE724CF}"/>
          </ac:spMkLst>
        </pc:spChg>
        <pc:spChg chg="add mod">
          <ac:chgData name="pantelis balaouras" userId="25e8755020fc1734" providerId="LiveId" clId="{536995DE-22A1-4E76-8ACF-8C1AE4D41F52}" dt="2021-12-26T14:45:30.577" v="1001"/>
          <ac:spMkLst>
            <pc:docMk/>
            <pc:sldMk cId="4022078013" sldId="499"/>
            <ac:spMk id="16" creationId="{E2FD22EC-E519-4C07-BA73-B7EDC3810569}"/>
          </ac:spMkLst>
        </pc:spChg>
        <pc:spChg chg="add mod">
          <ac:chgData name="pantelis balaouras" userId="25e8755020fc1734" providerId="LiveId" clId="{536995DE-22A1-4E76-8ACF-8C1AE4D41F52}" dt="2021-12-26T14:46:54.790" v="1020" actId="108"/>
          <ac:spMkLst>
            <pc:docMk/>
            <pc:sldMk cId="4022078013" sldId="499"/>
            <ac:spMk id="17" creationId="{9E8E5651-0029-4359-AD45-91AA56A77FBD}"/>
          </ac:spMkLst>
        </pc:spChg>
        <pc:grpChg chg="add mod">
          <ac:chgData name="pantelis balaouras" userId="25e8755020fc1734" providerId="LiveId" clId="{536995DE-22A1-4E76-8ACF-8C1AE4D41F52}" dt="2021-12-26T14:47:10.614" v="1053" actId="1036"/>
          <ac:grpSpMkLst>
            <pc:docMk/>
            <pc:sldMk cId="4022078013" sldId="499"/>
            <ac:grpSpMk id="10" creationId="{F6C8A021-D1A3-44AC-BE94-6CA596ECEC25}"/>
          </ac:grpSpMkLst>
        </pc:grpChg>
        <pc:grpChg chg="add mod">
          <ac:chgData name="pantelis balaouras" userId="25e8755020fc1734" providerId="LiveId" clId="{536995DE-22A1-4E76-8ACF-8C1AE4D41F52}" dt="2021-12-26T14:45:30.577" v="1001"/>
          <ac:grpSpMkLst>
            <pc:docMk/>
            <pc:sldMk cId="4022078013" sldId="499"/>
            <ac:grpSpMk id="11" creationId="{D23382D1-450E-431C-A4B3-2198E3368924}"/>
          </ac:grpSpMkLst>
        </pc:grpChg>
        <pc:picChg chg="add mod">
          <ac:chgData name="pantelis balaouras" userId="25e8755020fc1734" providerId="LiveId" clId="{536995DE-22A1-4E76-8ACF-8C1AE4D41F52}" dt="2021-12-26T14:45:11.407" v="998"/>
          <ac:picMkLst>
            <pc:docMk/>
            <pc:sldMk cId="4022078013" sldId="499"/>
            <ac:picMk id="6" creationId="{9B5DD6A8-A216-44FF-BA98-5590871CD708}"/>
          </ac:picMkLst>
        </pc:picChg>
        <pc:picChg chg="add mod">
          <ac:chgData name="pantelis balaouras" userId="25e8755020fc1734" providerId="LiveId" clId="{536995DE-22A1-4E76-8ACF-8C1AE4D41F52}" dt="2021-12-26T14:45:11.407" v="998"/>
          <ac:picMkLst>
            <pc:docMk/>
            <pc:sldMk cId="4022078013" sldId="499"/>
            <ac:picMk id="7" creationId="{786D87E9-041A-425E-A1A4-08A6D9901589}"/>
          </ac:picMkLst>
        </pc:picChg>
        <pc:picChg chg="add del mod">
          <ac:chgData name="pantelis balaouras" userId="25e8755020fc1734" providerId="LiveId" clId="{536995DE-22A1-4E76-8ACF-8C1AE4D41F52}" dt="2021-12-26T14:45:20.235" v="1000"/>
          <ac:picMkLst>
            <pc:docMk/>
            <pc:sldMk cId="4022078013" sldId="499"/>
            <ac:picMk id="8" creationId="{B800688D-C439-4B9F-AC80-39199649F358}"/>
          </ac:picMkLst>
        </pc:picChg>
        <pc:picChg chg="add del mod">
          <ac:chgData name="pantelis balaouras" userId="25e8755020fc1734" providerId="LiveId" clId="{536995DE-22A1-4E76-8ACF-8C1AE4D41F52}" dt="2021-12-26T14:45:20.235" v="1000"/>
          <ac:picMkLst>
            <pc:docMk/>
            <pc:sldMk cId="4022078013" sldId="499"/>
            <ac:picMk id="9" creationId="{EE3365BF-E0EB-4FEE-8355-709F5300F9F5}"/>
          </ac:picMkLst>
        </pc:picChg>
      </pc:sldChg>
      <pc:sldChg chg="addSp delSp modSp new mod">
        <pc:chgData name="pantelis balaouras" userId="25e8755020fc1734" providerId="LiveId" clId="{536995DE-22A1-4E76-8ACF-8C1AE4D41F52}" dt="2021-12-26T16:26:38.497" v="1303"/>
        <pc:sldMkLst>
          <pc:docMk/>
          <pc:sldMk cId="1788057932" sldId="500"/>
        </pc:sldMkLst>
        <pc:spChg chg="del">
          <ac:chgData name="pantelis balaouras" userId="25e8755020fc1734" providerId="LiveId" clId="{536995DE-22A1-4E76-8ACF-8C1AE4D41F52}" dt="2021-12-26T16:26:37.059" v="1302" actId="478"/>
          <ac:spMkLst>
            <pc:docMk/>
            <pc:sldMk cId="1788057932" sldId="500"/>
            <ac:spMk id="3" creationId="{E9687C93-7EC5-4916-AD7E-E098D3691FFF}"/>
          </ac:spMkLst>
        </pc:spChg>
        <pc:graphicFrameChg chg="add mod">
          <ac:chgData name="pantelis balaouras" userId="25e8755020fc1734" providerId="LiveId" clId="{536995DE-22A1-4E76-8ACF-8C1AE4D41F52}" dt="2021-12-26T16:26:38.497" v="1303"/>
          <ac:graphicFrameMkLst>
            <pc:docMk/>
            <pc:sldMk cId="1788057932" sldId="500"/>
            <ac:graphicFrameMk id="4" creationId="{21A14119-9564-40F5-88FF-8BC7B0C6CEFC}"/>
          </ac:graphicFrameMkLst>
        </pc:graphicFrameChg>
      </pc:sldChg>
      <pc:sldChg chg="addSp delSp modSp add mod">
        <pc:chgData name="pantelis balaouras" userId="25e8755020fc1734" providerId="LiveId" clId="{536995DE-22A1-4E76-8ACF-8C1AE4D41F52}" dt="2021-12-26T14:57:50.974" v="1274" actId="20577"/>
        <pc:sldMkLst>
          <pc:docMk/>
          <pc:sldMk cId="3395585023" sldId="501"/>
        </pc:sldMkLst>
        <pc:spChg chg="mod">
          <ac:chgData name="pantelis balaouras" userId="25e8755020fc1734" providerId="LiveId" clId="{536995DE-22A1-4E76-8ACF-8C1AE4D41F52}" dt="2021-12-26T14:57:07.742" v="1262" actId="6549"/>
          <ac:spMkLst>
            <pc:docMk/>
            <pc:sldMk cId="3395585023" sldId="501"/>
            <ac:spMk id="4" creationId="{DB6976C1-0931-49AD-8246-F800ACE926AE}"/>
          </ac:spMkLst>
        </pc:spChg>
        <pc:spChg chg="mod">
          <ac:chgData name="pantelis balaouras" userId="25e8755020fc1734" providerId="LiveId" clId="{536995DE-22A1-4E76-8ACF-8C1AE4D41F52}" dt="2021-12-26T14:56:56.936" v="1250" actId="1076"/>
          <ac:spMkLst>
            <pc:docMk/>
            <pc:sldMk cId="3395585023" sldId="501"/>
            <ac:spMk id="15" creationId="{CD110A77-25D1-49C8-949D-99740DE724CF}"/>
          </ac:spMkLst>
        </pc:spChg>
        <pc:spChg chg="mod">
          <ac:chgData name="pantelis balaouras" userId="25e8755020fc1734" providerId="LiveId" clId="{536995DE-22A1-4E76-8ACF-8C1AE4D41F52}" dt="2021-12-26T14:57:50.974" v="1274" actId="20577"/>
          <ac:spMkLst>
            <pc:docMk/>
            <pc:sldMk cId="3395585023" sldId="501"/>
            <ac:spMk id="17" creationId="{9E8E5651-0029-4359-AD45-91AA56A77FBD}"/>
          </ac:spMkLst>
        </pc:spChg>
        <pc:spChg chg="add del">
          <ac:chgData name="pantelis balaouras" userId="25e8755020fc1734" providerId="LiveId" clId="{536995DE-22A1-4E76-8ACF-8C1AE4D41F52}" dt="2021-12-26T14:57:37.445" v="1267" actId="22"/>
          <ac:spMkLst>
            <pc:docMk/>
            <pc:sldMk cId="3395585023" sldId="501"/>
            <ac:spMk id="18" creationId="{86B3DF1F-5545-416D-AB5B-47E3A2685CB8}"/>
          </ac:spMkLst>
        </pc:spChg>
      </pc:sldChg>
      <pc:sldChg chg="addSp delSp modSp add mod">
        <pc:chgData name="pantelis balaouras" userId="25e8755020fc1734" providerId="LiveId" clId="{536995DE-22A1-4E76-8ACF-8C1AE4D41F52}" dt="2021-12-26T16:21:44.599" v="1288" actId="6549"/>
        <pc:sldMkLst>
          <pc:docMk/>
          <pc:sldMk cId="2661820221" sldId="502"/>
        </pc:sldMkLst>
        <pc:spChg chg="mod">
          <ac:chgData name="pantelis balaouras" userId="25e8755020fc1734" providerId="LiveId" clId="{536995DE-22A1-4E76-8ACF-8C1AE4D41F52}" dt="2021-12-26T16:20:24.197" v="1281" actId="20577"/>
          <ac:spMkLst>
            <pc:docMk/>
            <pc:sldMk cId="2661820221" sldId="502"/>
            <ac:spMk id="4" creationId="{DB6976C1-0931-49AD-8246-F800ACE926AE}"/>
          </ac:spMkLst>
        </pc:spChg>
        <pc:spChg chg="mod">
          <ac:chgData name="pantelis balaouras" userId="25e8755020fc1734" providerId="LiveId" clId="{536995DE-22A1-4E76-8ACF-8C1AE4D41F52}" dt="2021-12-26T16:21:15.993" v="1286" actId="6549"/>
          <ac:spMkLst>
            <pc:docMk/>
            <pc:sldMk cId="2661820221" sldId="502"/>
            <ac:spMk id="15" creationId="{CD110A77-25D1-49C8-949D-99740DE724CF}"/>
          </ac:spMkLst>
        </pc:spChg>
        <pc:spChg chg="mod">
          <ac:chgData name="pantelis balaouras" userId="25e8755020fc1734" providerId="LiveId" clId="{536995DE-22A1-4E76-8ACF-8C1AE4D41F52}" dt="2021-12-26T16:21:44.599" v="1288" actId="6549"/>
          <ac:spMkLst>
            <pc:docMk/>
            <pc:sldMk cId="2661820221" sldId="502"/>
            <ac:spMk id="17" creationId="{9E8E5651-0029-4359-AD45-91AA56A77FBD}"/>
          </ac:spMkLst>
        </pc:spChg>
        <pc:spChg chg="add del">
          <ac:chgData name="pantelis balaouras" userId="25e8755020fc1734" providerId="LiveId" clId="{536995DE-22A1-4E76-8ACF-8C1AE4D41F52}" dt="2021-12-26T16:21:06.687" v="1284" actId="22"/>
          <ac:spMkLst>
            <pc:docMk/>
            <pc:sldMk cId="2661820221" sldId="502"/>
            <ac:spMk id="18" creationId="{DE872A18-D8C8-413D-A9E7-B05A570F8EE4}"/>
          </ac:spMkLst>
        </pc:spChg>
      </pc:sldChg>
      <pc:sldChg chg="modSp new mod">
        <pc:chgData name="pantelis balaouras" userId="25e8755020fc1734" providerId="LiveId" clId="{536995DE-22A1-4E76-8ACF-8C1AE4D41F52}" dt="2021-12-26T16:23:14.750" v="1294" actId="27636"/>
        <pc:sldMkLst>
          <pc:docMk/>
          <pc:sldMk cId="208945232" sldId="503"/>
        </pc:sldMkLst>
        <pc:spChg chg="mod">
          <ac:chgData name="pantelis balaouras" userId="25e8755020fc1734" providerId="LiveId" clId="{536995DE-22A1-4E76-8ACF-8C1AE4D41F52}" dt="2021-12-26T16:22:26.731" v="1292"/>
          <ac:spMkLst>
            <pc:docMk/>
            <pc:sldMk cId="208945232" sldId="503"/>
            <ac:spMk id="2" creationId="{2624EB07-2D34-4DC0-AB2D-B07CFC833F38}"/>
          </ac:spMkLst>
        </pc:spChg>
        <pc:spChg chg="mod">
          <ac:chgData name="pantelis balaouras" userId="25e8755020fc1734" providerId="LiveId" clId="{536995DE-22A1-4E76-8ACF-8C1AE4D41F52}" dt="2021-12-26T16:23:14.750" v="1294" actId="27636"/>
          <ac:spMkLst>
            <pc:docMk/>
            <pc:sldMk cId="208945232" sldId="503"/>
            <ac:spMk id="3" creationId="{7356726A-A79A-41C0-A463-5ED370C9D779}"/>
          </ac:spMkLst>
        </pc:spChg>
      </pc:sldChg>
      <pc:sldChg chg="addSp delSp modSp new mod modClrScheme chgLayout">
        <pc:chgData name="pantelis balaouras" userId="25e8755020fc1734" providerId="LiveId" clId="{536995DE-22A1-4E76-8ACF-8C1AE4D41F52}" dt="2021-12-26T16:25:51.114" v="1301"/>
        <pc:sldMkLst>
          <pc:docMk/>
          <pc:sldMk cId="2220354443" sldId="504"/>
        </pc:sldMkLst>
        <pc:spChg chg="del mod ord">
          <ac:chgData name="pantelis balaouras" userId="25e8755020fc1734" providerId="LiveId" clId="{536995DE-22A1-4E76-8ACF-8C1AE4D41F52}" dt="2021-12-26T16:25:46.072" v="1299" actId="700"/>
          <ac:spMkLst>
            <pc:docMk/>
            <pc:sldMk cId="2220354443" sldId="504"/>
            <ac:spMk id="2" creationId="{645186A7-FCB8-49C2-9036-CB1F67B34319}"/>
          </ac:spMkLst>
        </pc:spChg>
        <pc:spChg chg="del mod ord">
          <ac:chgData name="pantelis balaouras" userId="25e8755020fc1734" providerId="LiveId" clId="{536995DE-22A1-4E76-8ACF-8C1AE4D41F52}" dt="2021-12-26T16:25:46.072" v="1299" actId="700"/>
          <ac:spMkLst>
            <pc:docMk/>
            <pc:sldMk cId="2220354443" sldId="504"/>
            <ac:spMk id="3" creationId="{00C6C3FF-DA80-4704-A1F3-391352B2F70A}"/>
          </ac:spMkLst>
        </pc:spChg>
        <pc:spChg chg="add mod ord">
          <ac:chgData name="pantelis balaouras" userId="25e8755020fc1734" providerId="LiveId" clId="{536995DE-22A1-4E76-8ACF-8C1AE4D41F52}" dt="2021-12-26T16:25:46.072" v="1299" actId="700"/>
          <ac:spMkLst>
            <pc:docMk/>
            <pc:sldMk cId="2220354443" sldId="504"/>
            <ac:spMk id="4" creationId="{F12A55E8-8B3B-43CE-9F69-92D835101F40}"/>
          </ac:spMkLst>
        </pc:spChg>
        <pc:spChg chg="add del mod ord">
          <ac:chgData name="pantelis balaouras" userId="25e8755020fc1734" providerId="LiveId" clId="{536995DE-22A1-4E76-8ACF-8C1AE4D41F52}" dt="2021-12-26T16:25:49.345" v="1300" actId="478"/>
          <ac:spMkLst>
            <pc:docMk/>
            <pc:sldMk cId="2220354443" sldId="504"/>
            <ac:spMk id="5" creationId="{0F533CC0-D593-4955-A6C3-5EF47B0D8153}"/>
          </ac:spMkLst>
        </pc:spChg>
        <pc:graphicFrameChg chg="add mod">
          <ac:chgData name="pantelis balaouras" userId="25e8755020fc1734" providerId="LiveId" clId="{536995DE-22A1-4E76-8ACF-8C1AE4D41F52}" dt="2021-12-26T16:25:51.114" v="1301"/>
          <ac:graphicFrameMkLst>
            <pc:docMk/>
            <pc:sldMk cId="2220354443" sldId="504"/>
            <ac:graphicFrameMk id="6" creationId="{CF95278B-F654-40B1-A5E2-92E39279E58A}"/>
          </ac:graphicFrameMkLst>
        </pc:graphicFrameChg>
      </pc:sldChg>
      <pc:sldChg chg="addSp delSp modSp new mod">
        <pc:chgData name="pantelis balaouras" userId="25e8755020fc1734" providerId="LiveId" clId="{536995DE-22A1-4E76-8ACF-8C1AE4D41F52}" dt="2021-12-26T16:27:18.238" v="1306"/>
        <pc:sldMkLst>
          <pc:docMk/>
          <pc:sldMk cId="3452533292" sldId="505"/>
        </pc:sldMkLst>
        <pc:spChg chg="del">
          <ac:chgData name="pantelis balaouras" userId="25e8755020fc1734" providerId="LiveId" clId="{536995DE-22A1-4E76-8ACF-8C1AE4D41F52}" dt="2021-12-26T16:27:16.647" v="1305" actId="478"/>
          <ac:spMkLst>
            <pc:docMk/>
            <pc:sldMk cId="3452533292" sldId="505"/>
            <ac:spMk id="3" creationId="{BF086964-CB60-4832-99F3-46CD5AD7BEDB}"/>
          </ac:spMkLst>
        </pc:spChg>
        <pc:graphicFrameChg chg="add mod">
          <ac:chgData name="pantelis balaouras" userId="25e8755020fc1734" providerId="LiveId" clId="{536995DE-22A1-4E76-8ACF-8C1AE4D41F52}" dt="2021-12-26T16:27:18.238" v="1306"/>
          <ac:graphicFrameMkLst>
            <pc:docMk/>
            <pc:sldMk cId="3452533292" sldId="505"/>
            <ac:graphicFrameMk id="4" creationId="{62A836E2-B254-4B19-B00E-70CBB929AD48}"/>
          </ac:graphicFrameMkLst>
        </pc:graphicFrameChg>
      </pc:sldChg>
      <pc:sldChg chg="addSp delSp modSp new mod">
        <pc:chgData name="pantelis balaouras" userId="25e8755020fc1734" providerId="LiveId" clId="{536995DE-22A1-4E76-8ACF-8C1AE4D41F52}" dt="2021-12-26T16:27:53.335" v="1309"/>
        <pc:sldMkLst>
          <pc:docMk/>
          <pc:sldMk cId="58886335" sldId="506"/>
        </pc:sldMkLst>
        <pc:spChg chg="del">
          <ac:chgData name="pantelis balaouras" userId="25e8755020fc1734" providerId="LiveId" clId="{536995DE-22A1-4E76-8ACF-8C1AE4D41F52}" dt="2021-12-26T16:27:30.363" v="1308" actId="478"/>
          <ac:spMkLst>
            <pc:docMk/>
            <pc:sldMk cId="58886335" sldId="506"/>
            <ac:spMk id="3" creationId="{7F50AB4D-79EA-4328-B0B5-E6C636B2793E}"/>
          </ac:spMkLst>
        </pc:spChg>
        <pc:graphicFrameChg chg="add mod">
          <ac:chgData name="pantelis balaouras" userId="25e8755020fc1734" providerId="LiveId" clId="{536995DE-22A1-4E76-8ACF-8C1AE4D41F52}" dt="2021-12-26T16:27:53.335" v="1309"/>
          <ac:graphicFrameMkLst>
            <pc:docMk/>
            <pc:sldMk cId="58886335" sldId="506"/>
            <ac:graphicFrameMk id="4" creationId="{52AE8EE9-9245-417B-9A87-4A407E99BE04}"/>
          </ac:graphicFrameMkLst>
        </pc:graphicFrameChg>
      </pc:sldChg>
      <pc:sldChg chg="modSp new mod">
        <pc:chgData name="pantelis balaouras" userId="25e8755020fc1734" providerId="LiveId" clId="{536995DE-22A1-4E76-8ACF-8C1AE4D41F52}" dt="2021-12-26T16:28:51.396" v="1311"/>
        <pc:sldMkLst>
          <pc:docMk/>
          <pc:sldMk cId="742006067" sldId="507"/>
        </pc:sldMkLst>
        <pc:spChg chg="mod">
          <ac:chgData name="pantelis balaouras" userId="25e8755020fc1734" providerId="LiveId" clId="{536995DE-22A1-4E76-8ACF-8C1AE4D41F52}" dt="2021-12-26T16:28:51.396" v="1311"/>
          <ac:spMkLst>
            <pc:docMk/>
            <pc:sldMk cId="742006067" sldId="507"/>
            <ac:spMk id="3" creationId="{8AC48920-B936-432A-8366-BF24AE31ED69}"/>
          </ac:spMkLst>
        </pc:spChg>
      </pc:sldChg>
      <pc:sldChg chg="modSp add mod">
        <pc:chgData name="pantelis balaouras" userId="25e8755020fc1734" providerId="LiveId" clId="{536995DE-22A1-4E76-8ACF-8C1AE4D41F52}" dt="2021-12-26T16:30:11.543" v="1339" actId="20577"/>
        <pc:sldMkLst>
          <pc:docMk/>
          <pc:sldMk cId="1565076919" sldId="508"/>
        </pc:sldMkLst>
        <pc:spChg chg="mod">
          <ac:chgData name="pantelis balaouras" userId="25e8755020fc1734" providerId="LiveId" clId="{536995DE-22A1-4E76-8ACF-8C1AE4D41F52}" dt="2021-12-26T16:30:11.543" v="1339" actId="20577"/>
          <ac:spMkLst>
            <pc:docMk/>
            <pc:sldMk cId="1565076919" sldId="508"/>
            <ac:spMk id="5" creationId="{66473777-F090-41F5-9FC8-8962CF40C8E1}"/>
          </ac:spMkLst>
        </pc:spChg>
      </pc:sldChg>
      <pc:sldChg chg="modSp new mod">
        <pc:chgData name="pantelis balaouras" userId="25e8755020fc1734" providerId="LiveId" clId="{536995DE-22A1-4E76-8ACF-8C1AE4D41F52}" dt="2021-12-26T16:31:06.019" v="1343" actId="5793"/>
        <pc:sldMkLst>
          <pc:docMk/>
          <pc:sldMk cId="2643851683" sldId="509"/>
        </pc:sldMkLst>
        <pc:spChg chg="mod">
          <ac:chgData name="pantelis balaouras" userId="25e8755020fc1734" providerId="LiveId" clId="{536995DE-22A1-4E76-8ACF-8C1AE4D41F52}" dt="2021-12-26T16:30:46.485" v="1341"/>
          <ac:spMkLst>
            <pc:docMk/>
            <pc:sldMk cId="2643851683" sldId="509"/>
            <ac:spMk id="2" creationId="{8D988634-07B6-49B5-8C15-E158F1FD264D}"/>
          </ac:spMkLst>
        </pc:spChg>
        <pc:spChg chg="mod">
          <ac:chgData name="pantelis balaouras" userId="25e8755020fc1734" providerId="LiveId" clId="{536995DE-22A1-4E76-8ACF-8C1AE4D41F52}" dt="2021-12-26T16:31:06.019" v="1343" actId="5793"/>
          <ac:spMkLst>
            <pc:docMk/>
            <pc:sldMk cId="2643851683" sldId="509"/>
            <ac:spMk id="3" creationId="{3A195147-6663-4FBA-899D-521443207131}"/>
          </ac:spMkLst>
        </pc:spChg>
      </pc:sldChg>
      <pc:sldChg chg="addSp modSp new mod">
        <pc:chgData name="pantelis balaouras" userId="25e8755020fc1734" providerId="LiveId" clId="{536995DE-22A1-4E76-8ACF-8C1AE4D41F52}" dt="2021-12-26T16:32:23.850" v="1356" actId="403"/>
        <pc:sldMkLst>
          <pc:docMk/>
          <pc:sldMk cId="672591233" sldId="510"/>
        </pc:sldMkLst>
        <pc:spChg chg="mod">
          <ac:chgData name="pantelis balaouras" userId="25e8755020fc1734" providerId="LiveId" clId="{536995DE-22A1-4E76-8ACF-8C1AE4D41F52}" dt="2021-12-26T16:31:48.981" v="1345"/>
          <ac:spMkLst>
            <pc:docMk/>
            <pc:sldMk cId="672591233" sldId="510"/>
            <ac:spMk id="3" creationId="{56B37834-E5B0-42A9-A75F-11B2F17A96EA}"/>
          </ac:spMkLst>
        </pc:spChg>
        <pc:spChg chg="add mod">
          <ac:chgData name="pantelis balaouras" userId="25e8755020fc1734" providerId="LiveId" clId="{536995DE-22A1-4E76-8ACF-8C1AE4D41F52}" dt="2021-12-26T16:32:23.850" v="1356" actId="403"/>
          <ac:spMkLst>
            <pc:docMk/>
            <pc:sldMk cId="672591233" sldId="510"/>
            <ac:spMk id="6" creationId="{D8449339-DF0A-4591-9BBD-2984DDF6E86E}"/>
          </ac:spMkLst>
        </pc:spChg>
        <pc:spChg chg="add mod">
          <ac:chgData name="pantelis balaouras" userId="25e8755020fc1734" providerId="LiveId" clId="{536995DE-22A1-4E76-8ACF-8C1AE4D41F52}" dt="2021-12-26T16:32:23.850" v="1356" actId="403"/>
          <ac:spMkLst>
            <pc:docMk/>
            <pc:sldMk cId="672591233" sldId="510"/>
            <ac:spMk id="7" creationId="{8532C8E4-C3C2-4FAF-A299-B74997E4E89E}"/>
          </ac:spMkLst>
        </pc:spChg>
        <pc:spChg chg="add mod">
          <ac:chgData name="pantelis balaouras" userId="25e8755020fc1734" providerId="LiveId" clId="{536995DE-22A1-4E76-8ACF-8C1AE4D41F52}" dt="2021-12-26T16:32:23.850" v="1356" actId="403"/>
          <ac:spMkLst>
            <pc:docMk/>
            <pc:sldMk cId="672591233" sldId="510"/>
            <ac:spMk id="8" creationId="{F1945C31-CCD6-4E20-8DF7-2EF5EE9CC658}"/>
          </ac:spMkLst>
        </pc:spChg>
        <pc:spChg chg="add mod">
          <ac:chgData name="pantelis balaouras" userId="25e8755020fc1734" providerId="LiveId" clId="{536995DE-22A1-4E76-8ACF-8C1AE4D41F52}" dt="2021-12-26T16:32:23.850" v="1356" actId="403"/>
          <ac:spMkLst>
            <pc:docMk/>
            <pc:sldMk cId="672591233" sldId="510"/>
            <ac:spMk id="9" creationId="{4F374AE4-8260-4B3F-ACE7-F66D8D3119FB}"/>
          </ac:spMkLst>
        </pc:spChg>
        <pc:spChg chg="add mod">
          <ac:chgData name="pantelis balaouras" userId="25e8755020fc1734" providerId="LiveId" clId="{536995DE-22A1-4E76-8ACF-8C1AE4D41F52}" dt="2021-12-26T16:32:23.850" v="1356" actId="403"/>
          <ac:spMkLst>
            <pc:docMk/>
            <pc:sldMk cId="672591233" sldId="510"/>
            <ac:spMk id="10" creationId="{4EE8CD7D-BE54-4A82-B3AB-795A6F3B2AC8}"/>
          </ac:spMkLst>
        </pc:spChg>
        <pc:spChg chg="add mod">
          <ac:chgData name="pantelis balaouras" userId="25e8755020fc1734" providerId="LiveId" clId="{536995DE-22A1-4E76-8ACF-8C1AE4D41F52}" dt="2021-12-26T16:32:23.850" v="1356" actId="403"/>
          <ac:spMkLst>
            <pc:docMk/>
            <pc:sldMk cId="672591233" sldId="510"/>
            <ac:spMk id="11" creationId="{ECE315D8-4000-4167-8830-5B1E0D9CA42F}"/>
          </ac:spMkLst>
        </pc:spChg>
        <pc:spChg chg="add mod">
          <ac:chgData name="pantelis balaouras" userId="25e8755020fc1734" providerId="LiveId" clId="{536995DE-22A1-4E76-8ACF-8C1AE4D41F52}" dt="2021-12-26T16:32:23.850" v="1356" actId="403"/>
          <ac:spMkLst>
            <pc:docMk/>
            <pc:sldMk cId="672591233" sldId="510"/>
            <ac:spMk id="12" creationId="{CE56B67F-3430-4CAF-AE44-651276DFB83F}"/>
          </ac:spMkLst>
        </pc:spChg>
        <pc:spChg chg="add mod">
          <ac:chgData name="pantelis balaouras" userId="25e8755020fc1734" providerId="LiveId" clId="{536995DE-22A1-4E76-8ACF-8C1AE4D41F52}" dt="2021-12-26T16:32:23.850" v="1356" actId="403"/>
          <ac:spMkLst>
            <pc:docMk/>
            <pc:sldMk cId="672591233" sldId="510"/>
            <ac:spMk id="13" creationId="{1A6B76E9-6CD9-4C7F-A415-AC20E283A2B7}"/>
          </ac:spMkLst>
        </pc:spChg>
        <pc:spChg chg="add mod">
          <ac:chgData name="pantelis balaouras" userId="25e8755020fc1734" providerId="LiveId" clId="{536995DE-22A1-4E76-8ACF-8C1AE4D41F52}" dt="2021-12-26T16:32:23.850" v="1356" actId="403"/>
          <ac:spMkLst>
            <pc:docMk/>
            <pc:sldMk cId="672591233" sldId="510"/>
            <ac:spMk id="14" creationId="{E0080BA7-63F7-4FCA-8324-EB4E97B15BA3}"/>
          </ac:spMkLst>
        </pc:spChg>
        <pc:spChg chg="add mod">
          <ac:chgData name="pantelis balaouras" userId="25e8755020fc1734" providerId="LiveId" clId="{536995DE-22A1-4E76-8ACF-8C1AE4D41F52}" dt="2021-12-26T16:32:23.850" v="1356" actId="403"/>
          <ac:spMkLst>
            <pc:docMk/>
            <pc:sldMk cId="672591233" sldId="510"/>
            <ac:spMk id="15" creationId="{A2127BE7-D60C-4DCC-A1D5-CE97E3399F0E}"/>
          </ac:spMkLst>
        </pc:spChg>
        <pc:spChg chg="add mod">
          <ac:chgData name="pantelis balaouras" userId="25e8755020fc1734" providerId="LiveId" clId="{536995DE-22A1-4E76-8ACF-8C1AE4D41F52}" dt="2021-12-26T16:32:23.850" v="1356" actId="403"/>
          <ac:spMkLst>
            <pc:docMk/>
            <pc:sldMk cId="672591233" sldId="510"/>
            <ac:spMk id="16" creationId="{2B3140DE-661D-4269-A153-EC07BC36AD29}"/>
          </ac:spMkLst>
        </pc:spChg>
        <pc:spChg chg="add mod">
          <ac:chgData name="pantelis balaouras" userId="25e8755020fc1734" providerId="LiveId" clId="{536995DE-22A1-4E76-8ACF-8C1AE4D41F52}" dt="2021-12-26T16:32:23.850" v="1356" actId="403"/>
          <ac:spMkLst>
            <pc:docMk/>
            <pc:sldMk cId="672591233" sldId="510"/>
            <ac:spMk id="17" creationId="{07165BA3-DD7B-4FE0-9A4D-F42523A938BD}"/>
          </ac:spMkLst>
        </pc:spChg>
        <pc:spChg chg="add mod">
          <ac:chgData name="pantelis balaouras" userId="25e8755020fc1734" providerId="LiveId" clId="{536995DE-22A1-4E76-8ACF-8C1AE4D41F52}" dt="2021-12-26T16:32:23.850" v="1356" actId="403"/>
          <ac:spMkLst>
            <pc:docMk/>
            <pc:sldMk cId="672591233" sldId="510"/>
            <ac:spMk id="18" creationId="{CB2EC4AC-6276-439A-9C91-7DD09EFC1081}"/>
          </ac:spMkLst>
        </pc:spChg>
        <pc:spChg chg="add mod">
          <ac:chgData name="pantelis balaouras" userId="25e8755020fc1734" providerId="LiveId" clId="{536995DE-22A1-4E76-8ACF-8C1AE4D41F52}" dt="2021-12-26T16:32:23.850" v="1356" actId="403"/>
          <ac:spMkLst>
            <pc:docMk/>
            <pc:sldMk cId="672591233" sldId="510"/>
            <ac:spMk id="19" creationId="{01A4C897-1167-43BF-B48A-3881EC8BDA69}"/>
          </ac:spMkLst>
        </pc:spChg>
        <pc:spChg chg="add mod">
          <ac:chgData name="pantelis balaouras" userId="25e8755020fc1734" providerId="LiveId" clId="{536995DE-22A1-4E76-8ACF-8C1AE4D41F52}" dt="2021-12-26T16:32:23.850" v="1356" actId="403"/>
          <ac:spMkLst>
            <pc:docMk/>
            <pc:sldMk cId="672591233" sldId="510"/>
            <ac:spMk id="20" creationId="{A54EAE14-0FAA-4963-946C-03CB682205BD}"/>
          </ac:spMkLst>
        </pc:spChg>
        <pc:spChg chg="add mod">
          <ac:chgData name="pantelis balaouras" userId="25e8755020fc1734" providerId="LiveId" clId="{536995DE-22A1-4E76-8ACF-8C1AE4D41F52}" dt="2021-12-26T16:32:23.850" v="1356" actId="403"/>
          <ac:spMkLst>
            <pc:docMk/>
            <pc:sldMk cId="672591233" sldId="510"/>
            <ac:spMk id="21" creationId="{4D702403-E44E-489C-8070-4FC16E44D923}"/>
          </ac:spMkLst>
        </pc:spChg>
        <pc:spChg chg="add mod">
          <ac:chgData name="pantelis balaouras" userId="25e8755020fc1734" providerId="LiveId" clId="{536995DE-22A1-4E76-8ACF-8C1AE4D41F52}" dt="2021-12-26T16:32:23.850" v="1356" actId="403"/>
          <ac:spMkLst>
            <pc:docMk/>
            <pc:sldMk cId="672591233" sldId="510"/>
            <ac:spMk id="22" creationId="{A0331095-C8FB-4F75-A84E-42CB9A50D680}"/>
          </ac:spMkLst>
        </pc:spChg>
        <pc:spChg chg="add mod">
          <ac:chgData name="pantelis balaouras" userId="25e8755020fc1734" providerId="LiveId" clId="{536995DE-22A1-4E76-8ACF-8C1AE4D41F52}" dt="2021-12-26T16:32:23.850" v="1356" actId="403"/>
          <ac:spMkLst>
            <pc:docMk/>
            <pc:sldMk cId="672591233" sldId="510"/>
            <ac:spMk id="23" creationId="{CB28CB94-21E4-4593-A0FA-3AAE4463A1FD}"/>
          </ac:spMkLst>
        </pc:spChg>
        <pc:spChg chg="add mod">
          <ac:chgData name="pantelis balaouras" userId="25e8755020fc1734" providerId="LiveId" clId="{536995DE-22A1-4E76-8ACF-8C1AE4D41F52}" dt="2021-12-26T16:32:23.850" v="1356" actId="403"/>
          <ac:spMkLst>
            <pc:docMk/>
            <pc:sldMk cId="672591233" sldId="510"/>
            <ac:spMk id="24" creationId="{3781A486-41A6-4B84-92AE-3C45E49D1012}"/>
          </ac:spMkLst>
        </pc:spChg>
        <pc:spChg chg="add mod">
          <ac:chgData name="pantelis balaouras" userId="25e8755020fc1734" providerId="LiveId" clId="{536995DE-22A1-4E76-8ACF-8C1AE4D41F52}" dt="2021-12-26T16:32:23.850" v="1356" actId="403"/>
          <ac:spMkLst>
            <pc:docMk/>
            <pc:sldMk cId="672591233" sldId="510"/>
            <ac:spMk id="25" creationId="{C8338ED7-7A66-4B08-8914-55FCD22EB290}"/>
          </ac:spMkLst>
        </pc:spChg>
        <pc:spChg chg="add mod">
          <ac:chgData name="pantelis balaouras" userId="25e8755020fc1734" providerId="LiveId" clId="{536995DE-22A1-4E76-8ACF-8C1AE4D41F52}" dt="2021-12-26T16:32:23.850" v="1356" actId="403"/>
          <ac:spMkLst>
            <pc:docMk/>
            <pc:sldMk cId="672591233" sldId="510"/>
            <ac:spMk id="26" creationId="{F0F803E3-62DC-4E58-B45C-6DE3F6A345EC}"/>
          </ac:spMkLst>
        </pc:spChg>
        <pc:spChg chg="add mod">
          <ac:chgData name="pantelis balaouras" userId="25e8755020fc1734" providerId="LiveId" clId="{536995DE-22A1-4E76-8ACF-8C1AE4D41F52}" dt="2021-12-26T16:32:23.850" v="1356" actId="403"/>
          <ac:spMkLst>
            <pc:docMk/>
            <pc:sldMk cId="672591233" sldId="510"/>
            <ac:spMk id="27" creationId="{36B2A8F3-57D7-41F4-A302-828B8E3A079F}"/>
          </ac:spMkLst>
        </pc:spChg>
        <pc:spChg chg="add mod">
          <ac:chgData name="pantelis balaouras" userId="25e8755020fc1734" providerId="LiveId" clId="{536995DE-22A1-4E76-8ACF-8C1AE4D41F52}" dt="2021-12-26T16:32:23.850" v="1356" actId="403"/>
          <ac:spMkLst>
            <pc:docMk/>
            <pc:sldMk cId="672591233" sldId="510"/>
            <ac:spMk id="28" creationId="{15D08FCE-F99B-4C8A-AAE4-883EF10F4A92}"/>
          </ac:spMkLst>
        </pc:spChg>
        <pc:spChg chg="add mod">
          <ac:chgData name="pantelis balaouras" userId="25e8755020fc1734" providerId="LiveId" clId="{536995DE-22A1-4E76-8ACF-8C1AE4D41F52}" dt="2021-12-26T16:32:23.850" v="1356" actId="403"/>
          <ac:spMkLst>
            <pc:docMk/>
            <pc:sldMk cId="672591233" sldId="510"/>
            <ac:spMk id="29" creationId="{FCD118EB-73ED-4935-963A-C5BF5B8F0AA6}"/>
          </ac:spMkLst>
        </pc:spChg>
        <pc:grpChg chg="add mod">
          <ac:chgData name="pantelis balaouras" userId="25e8755020fc1734" providerId="LiveId" clId="{536995DE-22A1-4E76-8ACF-8C1AE4D41F52}" dt="2021-12-26T16:32:16.617" v="1348" actId="14100"/>
          <ac:grpSpMkLst>
            <pc:docMk/>
            <pc:sldMk cId="672591233" sldId="510"/>
            <ac:grpSpMk id="4" creationId="{68262791-3591-4917-99CA-AA763BC72E2E}"/>
          </ac:grpSpMkLst>
        </pc:grpChg>
        <pc:grpChg chg="add mod">
          <ac:chgData name="pantelis balaouras" userId="25e8755020fc1734" providerId="LiveId" clId="{536995DE-22A1-4E76-8ACF-8C1AE4D41F52}" dt="2021-12-26T16:32:07.097" v="1346"/>
          <ac:grpSpMkLst>
            <pc:docMk/>
            <pc:sldMk cId="672591233" sldId="510"/>
            <ac:grpSpMk id="5" creationId="{EEDA0B86-8A19-4A2A-959F-74B22BF4029B}"/>
          </ac:grpSpMkLst>
        </pc:grpChg>
      </pc:sldChg>
      <pc:sldChg chg="modSp new mod">
        <pc:chgData name="pantelis balaouras" userId="25e8755020fc1734" providerId="LiveId" clId="{536995DE-22A1-4E76-8ACF-8C1AE4D41F52}" dt="2021-12-26T16:33:17.448" v="1359" actId="27636"/>
        <pc:sldMkLst>
          <pc:docMk/>
          <pc:sldMk cId="3664913836" sldId="511"/>
        </pc:sldMkLst>
        <pc:spChg chg="mod">
          <ac:chgData name="pantelis balaouras" userId="25e8755020fc1734" providerId="LiveId" clId="{536995DE-22A1-4E76-8ACF-8C1AE4D41F52}" dt="2021-12-26T16:33:17.448" v="1359" actId="27636"/>
          <ac:spMkLst>
            <pc:docMk/>
            <pc:sldMk cId="3664913836" sldId="511"/>
            <ac:spMk id="3" creationId="{451E83D5-F17A-4B10-869F-1849F5DCBDFF}"/>
          </ac:spMkLst>
        </pc:spChg>
      </pc:sldChg>
      <pc:sldChg chg="addSp delSp modSp new mod">
        <pc:chgData name="pantelis balaouras" userId="25e8755020fc1734" providerId="LiveId" clId="{536995DE-22A1-4E76-8ACF-8C1AE4D41F52}" dt="2021-12-26T16:34:32.346" v="1365" actId="1076"/>
        <pc:sldMkLst>
          <pc:docMk/>
          <pc:sldMk cId="1285987543" sldId="512"/>
        </pc:sldMkLst>
        <pc:spChg chg="del">
          <ac:chgData name="pantelis balaouras" userId="25e8755020fc1734" providerId="LiveId" clId="{536995DE-22A1-4E76-8ACF-8C1AE4D41F52}" dt="2021-12-26T16:34:04.158" v="1361" actId="478"/>
          <ac:spMkLst>
            <pc:docMk/>
            <pc:sldMk cId="1285987543" sldId="512"/>
            <ac:spMk id="3" creationId="{A1FD3877-FF81-443F-8CC1-7F29D95DCF56}"/>
          </ac:spMkLst>
        </pc:spChg>
        <pc:spChg chg="add mod">
          <ac:chgData name="pantelis balaouras" userId="25e8755020fc1734" providerId="LiveId" clId="{536995DE-22A1-4E76-8ACF-8C1AE4D41F52}" dt="2021-12-26T16:34:05.898" v="1362"/>
          <ac:spMkLst>
            <pc:docMk/>
            <pc:sldMk cId="1285987543" sldId="512"/>
            <ac:spMk id="6" creationId="{CB2EAA19-A7A4-44B4-83F7-29E65E288A40}"/>
          </ac:spMkLst>
        </pc:spChg>
        <pc:spChg chg="add mod">
          <ac:chgData name="pantelis balaouras" userId="25e8755020fc1734" providerId="LiveId" clId="{536995DE-22A1-4E76-8ACF-8C1AE4D41F52}" dt="2021-12-26T16:34:05.898" v="1362"/>
          <ac:spMkLst>
            <pc:docMk/>
            <pc:sldMk cId="1285987543" sldId="512"/>
            <ac:spMk id="7" creationId="{FCA82DFD-01EF-4E96-BF15-A7C65AC02568}"/>
          </ac:spMkLst>
        </pc:spChg>
        <pc:spChg chg="add mod">
          <ac:chgData name="pantelis balaouras" userId="25e8755020fc1734" providerId="LiveId" clId="{536995DE-22A1-4E76-8ACF-8C1AE4D41F52}" dt="2021-12-26T16:34:05.898" v="1362"/>
          <ac:spMkLst>
            <pc:docMk/>
            <pc:sldMk cId="1285987543" sldId="512"/>
            <ac:spMk id="8" creationId="{59599B90-20E3-4246-B293-AD06C2C60DA9}"/>
          </ac:spMkLst>
        </pc:spChg>
        <pc:spChg chg="add mod">
          <ac:chgData name="pantelis balaouras" userId="25e8755020fc1734" providerId="LiveId" clId="{536995DE-22A1-4E76-8ACF-8C1AE4D41F52}" dt="2021-12-26T16:34:05.898" v="1362"/>
          <ac:spMkLst>
            <pc:docMk/>
            <pc:sldMk cId="1285987543" sldId="512"/>
            <ac:spMk id="9" creationId="{8CAC20C0-8171-4892-97B5-61C88201BB8B}"/>
          </ac:spMkLst>
        </pc:spChg>
        <pc:spChg chg="add mod">
          <ac:chgData name="pantelis balaouras" userId="25e8755020fc1734" providerId="LiveId" clId="{536995DE-22A1-4E76-8ACF-8C1AE4D41F52}" dt="2021-12-26T16:34:25.315" v="1364"/>
          <ac:spMkLst>
            <pc:docMk/>
            <pc:sldMk cId="1285987543" sldId="512"/>
            <ac:spMk id="12" creationId="{2F057F0F-7B89-4D59-AF1E-3CD63271151D}"/>
          </ac:spMkLst>
        </pc:spChg>
        <pc:spChg chg="add mod">
          <ac:chgData name="pantelis balaouras" userId="25e8755020fc1734" providerId="LiveId" clId="{536995DE-22A1-4E76-8ACF-8C1AE4D41F52}" dt="2021-12-26T16:34:25.315" v="1364"/>
          <ac:spMkLst>
            <pc:docMk/>
            <pc:sldMk cId="1285987543" sldId="512"/>
            <ac:spMk id="13" creationId="{E30BC328-462E-4183-913F-38B7B0A4F5DB}"/>
          </ac:spMkLst>
        </pc:spChg>
        <pc:spChg chg="add mod">
          <ac:chgData name="pantelis balaouras" userId="25e8755020fc1734" providerId="LiveId" clId="{536995DE-22A1-4E76-8ACF-8C1AE4D41F52}" dt="2021-12-26T16:34:25.315" v="1364"/>
          <ac:spMkLst>
            <pc:docMk/>
            <pc:sldMk cId="1285987543" sldId="512"/>
            <ac:spMk id="14" creationId="{3E599BA4-9C47-4224-B152-402542798169}"/>
          </ac:spMkLst>
        </pc:spChg>
        <pc:spChg chg="add mod">
          <ac:chgData name="pantelis balaouras" userId="25e8755020fc1734" providerId="LiveId" clId="{536995DE-22A1-4E76-8ACF-8C1AE4D41F52}" dt="2021-12-26T16:34:25.315" v="1364"/>
          <ac:spMkLst>
            <pc:docMk/>
            <pc:sldMk cId="1285987543" sldId="512"/>
            <ac:spMk id="15" creationId="{0906EAD8-939D-44DA-88A3-9D4B1B3234D7}"/>
          </ac:spMkLst>
        </pc:spChg>
        <pc:grpChg chg="add mod">
          <ac:chgData name="pantelis balaouras" userId="25e8755020fc1734" providerId="LiveId" clId="{536995DE-22A1-4E76-8ACF-8C1AE4D41F52}" dt="2021-12-26T16:34:11.802" v="1363" actId="1076"/>
          <ac:grpSpMkLst>
            <pc:docMk/>
            <pc:sldMk cId="1285987543" sldId="512"/>
            <ac:grpSpMk id="4" creationId="{CC8B8119-3FC6-442C-AAB5-94BF09903E86}"/>
          </ac:grpSpMkLst>
        </pc:grpChg>
        <pc:grpChg chg="add mod">
          <ac:chgData name="pantelis balaouras" userId="25e8755020fc1734" providerId="LiveId" clId="{536995DE-22A1-4E76-8ACF-8C1AE4D41F52}" dt="2021-12-26T16:34:05.898" v="1362"/>
          <ac:grpSpMkLst>
            <pc:docMk/>
            <pc:sldMk cId="1285987543" sldId="512"/>
            <ac:grpSpMk id="5" creationId="{9F078F88-6FC0-44FF-8B46-D13FF248AF1C}"/>
          </ac:grpSpMkLst>
        </pc:grpChg>
        <pc:grpChg chg="add mod">
          <ac:chgData name="pantelis balaouras" userId="25e8755020fc1734" providerId="LiveId" clId="{536995DE-22A1-4E76-8ACF-8C1AE4D41F52}" dt="2021-12-26T16:34:32.346" v="1365" actId="1076"/>
          <ac:grpSpMkLst>
            <pc:docMk/>
            <pc:sldMk cId="1285987543" sldId="512"/>
            <ac:grpSpMk id="10" creationId="{087DF119-2757-4154-A606-F96211ADCF4E}"/>
          </ac:grpSpMkLst>
        </pc:grpChg>
        <pc:grpChg chg="add mod">
          <ac:chgData name="pantelis balaouras" userId="25e8755020fc1734" providerId="LiveId" clId="{536995DE-22A1-4E76-8ACF-8C1AE4D41F52}" dt="2021-12-26T16:34:25.315" v="1364"/>
          <ac:grpSpMkLst>
            <pc:docMk/>
            <pc:sldMk cId="1285987543" sldId="512"/>
            <ac:grpSpMk id="11" creationId="{D4A847FC-5764-4A80-BDF9-53EE0192798E}"/>
          </ac:grpSpMkLst>
        </pc:grpChg>
      </pc:sldChg>
      <pc:sldChg chg="modSp new mod">
        <pc:chgData name="pantelis balaouras" userId="25e8755020fc1734" providerId="LiveId" clId="{536995DE-22A1-4E76-8ACF-8C1AE4D41F52}" dt="2021-12-26T16:35:42.463" v="1373" actId="27636"/>
        <pc:sldMkLst>
          <pc:docMk/>
          <pc:sldMk cId="1795066887" sldId="513"/>
        </pc:sldMkLst>
        <pc:spChg chg="mod">
          <ac:chgData name="pantelis balaouras" userId="25e8755020fc1734" providerId="LiveId" clId="{536995DE-22A1-4E76-8ACF-8C1AE4D41F52}" dt="2021-12-26T16:35:42.463" v="1373" actId="27636"/>
          <ac:spMkLst>
            <pc:docMk/>
            <pc:sldMk cId="1795066887" sldId="513"/>
            <ac:spMk id="3" creationId="{4931A6E1-7904-489C-A121-334A2E2AAD12}"/>
          </ac:spMkLst>
        </pc:spChg>
      </pc:sldChg>
      <pc:sldChg chg="modSp new mod">
        <pc:chgData name="pantelis balaouras" userId="25e8755020fc1734" providerId="LiveId" clId="{536995DE-22A1-4E76-8ACF-8C1AE4D41F52}" dt="2021-12-26T16:36:29.009" v="1378"/>
        <pc:sldMkLst>
          <pc:docMk/>
          <pc:sldMk cId="828464908" sldId="514"/>
        </pc:sldMkLst>
        <pc:spChg chg="mod">
          <ac:chgData name="pantelis balaouras" userId="25e8755020fc1734" providerId="LiveId" clId="{536995DE-22A1-4E76-8ACF-8C1AE4D41F52}" dt="2021-12-26T16:36:13.046" v="1377"/>
          <ac:spMkLst>
            <pc:docMk/>
            <pc:sldMk cId="828464908" sldId="514"/>
            <ac:spMk id="2" creationId="{2C2FBE56-6A4B-4774-9F4B-AC370ED8BBBB}"/>
          </ac:spMkLst>
        </pc:spChg>
        <pc:spChg chg="mod">
          <ac:chgData name="pantelis balaouras" userId="25e8755020fc1734" providerId="LiveId" clId="{536995DE-22A1-4E76-8ACF-8C1AE4D41F52}" dt="2021-12-26T16:36:29.009" v="1378"/>
          <ac:spMkLst>
            <pc:docMk/>
            <pc:sldMk cId="828464908" sldId="514"/>
            <ac:spMk id="3" creationId="{149CC7FA-E26E-45DA-8232-FD7B13C14787}"/>
          </ac:spMkLst>
        </pc:spChg>
      </pc:sldChg>
      <pc:sldMasterChg chg="modSldLayout">
        <pc:chgData name="pantelis balaouras" userId="25e8755020fc1734" providerId="LiveId" clId="{536995DE-22A1-4E76-8ACF-8C1AE4D41F52}" dt="2021-12-26T12:02:46.057" v="107"/>
        <pc:sldMasterMkLst>
          <pc:docMk/>
          <pc:sldMasterMk cId="2446944137" sldId="2147483648"/>
        </pc:sldMasterMkLst>
        <pc:sldLayoutChg chg="modSp mod">
          <pc:chgData name="pantelis balaouras" userId="25e8755020fc1734" providerId="LiveId" clId="{536995DE-22A1-4E76-8ACF-8C1AE4D41F52}" dt="2021-12-26T12:02:38.667" v="104" actId="1036"/>
          <pc:sldLayoutMkLst>
            <pc:docMk/>
            <pc:sldMasterMk cId="2446944137" sldId="2147483648"/>
            <pc:sldLayoutMk cId="1775066851" sldId="2147483650"/>
          </pc:sldLayoutMkLst>
          <pc:spChg chg="mod">
            <ac:chgData name="pantelis balaouras" userId="25e8755020fc1734" providerId="LiveId" clId="{536995DE-22A1-4E76-8ACF-8C1AE4D41F52}" dt="2021-12-26T12:02:38.667" v="104" actId="1036"/>
            <ac:spMkLst>
              <pc:docMk/>
              <pc:sldMasterMk cId="2446944137" sldId="2147483648"/>
              <pc:sldLayoutMk cId="1775066851" sldId="2147483650"/>
              <ac:spMk id="9" creationId="{F0AA95BB-4C00-4CD6-847A-4512B8C81B17}"/>
            </ac:spMkLst>
          </pc:spChg>
        </pc:sldLayoutChg>
        <pc:sldLayoutChg chg="addSp delSp modSp mod">
          <pc:chgData name="pantelis balaouras" userId="25e8755020fc1734" providerId="LiveId" clId="{536995DE-22A1-4E76-8ACF-8C1AE4D41F52}" dt="2021-12-26T12:02:46.057" v="107"/>
          <pc:sldLayoutMkLst>
            <pc:docMk/>
            <pc:sldMasterMk cId="2446944137" sldId="2147483648"/>
            <pc:sldLayoutMk cId="929321660" sldId="2147483660"/>
          </pc:sldLayoutMkLst>
          <pc:spChg chg="del mod">
            <ac:chgData name="pantelis balaouras" userId="25e8755020fc1734" providerId="LiveId" clId="{536995DE-22A1-4E76-8ACF-8C1AE4D41F52}" dt="2021-12-26T12:02:45.001" v="106" actId="478"/>
            <ac:spMkLst>
              <pc:docMk/>
              <pc:sldMasterMk cId="2446944137" sldId="2147483648"/>
              <pc:sldLayoutMk cId="929321660" sldId="2147483660"/>
              <ac:spMk id="9" creationId="{F0AA95BB-4C00-4CD6-847A-4512B8C81B17}"/>
            </ac:spMkLst>
          </pc:spChg>
          <pc:spChg chg="add mod">
            <ac:chgData name="pantelis balaouras" userId="25e8755020fc1734" providerId="LiveId" clId="{536995DE-22A1-4E76-8ACF-8C1AE4D41F52}" dt="2021-12-26T12:02:46.057" v="107"/>
            <ac:spMkLst>
              <pc:docMk/>
              <pc:sldMasterMk cId="2446944137" sldId="2147483648"/>
              <pc:sldLayoutMk cId="929321660" sldId="2147483660"/>
              <ac:spMk id="10" creationId="{04CFAC0F-566A-423A-B5CC-7466D53D87DB}"/>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91ED3C-8A14-46CD-946C-EAB92A12F466}" type="datetimeFigureOut">
              <a:rPr lang="el-GR" smtClean="0"/>
              <a:t>14/11/2022</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97DEEB-8577-41FC-AEC4-435E7137C480}" type="slidenum">
              <a:rPr lang="el-GR" smtClean="0"/>
              <a:t>‹#›</a:t>
            </a:fld>
            <a:endParaRPr lang="el-GR"/>
          </a:p>
        </p:txBody>
      </p:sp>
    </p:spTree>
    <p:extLst>
      <p:ext uri="{BB962C8B-B14F-4D97-AF65-F5344CB8AC3E}">
        <p14:creationId xmlns:p14="http://schemas.microsoft.com/office/powerpoint/2010/main" val="12964067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1</a:t>
            </a:fld>
            <a:endParaRPr lang="el-GR"/>
          </a:p>
        </p:txBody>
      </p:sp>
    </p:spTree>
    <p:extLst>
      <p:ext uri="{BB962C8B-B14F-4D97-AF65-F5344CB8AC3E}">
        <p14:creationId xmlns:p14="http://schemas.microsoft.com/office/powerpoint/2010/main" val="21686202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29</a:t>
            </a:fld>
            <a:endParaRPr lang="el-GR"/>
          </a:p>
        </p:txBody>
      </p:sp>
    </p:spTree>
    <p:extLst>
      <p:ext uri="{BB962C8B-B14F-4D97-AF65-F5344CB8AC3E}">
        <p14:creationId xmlns:p14="http://schemas.microsoft.com/office/powerpoint/2010/main" val="32933211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32</a:t>
            </a:fld>
            <a:endParaRPr lang="el-GR"/>
          </a:p>
        </p:txBody>
      </p:sp>
    </p:spTree>
    <p:extLst>
      <p:ext uri="{BB962C8B-B14F-4D97-AF65-F5344CB8AC3E}">
        <p14:creationId xmlns:p14="http://schemas.microsoft.com/office/powerpoint/2010/main" val="26141241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36</a:t>
            </a:fld>
            <a:endParaRPr lang="el-GR"/>
          </a:p>
        </p:txBody>
      </p:sp>
    </p:spTree>
    <p:extLst>
      <p:ext uri="{BB962C8B-B14F-4D97-AF65-F5344CB8AC3E}">
        <p14:creationId xmlns:p14="http://schemas.microsoft.com/office/powerpoint/2010/main" val="22583690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42</a:t>
            </a:fld>
            <a:endParaRPr lang="el-GR"/>
          </a:p>
        </p:txBody>
      </p:sp>
    </p:spTree>
    <p:extLst>
      <p:ext uri="{BB962C8B-B14F-4D97-AF65-F5344CB8AC3E}">
        <p14:creationId xmlns:p14="http://schemas.microsoft.com/office/powerpoint/2010/main" val="13304056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1C97DEEB-8577-41FC-AEC4-435E7137C480}" type="slidenum">
              <a:rPr lang="el-GR" smtClean="0"/>
              <a:t>52</a:t>
            </a:fld>
            <a:endParaRPr lang="el-GR"/>
          </a:p>
        </p:txBody>
      </p:sp>
    </p:spTree>
    <p:extLst>
      <p:ext uri="{BB962C8B-B14F-4D97-AF65-F5344CB8AC3E}">
        <p14:creationId xmlns:p14="http://schemas.microsoft.com/office/powerpoint/2010/main" val="19058240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1C97DEEB-8577-41FC-AEC4-435E7137C480}" type="slidenum">
              <a:rPr lang="el-GR" smtClean="0"/>
              <a:t>53</a:t>
            </a:fld>
            <a:endParaRPr lang="el-GR"/>
          </a:p>
        </p:txBody>
      </p:sp>
    </p:spTree>
    <p:extLst>
      <p:ext uri="{BB962C8B-B14F-4D97-AF65-F5344CB8AC3E}">
        <p14:creationId xmlns:p14="http://schemas.microsoft.com/office/powerpoint/2010/main" val="41206213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1C97DEEB-8577-41FC-AEC4-435E7137C480}" type="slidenum">
              <a:rPr lang="el-GR" smtClean="0"/>
              <a:t>54</a:t>
            </a:fld>
            <a:endParaRPr lang="el-GR"/>
          </a:p>
        </p:txBody>
      </p:sp>
    </p:spTree>
    <p:extLst>
      <p:ext uri="{BB962C8B-B14F-4D97-AF65-F5344CB8AC3E}">
        <p14:creationId xmlns:p14="http://schemas.microsoft.com/office/powerpoint/2010/main" val="6280821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57</a:t>
            </a:fld>
            <a:endParaRPr lang="el-GR"/>
          </a:p>
        </p:txBody>
      </p:sp>
    </p:spTree>
    <p:extLst>
      <p:ext uri="{BB962C8B-B14F-4D97-AF65-F5344CB8AC3E}">
        <p14:creationId xmlns:p14="http://schemas.microsoft.com/office/powerpoint/2010/main" val="12046945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5</a:t>
            </a:fld>
            <a:endParaRPr lang="el-GR"/>
          </a:p>
        </p:txBody>
      </p:sp>
    </p:spTree>
    <p:extLst>
      <p:ext uri="{BB962C8B-B14F-4D97-AF65-F5344CB8AC3E}">
        <p14:creationId xmlns:p14="http://schemas.microsoft.com/office/powerpoint/2010/main" val="2014834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7</a:t>
            </a:fld>
            <a:endParaRPr lang="el-GR"/>
          </a:p>
        </p:txBody>
      </p:sp>
    </p:spTree>
    <p:extLst>
      <p:ext uri="{BB962C8B-B14F-4D97-AF65-F5344CB8AC3E}">
        <p14:creationId xmlns:p14="http://schemas.microsoft.com/office/powerpoint/2010/main" val="20934189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8</a:t>
            </a:fld>
            <a:endParaRPr lang="el-GR"/>
          </a:p>
        </p:txBody>
      </p:sp>
    </p:spTree>
    <p:extLst>
      <p:ext uri="{BB962C8B-B14F-4D97-AF65-F5344CB8AC3E}">
        <p14:creationId xmlns:p14="http://schemas.microsoft.com/office/powerpoint/2010/main" val="19247288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9</a:t>
            </a:fld>
            <a:endParaRPr lang="el-GR"/>
          </a:p>
        </p:txBody>
      </p:sp>
    </p:spTree>
    <p:extLst>
      <p:ext uri="{BB962C8B-B14F-4D97-AF65-F5344CB8AC3E}">
        <p14:creationId xmlns:p14="http://schemas.microsoft.com/office/powerpoint/2010/main" val="37220976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12</a:t>
            </a:fld>
            <a:endParaRPr lang="el-GR"/>
          </a:p>
        </p:txBody>
      </p:sp>
    </p:spTree>
    <p:extLst>
      <p:ext uri="{BB962C8B-B14F-4D97-AF65-F5344CB8AC3E}">
        <p14:creationId xmlns:p14="http://schemas.microsoft.com/office/powerpoint/2010/main" val="33611176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1C97DEEB-8577-41FC-AEC4-435E7137C480}" type="slidenum">
              <a:rPr lang="el-GR" smtClean="0"/>
              <a:t>13</a:t>
            </a:fld>
            <a:endParaRPr lang="el-GR"/>
          </a:p>
        </p:txBody>
      </p:sp>
    </p:spTree>
    <p:extLst>
      <p:ext uri="{BB962C8B-B14F-4D97-AF65-F5344CB8AC3E}">
        <p14:creationId xmlns:p14="http://schemas.microsoft.com/office/powerpoint/2010/main" val="2962191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1C97DEEB-8577-41FC-AEC4-435E7137C480}" type="slidenum">
              <a:rPr lang="el-GR" smtClean="0"/>
              <a:t>15</a:t>
            </a:fld>
            <a:endParaRPr lang="el-GR"/>
          </a:p>
        </p:txBody>
      </p:sp>
    </p:spTree>
    <p:extLst>
      <p:ext uri="{BB962C8B-B14F-4D97-AF65-F5344CB8AC3E}">
        <p14:creationId xmlns:p14="http://schemas.microsoft.com/office/powerpoint/2010/main" val="8594023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19</a:t>
            </a:fld>
            <a:endParaRPr lang="el-GR"/>
          </a:p>
        </p:txBody>
      </p:sp>
    </p:spTree>
    <p:extLst>
      <p:ext uri="{BB962C8B-B14F-4D97-AF65-F5344CB8AC3E}">
        <p14:creationId xmlns:p14="http://schemas.microsoft.com/office/powerpoint/2010/main" val="42305741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02EA43F-CAEE-444A-A9A4-FCF0953ADBE1}"/>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790FA22B-A76F-44B3-94FE-AADD830785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0468F818-0EC7-4ED0-B0C4-03F60F37968D}"/>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5" name="Θέση υποσέλιδου 4">
            <a:extLst>
              <a:ext uri="{FF2B5EF4-FFF2-40B4-BE49-F238E27FC236}">
                <a16:creationId xmlns:a16="http://schemas.microsoft.com/office/drawing/2014/main" id="{89E3669C-65FB-4861-93FD-289FE0F3853E}"/>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9040F0E9-7393-42B9-84DB-1D6831D9AF6F}"/>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36113618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42988FF-F6EE-4E0A-BC4D-B2E9FF9570E7}"/>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5358831C-C073-4EE3-9736-C60396D0CB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5A0E9EC4-1EA4-4C9C-96F4-E57EE9C311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3CDE7530-6627-4DA0-9AC8-EEB2E89C9490}"/>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6" name="Θέση υποσέλιδου 5">
            <a:extLst>
              <a:ext uri="{FF2B5EF4-FFF2-40B4-BE49-F238E27FC236}">
                <a16:creationId xmlns:a16="http://schemas.microsoft.com/office/drawing/2014/main" id="{AC065C53-7DA4-4FC6-BBFA-FC0551D89BCA}"/>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A348E328-3D9A-4DE4-A260-83829A7967C0}"/>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7358778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2B9B398-C51F-40AC-AFB7-C86B1100EF59}"/>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7BA5EC4D-3887-4262-A38D-FE823BA621F0}"/>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0DE87393-A048-465E-97CB-727E134C1998}"/>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5" name="Θέση υποσέλιδου 4">
            <a:extLst>
              <a:ext uri="{FF2B5EF4-FFF2-40B4-BE49-F238E27FC236}">
                <a16:creationId xmlns:a16="http://schemas.microsoft.com/office/drawing/2014/main" id="{2EDA94FB-1099-44BA-A8DF-E12479917C7C}"/>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9801F65E-CF0B-4B2E-9300-A156047F8C12}"/>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4621415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F8936337-313B-487C-B82D-2A8F0E5F711A}"/>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38DFA7A1-3853-4F31-929F-B3CBE3094B9B}"/>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2F6C1029-0AB9-4C79-AA3B-F78C28010E8F}"/>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5" name="Θέση υποσέλιδου 4">
            <a:extLst>
              <a:ext uri="{FF2B5EF4-FFF2-40B4-BE49-F238E27FC236}">
                <a16:creationId xmlns:a16="http://schemas.microsoft.com/office/drawing/2014/main" id="{7DCA449A-8A44-43A1-BDC7-3AAC6162DF0E}"/>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E69A6C40-AED5-4E9C-8C1F-12CB5120D80B}"/>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5929424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5D5A3A1-8DCB-4F69-A9A3-C33C7978F5CB}"/>
              </a:ext>
            </a:extLst>
          </p:cNvPr>
          <p:cNvSpPr>
            <a:spLocks noGrp="1"/>
          </p:cNvSpPr>
          <p:nvPr>
            <p:ph type="title"/>
          </p:nvPr>
        </p:nvSpPr>
        <p:spPr/>
        <p:txBody>
          <a:bodyPr/>
          <a:lstStyle>
            <a:lvl1pPr>
              <a:defRPr b="1">
                <a:solidFill>
                  <a:srgbClr val="F68121"/>
                </a:solidFill>
              </a:defRPr>
            </a:lvl1pPr>
          </a:lstStyle>
          <a:p>
            <a:r>
              <a:rPr lang="el-GR" dirty="0"/>
              <a:t>Κάντε κλικ για να επεξεργαστείτε τον τίτλο </a:t>
            </a:r>
          </a:p>
        </p:txBody>
      </p:sp>
      <p:sp>
        <p:nvSpPr>
          <p:cNvPr id="3" name="Θέση περιεχομένου 2">
            <a:extLst>
              <a:ext uri="{FF2B5EF4-FFF2-40B4-BE49-F238E27FC236}">
                <a16:creationId xmlns:a16="http://schemas.microsoft.com/office/drawing/2014/main" id="{A534C63D-070B-4DE5-9B4E-AADE388B3ABB}"/>
              </a:ext>
            </a:extLst>
          </p:cNvPr>
          <p:cNvSpPr>
            <a:spLocks noGrp="1"/>
          </p:cNvSpPr>
          <p:nvPr>
            <p:ph idx="1"/>
          </p:nvPr>
        </p:nvSpPr>
        <p:spPr/>
        <p:txBody>
          <a:bodyPr/>
          <a:lstStyle>
            <a:lvl1pPr marL="228600" indent="-228600">
              <a:lnSpc>
                <a:spcPct val="100000"/>
              </a:lnSpc>
              <a:spcBef>
                <a:spcPts val="600"/>
              </a:spcBef>
              <a:spcAft>
                <a:spcPts val="600"/>
              </a:spcAft>
              <a:buClr>
                <a:srgbClr val="92D050"/>
              </a:buClr>
              <a:buFont typeface="Wingdings" panose="05000000000000000000" pitchFamily="2" charset="2"/>
              <a:buChar char="§"/>
              <a:defRPr/>
            </a:lvl1pPr>
            <a:lvl2pPr marL="685800" indent="-228600">
              <a:lnSpc>
                <a:spcPct val="100000"/>
              </a:lnSpc>
              <a:spcBef>
                <a:spcPts val="600"/>
              </a:spcBef>
              <a:spcAft>
                <a:spcPts val="600"/>
              </a:spcAft>
              <a:buClr>
                <a:srgbClr val="92D050"/>
              </a:buClr>
              <a:buFont typeface="Wingdings" panose="05000000000000000000" pitchFamily="2" charset="2"/>
              <a:buChar char="§"/>
              <a:defRPr/>
            </a:lvl2pPr>
            <a:lvl3pPr marL="1143000" indent="-228600">
              <a:lnSpc>
                <a:spcPct val="100000"/>
              </a:lnSpc>
              <a:spcBef>
                <a:spcPts val="600"/>
              </a:spcBef>
              <a:spcAft>
                <a:spcPts val="600"/>
              </a:spcAft>
              <a:buClr>
                <a:srgbClr val="92D050"/>
              </a:buClr>
              <a:buFont typeface="Wingdings" panose="05000000000000000000" pitchFamily="2" charset="2"/>
              <a:buChar char="§"/>
              <a:defRPr/>
            </a:lvl3pPr>
            <a:lvl4pPr marL="1600200" indent="-228600">
              <a:lnSpc>
                <a:spcPct val="100000"/>
              </a:lnSpc>
              <a:spcBef>
                <a:spcPts val="600"/>
              </a:spcBef>
              <a:spcAft>
                <a:spcPts val="600"/>
              </a:spcAft>
              <a:buClr>
                <a:srgbClr val="92D050"/>
              </a:buClr>
              <a:buFont typeface="Wingdings" panose="05000000000000000000" pitchFamily="2" charset="2"/>
              <a:buChar char="§"/>
              <a:defRPr/>
            </a:lvl4pPr>
            <a:lvl5pPr marL="2057400" indent="-228600">
              <a:lnSpc>
                <a:spcPct val="100000"/>
              </a:lnSpc>
              <a:spcBef>
                <a:spcPts val="600"/>
              </a:spcBef>
              <a:spcAft>
                <a:spcPts val="600"/>
              </a:spcAft>
              <a:buClr>
                <a:srgbClr val="92D050"/>
              </a:buClr>
              <a:buFont typeface="Wingdings" panose="05000000000000000000" pitchFamily="2" charset="2"/>
              <a:buChar char="§"/>
              <a:defRPr/>
            </a:lvl5pPr>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p>
        </p:txBody>
      </p:sp>
      <p:sp>
        <p:nvSpPr>
          <p:cNvPr id="4" name="Θέση ημερομηνίας 3">
            <a:extLst>
              <a:ext uri="{FF2B5EF4-FFF2-40B4-BE49-F238E27FC236}">
                <a16:creationId xmlns:a16="http://schemas.microsoft.com/office/drawing/2014/main" id="{3680B6A5-E688-43C9-8AB4-50BAA62B6A9A}"/>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5" name="Θέση υποσέλιδου 4">
            <a:extLst>
              <a:ext uri="{FF2B5EF4-FFF2-40B4-BE49-F238E27FC236}">
                <a16:creationId xmlns:a16="http://schemas.microsoft.com/office/drawing/2014/main" id="{9CBB56D0-4E3C-4E0E-AC4E-3F7E8B6D9D38}"/>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5A407311-8513-4AB3-8129-24BEF2EACD35}"/>
              </a:ext>
            </a:extLst>
          </p:cNvPr>
          <p:cNvSpPr>
            <a:spLocks noGrp="1"/>
          </p:cNvSpPr>
          <p:nvPr>
            <p:ph type="sldNum" sz="quarter" idx="12"/>
          </p:nvPr>
        </p:nvSpPr>
        <p:spPr/>
        <p:txBody>
          <a:bodyPr/>
          <a:lstStyle/>
          <a:p>
            <a:fld id="{136D7885-E889-4D13-BFCF-8FE379ADA7D9}" type="slidenum">
              <a:rPr lang="el-GR" smtClean="0"/>
              <a:t>‹#›</a:t>
            </a:fld>
            <a:endParaRPr lang="el-GR"/>
          </a:p>
        </p:txBody>
      </p:sp>
      <p:pic>
        <p:nvPicPr>
          <p:cNvPr id="7" name="image28.jpg">
            <a:extLst>
              <a:ext uri="{FF2B5EF4-FFF2-40B4-BE49-F238E27FC236}">
                <a16:creationId xmlns:a16="http://schemas.microsoft.com/office/drawing/2014/main" id="{3B63FC9E-F58B-4F94-BAAF-0EC41D7B86F9}"/>
              </a:ext>
            </a:extLst>
          </p:cNvPr>
          <p:cNvPicPr/>
          <p:nvPr userDrawn="1"/>
        </p:nvPicPr>
        <p:blipFill rotWithShape="1">
          <a:blip r:embed="rId2"/>
          <a:srcRect r="53850"/>
          <a:stretch/>
        </p:blipFill>
        <p:spPr>
          <a:xfrm>
            <a:off x="11251580" y="6176963"/>
            <a:ext cx="858644" cy="602361"/>
          </a:xfrm>
          <a:prstGeom prst="rect">
            <a:avLst/>
          </a:prstGeom>
          <a:ln/>
        </p:spPr>
      </p:pic>
      <p:sp>
        <p:nvSpPr>
          <p:cNvPr id="9" name="TextBox 8">
            <a:extLst>
              <a:ext uri="{FF2B5EF4-FFF2-40B4-BE49-F238E27FC236}">
                <a16:creationId xmlns:a16="http://schemas.microsoft.com/office/drawing/2014/main" id="{F0AA95BB-4C00-4CD6-847A-4512B8C81B17}"/>
              </a:ext>
            </a:extLst>
          </p:cNvPr>
          <p:cNvSpPr txBox="1"/>
          <p:nvPr userDrawn="1"/>
        </p:nvSpPr>
        <p:spPr>
          <a:xfrm>
            <a:off x="13011" y="11651"/>
            <a:ext cx="4963591" cy="369332"/>
          </a:xfrm>
          <a:prstGeom prst="rect">
            <a:avLst/>
          </a:prstGeom>
          <a:solidFill>
            <a:schemeClr val="bg1"/>
          </a:solidFill>
        </p:spPr>
        <p:txBody>
          <a:bodyPr wrap="square">
            <a:spAutoFit/>
          </a:bodyPr>
          <a:lstStyle/>
          <a:p>
            <a:pPr algn="l"/>
            <a:r>
              <a:rPr lang="en-US" dirty="0">
                <a:solidFill>
                  <a:srgbClr val="1A7EBA"/>
                </a:solidFill>
                <a:effectLst/>
              </a:rPr>
              <a:t>2. </a:t>
            </a:r>
            <a:r>
              <a:rPr lang="el-GR" dirty="0">
                <a:solidFill>
                  <a:srgbClr val="1A7EBA"/>
                </a:solidFill>
                <a:effectLst/>
              </a:rPr>
              <a:t>Στρατηγικές για την κάλυψη βασικών αναγκών</a:t>
            </a:r>
          </a:p>
        </p:txBody>
      </p:sp>
      <p:grpSp>
        <p:nvGrpSpPr>
          <p:cNvPr id="10" name="Group 2">
            <a:extLst>
              <a:ext uri="{FF2B5EF4-FFF2-40B4-BE49-F238E27FC236}">
                <a16:creationId xmlns:a16="http://schemas.microsoft.com/office/drawing/2014/main" id="{7B179615-FECC-467A-BD87-8EF783B01192}"/>
              </a:ext>
            </a:extLst>
          </p:cNvPr>
          <p:cNvGrpSpPr>
            <a:grpSpLocks/>
          </p:cNvGrpSpPr>
          <p:nvPr userDrawn="1"/>
        </p:nvGrpSpPr>
        <p:grpSpPr bwMode="auto">
          <a:xfrm>
            <a:off x="723590" y="410368"/>
            <a:ext cx="11163610" cy="1096963"/>
            <a:chOff x="106688099" y="105404054"/>
            <a:chExt cx="5843219" cy="30109854"/>
          </a:xfrm>
        </p:grpSpPr>
        <p:sp>
          <p:nvSpPr>
            <p:cNvPr id="11" name="Rectangle 3" hidden="1">
              <a:extLst>
                <a:ext uri="{FF2B5EF4-FFF2-40B4-BE49-F238E27FC236}">
                  <a16:creationId xmlns:a16="http://schemas.microsoft.com/office/drawing/2014/main" id="{8E2A031B-2C1C-40CD-90F9-2F059A534632}"/>
                </a:ext>
              </a:extLst>
            </p:cNvPr>
            <p:cNvSpPr>
              <a:spLocks noChangeArrowheads="1"/>
            </p:cNvSpPr>
            <p:nvPr/>
          </p:nvSpPr>
          <p:spPr bwMode="auto">
            <a:xfrm>
              <a:off x="106688099" y="105404054"/>
              <a:ext cx="5843219" cy="1935985"/>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6576" tIns="36576" rIns="36576" bIns="36576" numCol="1" anchor="t" anchorCtr="0" compatLnSpc="1">
              <a:prstTxWarp prst="textNoShape">
                <a:avLst/>
              </a:prstTxWarp>
            </a:bodyPr>
            <a:lstStyle/>
            <a:p>
              <a:endParaRPr lang="el-GR"/>
            </a:p>
          </p:txBody>
        </p:sp>
        <p:sp>
          <p:nvSpPr>
            <p:cNvPr id="12" name="Oval 4">
              <a:extLst>
                <a:ext uri="{FF2B5EF4-FFF2-40B4-BE49-F238E27FC236}">
                  <a16:creationId xmlns:a16="http://schemas.microsoft.com/office/drawing/2014/main" id="{D2AAFC2C-CEAE-44AF-A3DD-8865B60964E3}"/>
                </a:ext>
              </a:extLst>
            </p:cNvPr>
            <p:cNvSpPr>
              <a:spLocks noChangeArrowheads="1"/>
            </p:cNvSpPr>
            <p:nvPr/>
          </p:nvSpPr>
          <p:spPr bwMode="auto">
            <a:xfrm>
              <a:off x="106749298" y="134647253"/>
              <a:ext cx="5583971" cy="866655"/>
            </a:xfrm>
            <a:prstGeom prst="ellipse">
              <a:avLst/>
            </a:prstGeom>
            <a:solidFill>
              <a:srgbClr val="7FC241"/>
            </a:solidFill>
            <a:ln>
              <a:noFill/>
            </a:ln>
            <a:effectLst/>
            <a:extLst>
              <a:ext uri="{91240B29-F687-4F45-9708-019B960494DF}">
                <a14:hiddenLine xmlns:a14="http://schemas.microsoft.com/office/drawing/2010/main" w="0" algn="in">
                  <a:solidFill>
                    <a:srgbClr val="7FC241"/>
                  </a:solidFill>
                  <a:round/>
                  <a:headEnd/>
                  <a:tailEnd/>
                </a14:hiddenLine>
              </a:ext>
              <a:ext uri="{AF507438-7753-43E0-B8FC-AC1667EBCBE1}">
                <a14:hiddenEffects xmlns:a14="http://schemas.microsoft.com/office/drawing/2010/main">
                  <a:effectLst>
                    <a:outerShdw dist="35921" dir="2700000" algn="ctr" rotWithShape="0">
                      <a:srgbClr val="FF9900"/>
                    </a:outerShdw>
                  </a:effectLst>
                </a14:hiddenEffects>
              </a:ext>
            </a:extLst>
          </p:spPr>
          <p:txBody>
            <a:bodyPr vert="horz" wrap="square" lIns="36576" tIns="36576" rIns="36576" bIns="36576" numCol="1" anchor="t" anchorCtr="0" compatLnSpc="1">
              <a:prstTxWarp prst="textNoShape">
                <a:avLst/>
              </a:prstTxWarp>
            </a:bodyPr>
            <a:lstStyle/>
            <a:p>
              <a:endParaRPr lang="el-GR"/>
            </a:p>
          </p:txBody>
        </p:sp>
      </p:grpSp>
    </p:spTree>
    <p:extLst>
      <p:ext uri="{BB962C8B-B14F-4D97-AF65-F5344CB8AC3E}">
        <p14:creationId xmlns:p14="http://schemas.microsoft.com/office/powerpoint/2010/main" val="17750668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5D5A3A1-8DCB-4F69-A9A3-C33C7978F5CB}"/>
              </a:ext>
            </a:extLst>
          </p:cNvPr>
          <p:cNvSpPr>
            <a:spLocks noGrp="1"/>
          </p:cNvSpPr>
          <p:nvPr>
            <p:ph type="title"/>
          </p:nvPr>
        </p:nvSpPr>
        <p:spPr/>
        <p:txBody>
          <a:bodyPr/>
          <a:lstStyle>
            <a:lvl1pPr>
              <a:defRPr b="1">
                <a:solidFill>
                  <a:srgbClr val="F68121"/>
                </a:solidFill>
              </a:defRPr>
            </a:lvl1pPr>
          </a:lstStyle>
          <a:p>
            <a:r>
              <a:rPr lang="el-GR" dirty="0"/>
              <a:t>Κάντε κλικ για να επεξεργαστείτε τον τίτλο </a:t>
            </a:r>
          </a:p>
        </p:txBody>
      </p:sp>
      <p:sp>
        <p:nvSpPr>
          <p:cNvPr id="3" name="Θέση περιεχομένου 2">
            <a:extLst>
              <a:ext uri="{FF2B5EF4-FFF2-40B4-BE49-F238E27FC236}">
                <a16:creationId xmlns:a16="http://schemas.microsoft.com/office/drawing/2014/main" id="{A534C63D-070B-4DE5-9B4E-AADE388B3ABB}"/>
              </a:ext>
            </a:extLst>
          </p:cNvPr>
          <p:cNvSpPr>
            <a:spLocks noGrp="1"/>
          </p:cNvSpPr>
          <p:nvPr>
            <p:ph idx="1"/>
          </p:nvPr>
        </p:nvSpPr>
        <p:spPr/>
        <p:txBody>
          <a:bodyPr/>
          <a:lstStyle>
            <a:lvl1pPr marL="228600" indent="-228600">
              <a:lnSpc>
                <a:spcPct val="100000"/>
              </a:lnSpc>
              <a:spcBef>
                <a:spcPts val="600"/>
              </a:spcBef>
              <a:spcAft>
                <a:spcPts val="600"/>
              </a:spcAft>
              <a:buClr>
                <a:srgbClr val="92D050"/>
              </a:buClr>
              <a:buFont typeface="Wingdings" panose="05000000000000000000" pitchFamily="2" charset="2"/>
              <a:buChar char="§"/>
              <a:defRPr/>
            </a:lvl1pPr>
            <a:lvl2pPr marL="685800" indent="-228600">
              <a:lnSpc>
                <a:spcPct val="100000"/>
              </a:lnSpc>
              <a:spcBef>
                <a:spcPts val="600"/>
              </a:spcBef>
              <a:spcAft>
                <a:spcPts val="600"/>
              </a:spcAft>
              <a:buClr>
                <a:srgbClr val="92D050"/>
              </a:buClr>
              <a:buFont typeface="Wingdings" panose="05000000000000000000" pitchFamily="2" charset="2"/>
              <a:buChar char="§"/>
              <a:defRPr/>
            </a:lvl2pPr>
            <a:lvl3pPr marL="1143000" indent="-228600">
              <a:lnSpc>
                <a:spcPct val="100000"/>
              </a:lnSpc>
              <a:spcBef>
                <a:spcPts val="600"/>
              </a:spcBef>
              <a:spcAft>
                <a:spcPts val="600"/>
              </a:spcAft>
              <a:buClr>
                <a:srgbClr val="92D050"/>
              </a:buClr>
              <a:buFont typeface="Wingdings" panose="05000000000000000000" pitchFamily="2" charset="2"/>
              <a:buChar char="§"/>
              <a:defRPr/>
            </a:lvl3pPr>
            <a:lvl4pPr marL="1600200" indent="-228600">
              <a:lnSpc>
                <a:spcPct val="100000"/>
              </a:lnSpc>
              <a:spcBef>
                <a:spcPts val="600"/>
              </a:spcBef>
              <a:spcAft>
                <a:spcPts val="600"/>
              </a:spcAft>
              <a:buClr>
                <a:srgbClr val="92D050"/>
              </a:buClr>
              <a:buFont typeface="Wingdings" panose="05000000000000000000" pitchFamily="2" charset="2"/>
              <a:buChar char="§"/>
              <a:defRPr/>
            </a:lvl4pPr>
            <a:lvl5pPr marL="2057400" indent="-228600">
              <a:lnSpc>
                <a:spcPct val="100000"/>
              </a:lnSpc>
              <a:spcBef>
                <a:spcPts val="600"/>
              </a:spcBef>
              <a:spcAft>
                <a:spcPts val="600"/>
              </a:spcAft>
              <a:buClr>
                <a:srgbClr val="92D050"/>
              </a:buClr>
              <a:buFont typeface="Wingdings" panose="05000000000000000000" pitchFamily="2" charset="2"/>
              <a:buChar char="§"/>
              <a:defRPr/>
            </a:lvl5pPr>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p>
        </p:txBody>
      </p:sp>
      <p:sp>
        <p:nvSpPr>
          <p:cNvPr id="4" name="Θέση ημερομηνίας 3">
            <a:extLst>
              <a:ext uri="{FF2B5EF4-FFF2-40B4-BE49-F238E27FC236}">
                <a16:creationId xmlns:a16="http://schemas.microsoft.com/office/drawing/2014/main" id="{3680B6A5-E688-43C9-8AB4-50BAA62B6A9A}"/>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5" name="Θέση υποσέλιδου 4">
            <a:extLst>
              <a:ext uri="{FF2B5EF4-FFF2-40B4-BE49-F238E27FC236}">
                <a16:creationId xmlns:a16="http://schemas.microsoft.com/office/drawing/2014/main" id="{9CBB56D0-4E3C-4E0E-AC4E-3F7E8B6D9D38}"/>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5A407311-8513-4AB3-8129-24BEF2EACD35}"/>
              </a:ext>
            </a:extLst>
          </p:cNvPr>
          <p:cNvSpPr>
            <a:spLocks noGrp="1"/>
          </p:cNvSpPr>
          <p:nvPr>
            <p:ph type="sldNum" sz="quarter" idx="12"/>
          </p:nvPr>
        </p:nvSpPr>
        <p:spPr/>
        <p:txBody>
          <a:bodyPr/>
          <a:lstStyle/>
          <a:p>
            <a:fld id="{136D7885-E889-4D13-BFCF-8FE379ADA7D9}" type="slidenum">
              <a:rPr lang="el-GR" smtClean="0"/>
              <a:t>‹#›</a:t>
            </a:fld>
            <a:endParaRPr lang="el-GR"/>
          </a:p>
        </p:txBody>
      </p:sp>
      <p:pic>
        <p:nvPicPr>
          <p:cNvPr id="7" name="image28.jpg">
            <a:extLst>
              <a:ext uri="{FF2B5EF4-FFF2-40B4-BE49-F238E27FC236}">
                <a16:creationId xmlns:a16="http://schemas.microsoft.com/office/drawing/2014/main" id="{3B63FC9E-F58B-4F94-BAAF-0EC41D7B86F9}"/>
              </a:ext>
            </a:extLst>
          </p:cNvPr>
          <p:cNvPicPr/>
          <p:nvPr userDrawn="1"/>
        </p:nvPicPr>
        <p:blipFill rotWithShape="1">
          <a:blip r:embed="rId2"/>
          <a:srcRect r="53850"/>
          <a:stretch/>
        </p:blipFill>
        <p:spPr>
          <a:xfrm>
            <a:off x="11251580" y="6176963"/>
            <a:ext cx="858644" cy="602361"/>
          </a:xfrm>
          <a:prstGeom prst="rect">
            <a:avLst/>
          </a:prstGeom>
          <a:ln/>
        </p:spPr>
      </p:pic>
      <p:sp>
        <p:nvSpPr>
          <p:cNvPr id="11" name="Rectangle 3" hidden="1">
            <a:extLst>
              <a:ext uri="{FF2B5EF4-FFF2-40B4-BE49-F238E27FC236}">
                <a16:creationId xmlns:a16="http://schemas.microsoft.com/office/drawing/2014/main" id="{8E2A031B-2C1C-40CD-90F9-2F059A534632}"/>
              </a:ext>
            </a:extLst>
          </p:cNvPr>
          <p:cNvSpPr>
            <a:spLocks noChangeArrowheads="1"/>
          </p:cNvSpPr>
          <p:nvPr/>
        </p:nvSpPr>
        <p:spPr bwMode="auto">
          <a:xfrm>
            <a:off x="723590" y="410376"/>
            <a:ext cx="11163610" cy="70532"/>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6576" tIns="36576" rIns="36576" bIns="36576" numCol="1" anchor="t" anchorCtr="0" compatLnSpc="1">
            <a:prstTxWarp prst="textNoShape">
              <a:avLst/>
            </a:prstTxWarp>
          </a:bodyPr>
          <a:lstStyle/>
          <a:p>
            <a:endParaRPr lang="el-GR"/>
          </a:p>
        </p:txBody>
      </p:sp>
    </p:spTree>
    <p:extLst>
      <p:ext uri="{BB962C8B-B14F-4D97-AF65-F5344CB8AC3E}">
        <p14:creationId xmlns:p14="http://schemas.microsoft.com/office/powerpoint/2010/main" val="9293216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7F46B6C-2352-4CB1-8334-31516C4DC588}"/>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3D6A3993-2FD9-4A63-B8C1-5EFB964120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6D30551B-0776-4F74-9F5C-8806A0B9F168}"/>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5" name="Θέση υποσέλιδου 4">
            <a:extLst>
              <a:ext uri="{FF2B5EF4-FFF2-40B4-BE49-F238E27FC236}">
                <a16:creationId xmlns:a16="http://schemas.microsoft.com/office/drawing/2014/main" id="{83E10B84-1894-490C-9EBF-55CC01676879}"/>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98E68096-FB8B-4E59-8DD2-9F6647168B6E}"/>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12764051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A936FD3-F260-4635-A350-A0085EAC482A}"/>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E7409BE2-7247-4796-91A1-2385930C1F71}"/>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4346C2E3-D65F-42BB-8BF4-2B3F8E7958E2}"/>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8B36BC90-3BEB-42D5-99CA-4BA1645A4BCB}"/>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6" name="Θέση υποσέλιδου 5">
            <a:extLst>
              <a:ext uri="{FF2B5EF4-FFF2-40B4-BE49-F238E27FC236}">
                <a16:creationId xmlns:a16="http://schemas.microsoft.com/office/drawing/2014/main" id="{7CCCAE44-8DAB-49EB-B97D-37EBCB1F8CC6}"/>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93A6EED3-1288-42AC-BB79-B132D2051D1A}"/>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15651014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5441CEE-BFDE-4476-9A20-5B33C93AEED7}"/>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A6FBA56A-15D0-439B-A2B2-47FEAA203F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15BFD2A7-ADF2-473C-8D5C-BAF961246257}"/>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3B28F683-2AD7-4454-BB90-E00ED1D18B1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20843B6F-7128-4B94-977A-240070F66F53}"/>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F111CB79-F7AF-4921-ADEC-AD7ADCAAF1F5}"/>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8" name="Θέση υποσέλιδου 7">
            <a:extLst>
              <a:ext uri="{FF2B5EF4-FFF2-40B4-BE49-F238E27FC236}">
                <a16:creationId xmlns:a16="http://schemas.microsoft.com/office/drawing/2014/main" id="{0A8A5114-393E-4FF0-ADFD-5C7D9CFE5DC7}"/>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F66B026C-C378-4ECD-BF4C-AF32722C7671}"/>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5896409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2BF02BB-5BDE-40D9-B44A-62ACFB2EFEE6}"/>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E24C7629-4D26-4F6F-8932-48738AC5B341}"/>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4" name="Θέση υποσέλιδου 3">
            <a:extLst>
              <a:ext uri="{FF2B5EF4-FFF2-40B4-BE49-F238E27FC236}">
                <a16:creationId xmlns:a16="http://schemas.microsoft.com/office/drawing/2014/main" id="{7FB86711-43E0-49BE-AF35-4CFF332D2885}"/>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B67CCCEC-985B-48E8-9109-9539788D796C}"/>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42916203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AB730D76-3800-4667-847E-9AB16696E12D}"/>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3" name="Θέση υποσέλιδου 2">
            <a:extLst>
              <a:ext uri="{FF2B5EF4-FFF2-40B4-BE49-F238E27FC236}">
                <a16:creationId xmlns:a16="http://schemas.microsoft.com/office/drawing/2014/main" id="{0F440438-4EEE-46CA-A9FC-28FE2D5039DC}"/>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D53630AA-66F1-4157-A636-5DA63E775441}"/>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27666243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391C6B2-F59B-43BF-B035-D5D77FAD8EA0}"/>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4896E79E-ED14-480C-9CCE-E47BD6E7B4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A9054149-251E-4E3B-9617-5259EE10F8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8BFC9B8C-DD5C-4B9B-80CC-58BCD4902E49}"/>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6" name="Θέση υποσέλιδου 5">
            <a:extLst>
              <a:ext uri="{FF2B5EF4-FFF2-40B4-BE49-F238E27FC236}">
                <a16:creationId xmlns:a16="http://schemas.microsoft.com/office/drawing/2014/main" id="{0853DD22-4941-41CF-A78E-8E209C3B4DC9}"/>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C2DF7B50-AFC8-4BD0-B02B-1CAC87577A34}"/>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25494148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3D433F36-C3FA-4B44-91F7-14FAE8EBBE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916D1CA1-D3D2-4A59-ADD8-DE1658A836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B7665388-848B-4A7A-9D26-90D281D05C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6F26E1-7269-4BEB-B8F3-2CD5FC586090}" type="datetimeFigureOut">
              <a:rPr lang="el-GR" smtClean="0"/>
              <a:t>14/11/2022</a:t>
            </a:fld>
            <a:endParaRPr lang="el-GR"/>
          </a:p>
        </p:txBody>
      </p:sp>
      <p:sp>
        <p:nvSpPr>
          <p:cNvPr id="5" name="Θέση υποσέλιδου 4">
            <a:extLst>
              <a:ext uri="{FF2B5EF4-FFF2-40B4-BE49-F238E27FC236}">
                <a16:creationId xmlns:a16="http://schemas.microsoft.com/office/drawing/2014/main" id="{05199BFD-A677-4751-BA76-3978797584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B725F6A4-3F45-43AA-95DA-E3649AA96A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6D7885-E889-4D13-BFCF-8FE379ADA7D9}" type="slidenum">
              <a:rPr lang="el-GR" smtClean="0"/>
              <a:t>‹#›</a:t>
            </a:fld>
            <a:endParaRPr lang="el-GR"/>
          </a:p>
        </p:txBody>
      </p:sp>
    </p:spTree>
    <p:extLst>
      <p:ext uri="{BB962C8B-B14F-4D97-AF65-F5344CB8AC3E}">
        <p14:creationId xmlns:p14="http://schemas.microsoft.com/office/powerpoint/2010/main" val="24469441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14.sv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image" Target="../media/image19.jp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sv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eg"/></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29.jpeg"/><Relationship Id="rId2" Type="http://schemas.openxmlformats.org/officeDocument/2006/relationships/image" Target="../media/image25.png"/><Relationship Id="rId1" Type="http://schemas.openxmlformats.org/officeDocument/2006/relationships/slideLayout" Target="../slideLayouts/slideLayout8.xml"/><Relationship Id="rId6" Type="http://schemas.openxmlformats.org/officeDocument/2006/relationships/image" Target="../media/image24.png"/><Relationship Id="rId5" Type="http://schemas.openxmlformats.org/officeDocument/2006/relationships/image" Target="../media/image28.jpeg"/><Relationship Id="rId4" Type="http://schemas.openxmlformats.org/officeDocument/2006/relationships/image" Target="../media/image27.jpeg"/></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image" Target="../media/image25.png"/><Relationship Id="rId1" Type="http://schemas.openxmlformats.org/officeDocument/2006/relationships/slideLayout" Target="../slideLayouts/slideLayout8.xml"/><Relationship Id="rId6" Type="http://schemas.openxmlformats.org/officeDocument/2006/relationships/image" Target="../media/image24.png"/><Relationship Id="rId5" Type="http://schemas.openxmlformats.org/officeDocument/2006/relationships/image" Target="../media/image28.jpeg"/><Relationship Id="rId4" Type="http://schemas.openxmlformats.org/officeDocument/2006/relationships/image" Target="../media/image27.jpeg"/></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1.jpeg"/><Relationship Id="rId2" Type="http://schemas.openxmlformats.org/officeDocument/2006/relationships/image" Target="../media/image25.png"/><Relationship Id="rId1" Type="http://schemas.openxmlformats.org/officeDocument/2006/relationships/slideLayout" Target="../slideLayouts/slideLayout8.xml"/><Relationship Id="rId6" Type="http://schemas.openxmlformats.org/officeDocument/2006/relationships/image" Target="../media/image24.png"/><Relationship Id="rId5" Type="http://schemas.openxmlformats.org/officeDocument/2006/relationships/image" Target="../media/image28.jpeg"/><Relationship Id="rId4" Type="http://schemas.openxmlformats.org/officeDocument/2006/relationships/image" Target="../media/image27.jpeg"/></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3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41.png"/><Relationship Id="rId2" Type="http://schemas.openxmlformats.org/officeDocument/2006/relationships/image" Target="../media/image25.png"/><Relationship Id="rId1" Type="http://schemas.openxmlformats.org/officeDocument/2006/relationships/slideLayout" Target="../slideLayouts/slideLayout2.xml"/><Relationship Id="rId6" Type="http://schemas.microsoft.com/office/2017/06/relationships/model3d" Target="../media/model3d2.glb"/><Relationship Id="rId5" Type="http://schemas.openxmlformats.org/officeDocument/2006/relationships/image" Target="../media/image40.png"/><Relationship Id="rId4" Type="http://schemas.microsoft.com/office/2017/06/relationships/model3d" Target="../media/model3d1.glb"/></Relationships>
</file>

<file path=ppt/slides/_rels/slide45.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41.png"/><Relationship Id="rId5" Type="http://schemas.microsoft.com/office/2017/06/relationships/model3d" Target="../media/model3d2.glb"/><Relationship Id="rId4" Type="http://schemas.openxmlformats.org/officeDocument/2006/relationships/image" Target="../media/image40.png"/></Relationships>
</file>

<file path=ppt/slides/_rels/slide46.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41.png"/><Relationship Id="rId5" Type="http://schemas.microsoft.com/office/2017/06/relationships/model3d" Target="../media/model3d2.glb"/><Relationship Id="rId4" Type="http://schemas.openxmlformats.org/officeDocument/2006/relationships/image" Target="../media/image40.png"/></Relationships>
</file>

<file path=ppt/slides/_rels/slide47.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41.png"/><Relationship Id="rId5" Type="http://schemas.microsoft.com/office/2017/06/relationships/model3d" Target="../media/model3d2.glb"/><Relationship Id="rId4" Type="http://schemas.openxmlformats.org/officeDocument/2006/relationships/image" Target="../media/image40.png"/></Relationships>
</file>

<file path=ppt/slides/_rels/slide48.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41.png"/><Relationship Id="rId5" Type="http://schemas.microsoft.com/office/2017/06/relationships/model3d" Target="../media/model3d2.glb"/><Relationship Id="rId4" Type="http://schemas.openxmlformats.org/officeDocument/2006/relationships/image" Target="../media/image40.png"/></Relationships>
</file>

<file path=ppt/slides/_rels/slide49.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41.png"/><Relationship Id="rId5" Type="http://schemas.microsoft.com/office/2017/06/relationships/model3d" Target="../media/model3d2.glb"/><Relationship Id="rId4" Type="http://schemas.openxmlformats.org/officeDocument/2006/relationships/image" Target="../media/image4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5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jpeg"/></Relationships>
</file>

<file path=ppt/slides/_rels/slide5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jpeg"/></Relationships>
</file>

<file path=ppt/slides/_rels/slide5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jpeg"/></Relationships>
</file>

<file path=ppt/slides/_rels/slide5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5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s://freesvg.org/download/39665" TargetMode="External"/><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48.jpg"/></Relationships>
</file>

<file path=ppt/slides/_rels/slide6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8.xml"/><Relationship Id="rId5" Type="http://schemas.openxmlformats.org/officeDocument/2006/relationships/image" Target="../media/image3.png"/><Relationship Id="rId4" Type="http://schemas.openxmlformats.org/officeDocument/2006/relationships/image" Target="../media/image49.emf"/></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4.sv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4.sv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8EED478A-B89F-461E-8262-F06FB673E8BB}"/>
              </a:ext>
            </a:extLst>
          </p:cNvPr>
          <p:cNvSpPr/>
          <p:nvPr/>
        </p:nvSpPr>
        <p:spPr>
          <a:xfrm>
            <a:off x="0" y="-249724"/>
            <a:ext cx="12192000" cy="6628049"/>
          </a:xfrm>
          <a:custGeom>
            <a:avLst/>
            <a:gdLst>
              <a:gd name="connsiteX0" fmla="*/ 0 w 12192000"/>
              <a:gd name="connsiteY0" fmla="*/ 0 h 6628049"/>
              <a:gd name="connsiteX1" fmla="*/ 12192000 w 12192000"/>
              <a:gd name="connsiteY1" fmla="*/ 0 h 6628049"/>
              <a:gd name="connsiteX2" fmla="*/ 12192000 w 12192000"/>
              <a:gd name="connsiteY2" fmla="*/ 5462319 h 6628049"/>
              <a:gd name="connsiteX3" fmla="*/ 12016697 w 12192000"/>
              <a:gd name="connsiteY3" fmla="*/ 5499119 h 6628049"/>
              <a:gd name="connsiteX4" fmla="*/ 11477362 w 12192000"/>
              <a:gd name="connsiteY4" fmla="*/ 5641801 h 6628049"/>
              <a:gd name="connsiteX5" fmla="*/ 7162679 w 12192000"/>
              <a:gd name="connsiteY5" fmla="*/ 6509770 h 6628049"/>
              <a:gd name="connsiteX6" fmla="*/ 2847996 w 12192000"/>
              <a:gd name="connsiteY6" fmla="*/ 3615635 h 6628049"/>
              <a:gd name="connsiteX7" fmla="*/ 151319 w 12192000"/>
              <a:gd name="connsiteY7" fmla="*/ 3304106 h 6628049"/>
              <a:gd name="connsiteX8" fmla="*/ 0 w 12192000"/>
              <a:gd name="connsiteY8" fmla="*/ 3341278 h 662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628049">
                <a:moveTo>
                  <a:pt x="0" y="0"/>
                </a:moveTo>
                <a:lnTo>
                  <a:pt x="12192000" y="0"/>
                </a:lnTo>
                <a:lnTo>
                  <a:pt x="12192000" y="5462319"/>
                </a:lnTo>
                <a:lnTo>
                  <a:pt x="12016697" y="5499119"/>
                </a:lnTo>
                <a:cubicBezTo>
                  <a:pt x="11836919" y="5540086"/>
                  <a:pt x="11657141" y="5587553"/>
                  <a:pt x="11477362" y="5641801"/>
                </a:cubicBezTo>
                <a:cubicBezTo>
                  <a:pt x="10039134" y="6075786"/>
                  <a:pt x="8600906" y="6943755"/>
                  <a:pt x="7162679" y="6509770"/>
                </a:cubicBezTo>
                <a:cubicBezTo>
                  <a:pt x="5724453" y="6075786"/>
                  <a:pt x="4286224" y="4339847"/>
                  <a:pt x="2847996" y="3615635"/>
                </a:cubicBezTo>
                <a:cubicBezTo>
                  <a:pt x="1949104" y="3169783"/>
                  <a:pt x="1050211" y="3108542"/>
                  <a:pt x="151319" y="3304106"/>
                </a:cubicBezTo>
                <a:lnTo>
                  <a:pt x="0" y="3341278"/>
                </a:lnTo>
                <a:close/>
              </a:path>
            </a:pathLst>
          </a:custGeom>
          <a:solidFill>
            <a:srgbClr val="0170B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accent6"/>
              </a:solidFill>
            </a:endParaRPr>
          </a:p>
        </p:txBody>
      </p:sp>
      <p:sp>
        <p:nvSpPr>
          <p:cNvPr id="2" name="Τίτλος 1">
            <a:extLst>
              <a:ext uri="{FF2B5EF4-FFF2-40B4-BE49-F238E27FC236}">
                <a16:creationId xmlns:a16="http://schemas.microsoft.com/office/drawing/2014/main" id="{2D4DCFE8-514F-4099-A018-AD881563912D}"/>
              </a:ext>
            </a:extLst>
          </p:cNvPr>
          <p:cNvSpPr>
            <a:spLocks noGrp="1"/>
          </p:cNvSpPr>
          <p:nvPr>
            <p:ph type="ctrTitle"/>
          </p:nvPr>
        </p:nvSpPr>
        <p:spPr>
          <a:xfrm>
            <a:off x="3284744" y="2892030"/>
            <a:ext cx="8686800" cy="2387600"/>
          </a:xfrm>
        </p:spPr>
        <p:txBody>
          <a:bodyPr>
            <a:normAutofit fontScale="90000"/>
          </a:bodyPr>
          <a:lstStyle/>
          <a:p>
            <a:pPr algn="r"/>
            <a:r>
              <a:rPr lang="en-US" sz="7200" dirty="0">
                <a:solidFill>
                  <a:srgbClr val="FBE82A"/>
                </a:solidFill>
                <a:effectLst>
                  <a:outerShdw blurRad="38100" dist="38100" dir="2700000" algn="tl">
                    <a:srgbClr val="000000">
                      <a:alpha val="43137"/>
                    </a:srgbClr>
                  </a:outerShdw>
                </a:effectLst>
              </a:rPr>
              <a:t>2. </a:t>
            </a:r>
            <a:r>
              <a:rPr lang="el-GR" sz="7200" dirty="0">
                <a:solidFill>
                  <a:srgbClr val="FBE82A"/>
                </a:solidFill>
                <a:effectLst>
                  <a:outerShdw blurRad="38100" dist="38100" dir="2700000" algn="tl">
                    <a:srgbClr val="000000">
                      <a:alpha val="43137"/>
                    </a:srgbClr>
                  </a:outerShdw>
                </a:effectLst>
              </a:rPr>
              <a:t>Στρατηγικές για την κάλυψη βασικών αναγκών</a:t>
            </a:r>
            <a:br>
              <a:rPr lang="en-US" sz="7200" dirty="0">
                <a:solidFill>
                  <a:srgbClr val="FBE82A"/>
                </a:solidFill>
                <a:effectLst>
                  <a:outerShdw blurRad="38100" dist="38100" dir="2700000" algn="tl">
                    <a:srgbClr val="000000">
                      <a:alpha val="43137"/>
                    </a:srgbClr>
                  </a:outerShdw>
                </a:effectLst>
              </a:rPr>
            </a:br>
            <a:r>
              <a:rPr lang="el-GR" sz="1600" b="1" dirty="0">
                <a:solidFill>
                  <a:schemeClr val="bg1">
                    <a:lumMod val="75000"/>
                  </a:schemeClr>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Συγγραφείς</a:t>
            </a:r>
            <a:br>
              <a:rPr lang="en-GB" sz="1600" dirty="0">
                <a:solidFill>
                  <a:schemeClr val="bg1">
                    <a:lumMod val="75000"/>
                  </a:schemeClr>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br>
            <a:r>
              <a:rPr lang="de-DE" sz="1600" dirty="0">
                <a:solidFill>
                  <a:schemeClr val="bg1">
                    <a:lumMod val="75000"/>
                  </a:schemeClr>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Susanne Linde</a:t>
            </a:r>
            <a:r>
              <a:rPr lang="el-GR" sz="1600" dirty="0">
                <a:solidFill>
                  <a:schemeClr val="bg1">
                    <a:lumMod val="75000"/>
                  </a:schemeClr>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a:t>
            </a:r>
            <a:r>
              <a:rPr lang="de-DE" sz="1600" dirty="0">
                <a:solidFill>
                  <a:schemeClr val="bg1">
                    <a:lumMod val="75000"/>
                  </a:schemeClr>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 Klaus Linde-Leimer</a:t>
            </a:r>
            <a:br>
              <a:rPr lang="en-GB" sz="1600" dirty="0">
                <a:solidFill>
                  <a:schemeClr val="bg1">
                    <a:lumMod val="75000"/>
                  </a:schemeClr>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br>
            <a:r>
              <a:rPr lang="el-GR" sz="1600" b="1" dirty="0">
                <a:solidFill>
                  <a:schemeClr val="bg1">
                    <a:lumMod val="75000"/>
                  </a:schemeClr>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Σχεδίαση</a:t>
            </a:r>
            <a:br>
              <a:rPr lang="en-GB" sz="1600" dirty="0">
                <a:solidFill>
                  <a:schemeClr val="bg1">
                    <a:lumMod val="75000"/>
                  </a:schemeClr>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br>
            <a:r>
              <a:rPr lang="el-GR" sz="1600" dirty="0">
                <a:solidFill>
                  <a:schemeClr val="bg1">
                    <a:lumMod val="75000"/>
                  </a:schemeClr>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Ακαδημαϊκό Διαδίκτυο </a:t>
            </a:r>
            <a:r>
              <a:rPr lang="en-US" sz="1600" dirty="0">
                <a:solidFill>
                  <a:schemeClr val="bg1">
                    <a:lumMod val="75000"/>
                  </a:schemeClr>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(GUnet)</a:t>
            </a:r>
            <a:r>
              <a:rPr lang="en-GB" sz="1600" dirty="0">
                <a:solidFill>
                  <a:schemeClr val="bg1">
                    <a:lumMod val="75000"/>
                  </a:schemeClr>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 </a:t>
            </a:r>
            <a:r>
              <a:rPr lang="en-GB" sz="1600" dirty="0" err="1">
                <a:solidFill>
                  <a:schemeClr val="bg1">
                    <a:lumMod val="75000"/>
                  </a:schemeClr>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Blickpunkt</a:t>
            </a:r>
            <a:r>
              <a:rPr lang="en-GB" sz="1600" dirty="0">
                <a:solidFill>
                  <a:schemeClr val="bg1">
                    <a:lumMod val="75000"/>
                  </a:schemeClr>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 </a:t>
            </a:r>
            <a:r>
              <a:rPr lang="en-GB" sz="1600" dirty="0" err="1">
                <a:solidFill>
                  <a:schemeClr val="bg1">
                    <a:lumMod val="75000"/>
                  </a:schemeClr>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Identität</a:t>
            </a:r>
            <a:endParaRPr lang="el-GR" sz="1600" dirty="0">
              <a:solidFill>
                <a:srgbClr val="FBE82A"/>
              </a:solidFill>
              <a:effectLst>
                <a:outerShdw blurRad="38100" dist="38100" dir="2700000" algn="tl">
                  <a:srgbClr val="000000">
                    <a:alpha val="43137"/>
                  </a:srgbClr>
                </a:outerShdw>
              </a:effectLst>
            </a:endParaRPr>
          </a:p>
        </p:txBody>
      </p:sp>
      <p:sp>
        <p:nvSpPr>
          <p:cNvPr id="3" name="Υπότιτλος 2">
            <a:extLst>
              <a:ext uri="{FF2B5EF4-FFF2-40B4-BE49-F238E27FC236}">
                <a16:creationId xmlns:a16="http://schemas.microsoft.com/office/drawing/2014/main" id="{C9B7AD73-6705-499C-BCDB-6BF54098BE4D}"/>
              </a:ext>
            </a:extLst>
          </p:cNvPr>
          <p:cNvSpPr>
            <a:spLocks noGrp="1"/>
          </p:cNvSpPr>
          <p:nvPr>
            <p:ph type="subTitle" idx="1"/>
          </p:nvPr>
        </p:nvSpPr>
        <p:spPr>
          <a:xfrm>
            <a:off x="1438416" y="4482571"/>
            <a:ext cx="9144000" cy="1655762"/>
          </a:xfrm>
        </p:spPr>
        <p:txBody>
          <a:bodyPr>
            <a:normAutofit/>
          </a:bodyPr>
          <a:lstStyle/>
          <a:p>
            <a:endParaRPr lang="el-GR" sz="3200" dirty="0">
              <a:solidFill>
                <a:schemeClr val="bg1"/>
              </a:solidFill>
              <a:effectLst>
                <a:outerShdw blurRad="38100" dist="38100" dir="2700000" algn="tl">
                  <a:srgbClr val="000000">
                    <a:alpha val="43137"/>
                  </a:srgbClr>
                </a:outerShdw>
              </a:effectLst>
            </a:endParaRPr>
          </a:p>
        </p:txBody>
      </p:sp>
      <p:pic>
        <p:nvPicPr>
          <p:cNvPr id="4" name="image28.jpg" descr="The logo of the European Heart Project is a blue flag in the front with a heart formed by yellow stars and three flags in the background in red, orange and green. The text &quot;The European Heart Project&quot; also appears.">
            <a:extLst>
              <a:ext uri="{FF2B5EF4-FFF2-40B4-BE49-F238E27FC236}">
                <a16:creationId xmlns:a16="http://schemas.microsoft.com/office/drawing/2014/main" id="{B15B4768-95EB-450D-9B0A-92F1F45523B9}"/>
              </a:ext>
            </a:extLst>
          </p:cNvPr>
          <p:cNvPicPr/>
          <p:nvPr/>
        </p:nvPicPr>
        <p:blipFill>
          <a:blip r:embed="rId3"/>
          <a:srcRect/>
          <a:stretch>
            <a:fillRect/>
          </a:stretch>
        </p:blipFill>
        <p:spPr>
          <a:xfrm>
            <a:off x="203199" y="4532100"/>
            <a:ext cx="4303075" cy="1253443"/>
          </a:xfrm>
          <a:prstGeom prst="rect">
            <a:avLst/>
          </a:prstGeom>
          <a:ln/>
        </p:spPr>
      </p:pic>
      <p:sp>
        <p:nvSpPr>
          <p:cNvPr id="5" name="Ορθογώνιο 4">
            <a:extLst>
              <a:ext uri="{FF2B5EF4-FFF2-40B4-BE49-F238E27FC236}">
                <a16:creationId xmlns:a16="http://schemas.microsoft.com/office/drawing/2014/main" id="{15A7735B-53C5-4D8D-B48F-31D51270A2C1}"/>
              </a:ext>
            </a:extLst>
          </p:cNvPr>
          <p:cNvSpPr/>
          <p:nvPr/>
        </p:nvSpPr>
        <p:spPr>
          <a:xfrm>
            <a:off x="1675900" y="6552536"/>
            <a:ext cx="7290076" cy="305464"/>
          </a:xfrm>
          <a:prstGeom prst="rect">
            <a:avLst/>
          </a:prstGeom>
        </p:spPr>
        <p:txBody>
          <a:bodyPr vert="horz" lIns="91440" tIns="45720" rIns="91440" bIns="45720" rtlCol="0" anchor="ctr">
            <a:normAutofit lnSpcReduction="10000"/>
          </a:bodyPr>
          <a:lstStyle/>
          <a:p>
            <a:pPr>
              <a:lnSpc>
                <a:spcPct val="90000"/>
              </a:lnSpc>
              <a:spcAft>
                <a:spcPts val="600"/>
              </a:spcAft>
            </a:pPr>
            <a:r>
              <a:rPr lang="el-GR" sz="800" dirty="0">
                <a:solidFill>
                  <a:schemeClr val="bg1">
                    <a:lumMod val="50000"/>
                  </a:schemeClr>
                </a:solidFill>
                <a:latin typeface="+mj-lt"/>
              </a:rPr>
              <a:t>Η υποστήριξη της Ευρωπαϊκής Επιτροπής για την παραγωγή της παρούσας [έκδοσης, ιστοσελίδας, ταινίας κλπ.] δεν συνιστά αποδοχή του περιεχομένου, το οποίο αντανακλά τις απόψεις μόνον των δημιουργών, και η Ευρωπαϊκή Επιτροπή δεν φέρει ουδεμία ευθύνη για οποιαδήποτε χρήση των πληροφοριών που εμπεριέχονται σε αυτό</a:t>
            </a:r>
            <a:r>
              <a:rPr lang="en-US" sz="800" b="0" i="0" dirty="0">
                <a:solidFill>
                  <a:schemeClr val="bg1">
                    <a:lumMod val="50000"/>
                  </a:schemeClr>
                </a:solidFill>
                <a:effectLst/>
                <a:latin typeface="+mj-lt"/>
              </a:rPr>
              <a:t>.</a:t>
            </a:r>
            <a:endParaRPr lang="en-US" sz="800" dirty="0">
              <a:solidFill>
                <a:schemeClr val="bg1">
                  <a:lumMod val="50000"/>
                </a:schemeClr>
              </a:solidFill>
              <a:latin typeface="+mj-lt"/>
            </a:endParaRPr>
          </a:p>
        </p:txBody>
      </p:sp>
      <p:pic>
        <p:nvPicPr>
          <p:cNvPr id="6" name="Picture 13" descr="C:\Users\Georgia-Work\AppData\Roaming\Skype\georgia.aristidou\media_messaging\media_cache\^DD49E969C8C275A0BF0095F3F01442BBA23C6B6D6D2A977CE4^pimgpsh_fullsize_distr.jpg">
            <a:extLst>
              <a:ext uri="{FF2B5EF4-FFF2-40B4-BE49-F238E27FC236}">
                <a16:creationId xmlns:a16="http://schemas.microsoft.com/office/drawing/2014/main" id="{1C42E41A-1449-42AB-8031-A3B3D472EB12}"/>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751" y="6332226"/>
            <a:ext cx="1684020" cy="495300"/>
          </a:xfrm>
          <a:prstGeom prst="rect">
            <a:avLst/>
          </a:prstGeom>
          <a:noFill/>
          <a:ln>
            <a:noFill/>
          </a:ln>
        </p:spPr>
      </p:pic>
      <p:grpSp>
        <p:nvGrpSpPr>
          <p:cNvPr id="12" name="Group 44">
            <a:extLst>
              <a:ext uri="{FF2B5EF4-FFF2-40B4-BE49-F238E27FC236}">
                <a16:creationId xmlns:a16="http://schemas.microsoft.com/office/drawing/2014/main" id="{E14D372D-2E79-4189-94DD-1B8E47D5A7A1}"/>
              </a:ext>
            </a:extLst>
          </p:cNvPr>
          <p:cNvGrpSpPr/>
          <p:nvPr/>
        </p:nvGrpSpPr>
        <p:grpSpPr>
          <a:xfrm>
            <a:off x="11068050" y="5728831"/>
            <a:ext cx="1806988" cy="1806988"/>
            <a:chOff x="-708484" y="229951"/>
            <a:chExt cx="1546638" cy="1546638"/>
          </a:xfrm>
          <a:solidFill>
            <a:srgbClr val="F68121"/>
          </a:solidFill>
        </p:grpSpPr>
        <p:sp>
          <p:nvSpPr>
            <p:cNvPr id="13" name="Circle: Hollow 41">
              <a:extLst>
                <a:ext uri="{FF2B5EF4-FFF2-40B4-BE49-F238E27FC236}">
                  <a16:creationId xmlns:a16="http://schemas.microsoft.com/office/drawing/2014/main" id="{C690F6DF-E04C-4745-95AB-351AFF39F3BE}"/>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Circle: Hollow 43">
              <a:extLst>
                <a:ext uri="{FF2B5EF4-FFF2-40B4-BE49-F238E27FC236}">
                  <a16:creationId xmlns:a16="http://schemas.microsoft.com/office/drawing/2014/main" id="{78FE92A6-74D1-40DE-AE66-1AB272CB9309}"/>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8" name="Group 45">
            <a:extLst>
              <a:ext uri="{FF2B5EF4-FFF2-40B4-BE49-F238E27FC236}">
                <a16:creationId xmlns:a16="http://schemas.microsoft.com/office/drawing/2014/main" id="{7610D03A-AFDE-4D3A-A774-CE4F8A8D5DCC}"/>
              </a:ext>
            </a:extLst>
          </p:cNvPr>
          <p:cNvGrpSpPr/>
          <p:nvPr/>
        </p:nvGrpSpPr>
        <p:grpSpPr>
          <a:xfrm>
            <a:off x="-651582" y="-2592973"/>
            <a:ext cx="5441175" cy="5441175"/>
            <a:chOff x="-708484" y="229951"/>
            <a:chExt cx="1546638" cy="1546638"/>
          </a:xfrm>
          <a:solidFill>
            <a:srgbClr val="80C141"/>
          </a:solidFill>
        </p:grpSpPr>
        <p:sp>
          <p:nvSpPr>
            <p:cNvPr id="9" name="Circle: Hollow 46">
              <a:extLst>
                <a:ext uri="{FF2B5EF4-FFF2-40B4-BE49-F238E27FC236}">
                  <a16:creationId xmlns:a16="http://schemas.microsoft.com/office/drawing/2014/main" id="{AC6ABB33-74F4-46E9-8B0F-6AA74C096BF3}"/>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Circle: Hollow 47">
              <a:extLst>
                <a:ext uri="{FF2B5EF4-FFF2-40B4-BE49-F238E27FC236}">
                  <a16:creationId xmlns:a16="http://schemas.microsoft.com/office/drawing/2014/main" id="{CA71D338-7957-4F01-BC23-11266DB5E78E}"/>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15" name="Picture 2">
            <a:extLst>
              <a:ext uri="{FF2B5EF4-FFF2-40B4-BE49-F238E27FC236}">
                <a16:creationId xmlns:a16="http://schemas.microsoft.com/office/drawing/2014/main" id="{E2ED367B-557F-4906-8ECD-DAD1FC68294E}"/>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477173" y="6312544"/>
            <a:ext cx="1406013" cy="492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38770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Grafik 4156" descr="Aquarell, Pinselstrich, Farbe, Abstrakt, Textur, Bürste">
            <a:extLst>
              <a:ext uri="{FF2B5EF4-FFF2-40B4-BE49-F238E27FC236}">
                <a16:creationId xmlns:a16="http://schemas.microsoft.com/office/drawing/2014/main" id="{E44AF64E-6533-47B5-8F6A-CBF6E0467BCA}"/>
              </a:ext>
            </a:extLst>
          </p:cNvPr>
          <p:cNvPicPr>
            <a:picLocks noChangeAspect="1"/>
          </p:cNvPicPr>
          <p:nvPr/>
        </p:nvPicPr>
        <p:blipFill rotWithShape="1">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792222" y="234508"/>
            <a:ext cx="3003101" cy="1201420"/>
          </a:xfrm>
          <a:prstGeom prst="rect">
            <a:avLst/>
          </a:prstGeom>
          <a:noFill/>
          <a:ln>
            <a:noFill/>
          </a:ln>
          <a:extLst>
            <a:ext uri="{53640926-AAD7-44D8-BBD7-CCE9431645EC}">
              <a14:shadowObscured xmlns:a14="http://schemas.microsoft.com/office/drawing/2010/main"/>
            </a:ext>
          </a:extLst>
        </p:spPr>
      </p:pic>
      <p:pic>
        <p:nvPicPr>
          <p:cNvPr id="37" name="Grafik 41" descr="Aquarell, Pinselstrich, Farbe, Abstrakt, Textur, Bürste">
            <a:extLst>
              <a:ext uri="{FF2B5EF4-FFF2-40B4-BE49-F238E27FC236}">
                <a16:creationId xmlns:a16="http://schemas.microsoft.com/office/drawing/2014/main" id="{933490CB-B7A4-468B-93DA-B7A15065A03D}"/>
              </a:ext>
            </a:extLst>
          </p:cNvPr>
          <p:cNvPicPr>
            <a:picLocks noChangeAspect="1"/>
          </p:cNvPicPr>
          <p:nvPr/>
        </p:nvPicPr>
        <p:blipFill rotWithShape="1">
          <a:blip r:embed="rId2" cstate="print">
            <a:duotone>
              <a:schemeClr val="accent3">
                <a:shade val="45000"/>
                <a:satMod val="135000"/>
              </a:schemeClr>
              <a:prstClr val="white"/>
            </a:duotone>
            <a:extLst>
              <a:ext uri="{28A0092B-C50C-407E-A947-70E740481C1C}">
                <a14:useLocalDpi xmlns:a14="http://schemas.microsoft.com/office/drawing/2010/main" val="0"/>
              </a:ext>
            </a:extLst>
          </a:blip>
          <a:srcRect/>
          <a:stretch/>
        </p:blipFill>
        <p:spPr bwMode="auto">
          <a:xfrm>
            <a:off x="731583" y="1693099"/>
            <a:ext cx="2760453" cy="1201420"/>
          </a:xfrm>
          <a:prstGeom prst="rect">
            <a:avLst/>
          </a:prstGeom>
          <a:noFill/>
          <a:ln>
            <a:noFill/>
          </a:ln>
          <a:extLst>
            <a:ext uri="{53640926-AAD7-44D8-BBD7-CCE9431645EC}">
              <a14:shadowObscured xmlns:a14="http://schemas.microsoft.com/office/drawing/2010/main"/>
            </a:ext>
          </a:extLst>
        </p:spPr>
      </p:pic>
      <p:pic>
        <p:nvPicPr>
          <p:cNvPr id="38" name="Grafik 42" descr="Aquarell, Pinselstrich, Farbe, Abstrakt, Textur, Bürste">
            <a:extLst>
              <a:ext uri="{FF2B5EF4-FFF2-40B4-BE49-F238E27FC236}">
                <a16:creationId xmlns:a16="http://schemas.microsoft.com/office/drawing/2014/main" id="{0FFE95A8-B158-4B89-8B3B-2DF1D3E80F1A}"/>
              </a:ext>
            </a:extLst>
          </p:cNvPr>
          <p:cNvPicPr>
            <a:picLocks noChangeAspect="1"/>
          </p:cNvPicPr>
          <p:nvPr/>
        </p:nvPicPr>
        <p:blipFill rotWithShape="1">
          <a:blip r:embed="rId2" cstate="print">
            <a:duotone>
              <a:schemeClr val="accent4">
                <a:shade val="45000"/>
                <a:satMod val="135000"/>
              </a:schemeClr>
              <a:prstClr val="white"/>
            </a:duotone>
            <a:extLst>
              <a:ext uri="{28A0092B-C50C-407E-A947-70E740481C1C}">
                <a14:useLocalDpi xmlns:a14="http://schemas.microsoft.com/office/drawing/2010/main" val="0"/>
              </a:ext>
            </a:extLst>
          </a:blip>
          <a:srcRect/>
          <a:stretch/>
        </p:blipFill>
        <p:spPr bwMode="auto">
          <a:xfrm>
            <a:off x="1741428" y="3005218"/>
            <a:ext cx="2187575" cy="1201420"/>
          </a:xfrm>
          <a:prstGeom prst="rect">
            <a:avLst/>
          </a:prstGeom>
          <a:noFill/>
          <a:ln>
            <a:noFill/>
          </a:ln>
          <a:extLst>
            <a:ext uri="{53640926-AAD7-44D8-BBD7-CCE9431645EC}">
              <a14:shadowObscured xmlns:a14="http://schemas.microsoft.com/office/drawing/2010/main"/>
            </a:ext>
          </a:extLst>
        </p:spPr>
      </p:pic>
      <p:pic>
        <p:nvPicPr>
          <p:cNvPr id="39" name="Grafik 43" descr="Aquarell, Pinselstrich, Farbe, Abstrakt, Textur, Bürste">
            <a:extLst>
              <a:ext uri="{FF2B5EF4-FFF2-40B4-BE49-F238E27FC236}">
                <a16:creationId xmlns:a16="http://schemas.microsoft.com/office/drawing/2014/main" id="{8BB53005-9E08-4A8B-AA3D-E2C107E811C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bwMode="auto">
          <a:xfrm>
            <a:off x="1199862" y="5604650"/>
            <a:ext cx="2187575" cy="1201420"/>
          </a:xfrm>
          <a:prstGeom prst="rect">
            <a:avLst/>
          </a:prstGeom>
          <a:noFill/>
          <a:ln>
            <a:noFill/>
          </a:ln>
          <a:extLst>
            <a:ext uri="{53640926-AAD7-44D8-BBD7-CCE9431645EC}">
              <a14:shadowObscured xmlns:a14="http://schemas.microsoft.com/office/drawing/2010/main"/>
            </a:ext>
          </a:extLst>
        </p:spPr>
      </p:pic>
      <p:pic>
        <p:nvPicPr>
          <p:cNvPr id="40" name="Grafik 48" descr="Aquarell, Pinselstrich, Farbe, Abstrakt, Textur, Bürste">
            <a:extLst>
              <a:ext uri="{FF2B5EF4-FFF2-40B4-BE49-F238E27FC236}">
                <a16:creationId xmlns:a16="http://schemas.microsoft.com/office/drawing/2014/main" id="{57101B80-2F63-4E09-9002-5360B685A682}"/>
              </a:ext>
            </a:extLst>
          </p:cNvPr>
          <p:cNvPicPr>
            <a:picLocks noChangeAspect="1"/>
          </p:cNvPicPr>
          <p:nvPr/>
        </p:nvPicPr>
        <p:blipFill rotWithShape="1">
          <a:blip r:embed="rId2" cstate="print">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a:off x="305842" y="4270275"/>
            <a:ext cx="2899754" cy="1201420"/>
          </a:xfrm>
          <a:prstGeom prst="rect">
            <a:avLst/>
          </a:prstGeom>
          <a:noFill/>
          <a:ln>
            <a:noFill/>
          </a:ln>
          <a:extLst>
            <a:ext uri="{53640926-AAD7-44D8-BBD7-CCE9431645EC}">
              <a14:shadowObscured xmlns:a14="http://schemas.microsoft.com/office/drawing/2010/main"/>
            </a:ext>
          </a:extLst>
        </p:spPr>
      </p:pic>
      <p:sp>
        <p:nvSpPr>
          <p:cNvPr id="3" name="TextBox 2">
            <a:extLst>
              <a:ext uri="{FF2B5EF4-FFF2-40B4-BE49-F238E27FC236}">
                <a16:creationId xmlns:a16="http://schemas.microsoft.com/office/drawing/2014/main" id="{FBFF8BCA-698C-4BF3-B47A-06EDC0A9D591}"/>
              </a:ext>
            </a:extLst>
          </p:cNvPr>
          <p:cNvSpPr txBox="1"/>
          <p:nvPr/>
        </p:nvSpPr>
        <p:spPr>
          <a:xfrm>
            <a:off x="1497025" y="280312"/>
            <a:ext cx="1634591" cy="1078372"/>
          </a:xfrm>
          <a:prstGeom prst="rect">
            <a:avLst/>
          </a:prstGeom>
          <a:noFill/>
        </p:spPr>
        <p:txBody>
          <a:bodyPr wrap="square">
            <a:spAutoFit/>
          </a:bodyPr>
          <a:lstStyle/>
          <a:p>
            <a:pPr algn="ctr">
              <a:lnSpc>
                <a:spcPct val="89000"/>
              </a:lnSpc>
              <a:spcAft>
                <a:spcPts val="800"/>
              </a:spcAft>
            </a:pPr>
            <a:r>
              <a:rPr lang="el-GR" sz="24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Ασφάλεια </a:t>
            </a:r>
            <a:br>
              <a:rPr lang="el-GR" sz="24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br>
            <a:r>
              <a:rPr lang="el-GR" sz="24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και</a:t>
            </a:r>
            <a:br>
              <a:rPr lang="el-GR" sz="24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br>
            <a:r>
              <a:rPr lang="el-GR" sz="24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Επιβίωση</a:t>
            </a:r>
            <a:endParaRPr lang="el-GR" sz="16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p:txBody>
      </p:sp>
      <p:sp>
        <p:nvSpPr>
          <p:cNvPr id="5" name="TextBox 4">
            <a:extLst>
              <a:ext uri="{FF2B5EF4-FFF2-40B4-BE49-F238E27FC236}">
                <a16:creationId xmlns:a16="http://schemas.microsoft.com/office/drawing/2014/main" id="{2B64EEE0-A750-4D24-95B4-50FC8B7B6046}"/>
              </a:ext>
            </a:extLst>
          </p:cNvPr>
          <p:cNvSpPr txBox="1"/>
          <p:nvPr/>
        </p:nvSpPr>
        <p:spPr>
          <a:xfrm>
            <a:off x="1011510" y="1708631"/>
            <a:ext cx="2184850" cy="1078372"/>
          </a:xfrm>
          <a:prstGeom prst="rect">
            <a:avLst/>
          </a:prstGeom>
          <a:noFill/>
        </p:spPr>
        <p:txBody>
          <a:bodyPr wrap="square">
            <a:spAutoFit/>
          </a:bodyPr>
          <a:lstStyle/>
          <a:p>
            <a:pPr algn="ctr">
              <a:lnSpc>
                <a:spcPct val="89000"/>
              </a:lnSpc>
              <a:spcAft>
                <a:spcPts val="800"/>
              </a:spcAft>
            </a:pPr>
            <a:r>
              <a:rPr lang="el-GR" sz="24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Δύναμη </a:t>
            </a:r>
            <a:br>
              <a:rPr lang="el-GR" sz="24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br>
            <a:r>
              <a:rPr lang="el-GR" sz="24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και </a:t>
            </a:r>
            <a:br>
              <a:rPr lang="el-GR" sz="24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br>
            <a:r>
              <a:rPr lang="el-GR" sz="24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Επιρροή</a:t>
            </a:r>
            <a:endParaRPr lang="el-GR" sz="12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p:txBody>
      </p:sp>
      <p:sp>
        <p:nvSpPr>
          <p:cNvPr id="30" name="TextBox 29">
            <a:extLst>
              <a:ext uri="{FF2B5EF4-FFF2-40B4-BE49-F238E27FC236}">
                <a16:creationId xmlns:a16="http://schemas.microsoft.com/office/drawing/2014/main" id="{FD18F0B4-2B7B-4F88-8923-D77AF9EA62DD}"/>
              </a:ext>
            </a:extLst>
          </p:cNvPr>
          <p:cNvSpPr txBox="1"/>
          <p:nvPr/>
        </p:nvSpPr>
        <p:spPr>
          <a:xfrm>
            <a:off x="-425570" y="3310651"/>
            <a:ext cx="6521570" cy="421013"/>
          </a:xfrm>
          <a:prstGeom prst="rect">
            <a:avLst/>
          </a:prstGeom>
          <a:noFill/>
        </p:spPr>
        <p:txBody>
          <a:bodyPr wrap="square">
            <a:spAutoFit/>
          </a:bodyPr>
          <a:lstStyle/>
          <a:p>
            <a:pPr algn="ctr">
              <a:lnSpc>
                <a:spcPct val="89000"/>
              </a:lnSpc>
              <a:spcAft>
                <a:spcPts val="800"/>
              </a:spcAft>
            </a:pPr>
            <a:r>
              <a:rPr lang="el-GR" sz="24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Διασκέδαση</a:t>
            </a:r>
            <a:endParaRPr lang="el-GR" sz="16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p:txBody>
      </p:sp>
      <p:sp>
        <p:nvSpPr>
          <p:cNvPr id="32" name="TextBox 31">
            <a:extLst>
              <a:ext uri="{FF2B5EF4-FFF2-40B4-BE49-F238E27FC236}">
                <a16:creationId xmlns:a16="http://schemas.microsoft.com/office/drawing/2014/main" id="{46827704-A209-4683-B853-4A9F2D475869}"/>
              </a:ext>
            </a:extLst>
          </p:cNvPr>
          <p:cNvSpPr txBox="1"/>
          <p:nvPr/>
        </p:nvSpPr>
        <p:spPr>
          <a:xfrm>
            <a:off x="-1508181" y="4432961"/>
            <a:ext cx="6521570" cy="852285"/>
          </a:xfrm>
          <a:prstGeom prst="rect">
            <a:avLst/>
          </a:prstGeom>
          <a:noFill/>
        </p:spPr>
        <p:txBody>
          <a:bodyPr wrap="square">
            <a:spAutoFit/>
          </a:bodyPr>
          <a:lstStyle/>
          <a:p>
            <a:pPr algn="ctr">
              <a:lnSpc>
                <a:spcPct val="89000"/>
              </a:lnSpc>
              <a:spcAft>
                <a:spcPts val="800"/>
              </a:spcAft>
            </a:pPr>
            <a:r>
              <a:rPr lang="el-GR" sz="24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Αγάπη και Αίσθηση </a:t>
            </a:r>
          </a:p>
          <a:p>
            <a:pPr algn="ctr">
              <a:lnSpc>
                <a:spcPct val="89000"/>
              </a:lnSpc>
              <a:spcAft>
                <a:spcPts val="800"/>
              </a:spcAft>
            </a:pPr>
            <a:r>
              <a:rPr lang="el-GR" sz="24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του Ανήκειν</a:t>
            </a:r>
          </a:p>
        </p:txBody>
      </p:sp>
      <p:sp>
        <p:nvSpPr>
          <p:cNvPr id="34" name="TextBox 33">
            <a:extLst>
              <a:ext uri="{FF2B5EF4-FFF2-40B4-BE49-F238E27FC236}">
                <a16:creationId xmlns:a16="http://schemas.microsoft.com/office/drawing/2014/main" id="{10DDD35A-1B37-4ACF-87FA-459704B920AA}"/>
              </a:ext>
            </a:extLst>
          </p:cNvPr>
          <p:cNvSpPr txBox="1"/>
          <p:nvPr/>
        </p:nvSpPr>
        <p:spPr>
          <a:xfrm>
            <a:off x="1166663" y="5947583"/>
            <a:ext cx="2325373" cy="421013"/>
          </a:xfrm>
          <a:prstGeom prst="rect">
            <a:avLst/>
          </a:prstGeom>
          <a:noFill/>
        </p:spPr>
        <p:txBody>
          <a:bodyPr wrap="square">
            <a:spAutoFit/>
          </a:bodyPr>
          <a:lstStyle/>
          <a:p>
            <a:pPr algn="ctr">
              <a:lnSpc>
                <a:spcPct val="89000"/>
              </a:lnSpc>
              <a:spcAft>
                <a:spcPts val="800"/>
              </a:spcAft>
            </a:pPr>
            <a:r>
              <a:rPr lang="el-GR" sz="24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Ελευθερία</a:t>
            </a:r>
            <a:endParaRPr lang="el-GR" sz="16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p:txBody>
      </p:sp>
      <p:sp>
        <p:nvSpPr>
          <p:cNvPr id="44" name="TextBox 43">
            <a:extLst>
              <a:ext uri="{FF2B5EF4-FFF2-40B4-BE49-F238E27FC236}">
                <a16:creationId xmlns:a16="http://schemas.microsoft.com/office/drawing/2014/main" id="{6A78B01F-03BC-4ABE-8009-5F3EA812D6BF}"/>
              </a:ext>
            </a:extLst>
          </p:cNvPr>
          <p:cNvSpPr txBox="1"/>
          <p:nvPr/>
        </p:nvSpPr>
        <p:spPr>
          <a:xfrm>
            <a:off x="4005696" y="202515"/>
            <a:ext cx="6619485" cy="1052596"/>
          </a:xfrm>
          <a:prstGeom prst="rect">
            <a:avLst/>
          </a:prstGeom>
          <a:noFill/>
        </p:spPr>
        <p:txBody>
          <a:bodyPr wrap="square">
            <a:spAutoFit/>
          </a:bodyPr>
          <a:lstStyle/>
          <a:p>
            <a:pPr algn="ctr">
              <a:lnSpc>
                <a:spcPct val="130000"/>
              </a:lnSpc>
            </a:pPr>
            <a:r>
              <a:rPr lang="el-GR" sz="2400" b="1" dirty="0">
                <a:solidFill>
                  <a:srgbClr val="D18653"/>
                </a:solidFill>
              </a:rPr>
              <a:t>Φοβηθήκατε για την ασφάλειά σας ή φοβηθήκατε μήπως χάσετε κάτι σημαντικό;</a:t>
            </a:r>
            <a:endParaRPr lang="en-GB" sz="2000" b="1" dirty="0">
              <a:solidFill>
                <a:srgbClr val="D18653"/>
              </a:solidFill>
              <a:effectLst/>
              <a:latin typeface="Calibri" panose="020F0502020204030204" pitchFamily="34" charset="0"/>
              <a:ea typeface="MyriadPro-Regular"/>
              <a:cs typeface="Arial" panose="020B0604020202020204" pitchFamily="34" charset="0"/>
            </a:endParaRPr>
          </a:p>
        </p:txBody>
      </p:sp>
      <p:sp>
        <p:nvSpPr>
          <p:cNvPr id="46" name="TextBox 45">
            <a:extLst>
              <a:ext uri="{FF2B5EF4-FFF2-40B4-BE49-F238E27FC236}">
                <a16:creationId xmlns:a16="http://schemas.microsoft.com/office/drawing/2014/main" id="{11212510-A089-4F40-8792-35853808D1FC}"/>
              </a:ext>
            </a:extLst>
          </p:cNvPr>
          <p:cNvSpPr txBox="1"/>
          <p:nvPr/>
        </p:nvSpPr>
        <p:spPr>
          <a:xfrm>
            <a:off x="4126937" y="1645237"/>
            <a:ext cx="6306489" cy="1052596"/>
          </a:xfrm>
          <a:prstGeom prst="rect">
            <a:avLst/>
          </a:prstGeom>
          <a:noFill/>
        </p:spPr>
        <p:txBody>
          <a:bodyPr wrap="square">
            <a:spAutoFit/>
          </a:bodyPr>
          <a:lstStyle/>
          <a:p>
            <a:pPr algn="ctr">
              <a:lnSpc>
                <a:spcPct val="130000"/>
              </a:lnSpc>
            </a:pPr>
            <a:r>
              <a:rPr lang="el-GR" sz="2400" b="1" dirty="0">
                <a:solidFill>
                  <a:schemeClr val="bg1">
                    <a:lumMod val="50000"/>
                  </a:schemeClr>
                </a:solidFill>
              </a:rPr>
              <a:t>Νοιώσατε καταπιεσμένοι και θέλατε να επιβεβαιώσετε κάτι σημαντικό για εσάς;</a:t>
            </a:r>
            <a:endParaRPr lang="en-GB" sz="2000" b="1" dirty="0">
              <a:solidFill>
                <a:schemeClr val="bg1">
                  <a:lumMod val="50000"/>
                </a:schemeClr>
              </a:solidFill>
              <a:effectLst/>
              <a:latin typeface="Calibri" panose="020F0502020204030204" pitchFamily="34" charset="0"/>
              <a:ea typeface="MyriadPro-Regular"/>
              <a:cs typeface="Arial" panose="020B0604020202020204" pitchFamily="34" charset="0"/>
            </a:endParaRPr>
          </a:p>
        </p:txBody>
      </p:sp>
      <p:sp>
        <p:nvSpPr>
          <p:cNvPr id="48" name="TextBox 47">
            <a:extLst>
              <a:ext uri="{FF2B5EF4-FFF2-40B4-BE49-F238E27FC236}">
                <a16:creationId xmlns:a16="http://schemas.microsoft.com/office/drawing/2014/main" id="{246C07CE-3A7E-45BC-8F76-4444149CA7A6}"/>
              </a:ext>
            </a:extLst>
          </p:cNvPr>
          <p:cNvSpPr txBox="1"/>
          <p:nvPr/>
        </p:nvSpPr>
        <p:spPr>
          <a:xfrm>
            <a:off x="4272595" y="3199091"/>
            <a:ext cx="6093302" cy="572464"/>
          </a:xfrm>
          <a:prstGeom prst="rect">
            <a:avLst/>
          </a:prstGeom>
          <a:noFill/>
        </p:spPr>
        <p:txBody>
          <a:bodyPr wrap="square">
            <a:spAutoFit/>
          </a:bodyPr>
          <a:lstStyle/>
          <a:p>
            <a:pPr algn="ctr">
              <a:lnSpc>
                <a:spcPct val="130000"/>
              </a:lnSpc>
            </a:pPr>
            <a:r>
              <a:rPr lang="el-GR" sz="2400" b="1" dirty="0">
                <a:solidFill>
                  <a:srgbClr val="DFB449"/>
                </a:solidFill>
              </a:rPr>
              <a:t>Νοιώσατε περιορισμένοι;</a:t>
            </a:r>
            <a:endParaRPr lang="en-GB" sz="2400" b="1" dirty="0">
              <a:solidFill>
                <a:srgbClr val="DFB449"/>
              </a:solidFill>
            </a:endParaRPr>
          </a:p>
        </p:txBody>
      </p:sp>
      <p:sp>
        <p:nvSpPr>
          <p:cNvPr id="50" name="TextBox 49">
            <a:extLst>
              <a:ext uri="{FF2B5EF4-FFF2-40B4-BE49-F238E27FC236}">
                <a16:creationId xmlns:a16="http://schemas.microsoft.com/office/drawing/2014/main" id="{DA3C2B27-AA1B-467D-8E22-23EA60D75F1A}"/>
              </a:ext>
            </a:extLst>
          </p:cNvPr>
          <p:cNvSpPr txBox="1"/>
          <p:nvPr/>
        </p:nvSpPr>
        <p:spPr>
          <a:xfrm>
            <a:off x="3937086" y="4323943"/>
            <a:ext cx="6722918" cy="1052596"/>
          </a:xfrm>
          <a:prstGeom prst="rect">
            <a:avLst/>
          </a:prstGeom>
          <a:noFill/>
        </p:spPr>
        <p:txBody>
          <a:bodyPr wrap="square">
            <a:spAutoFit/>
          </a:bodyPr>
          <a:lstStyle/>
          <a:p>
            <a:pPr algn="ctr">
              <a:lnSpc>
                <a:spcPct val="130000"/>
              </a:lnSpc>
            </a:pPr>
            <a:r>
              <a:rPr lang="el-GR" sz="2400" b="1" dirty="0">
                <a:solidFill>
                  <a:srgbClr val="8AB070"/>
                </a:solidFill>
              </a:rPr>
              <a:t>Νοιώσατε ότι σας εγκατέλειψαν, σας απέρριψαν ή σας παρεξήγησαν;</a:t>
            </a:r>
            <a:endParaRPr lang="en-GB" sz="2000" b="1" dirty="0">
              <a:solidFill>
                <a:srgbClr val="8AB070"/>
              </a:solidFill>
              <a:effectLst/>
              <a:latin typeface="Calibri" panose="020F0502020204030204" pitchFamily="34" charset="0"/>
              <a:ea typeface="MyriadPro-Regular"/>
              <a:cs typeface="Arial" panose="020B0604020202020204" pitchFamily="34" charset="0"/>
            </a:endParaRPr>
          </a:p>
        </p:txBody>
      </p:sp>
      <p:sp>
        <p:nvSpPr>
          <p:cNvPr id="52" name="TextBox 51">
            <a:extLst>
              <a:ext uri="{FF2B5EF4-FFF2-40B4-BE49-F238E27FC236}">
                <a16:creationId xmlns:a16="http://schemas.microsoft.com/office/drawing/2014/main" id="{D2763E6F-E5B5-4E77-A082-9E830455C0E9}"/>
              </a:ext>
            </a:extLst>
          </p:cNvPr>
          <p:cNvSpPr txBox="1"/>
          <p:nvPr/>
        </p:nvSpPr>
        <p:spPr>
          <a:xfrm>
            <a:off x="4005695" y="5862358"/>
            <a:ext cx="6619486" cy="533672"/>
          </a:xfrm>
          <a:prstGeom prst="rect">
            <a:avLst/>
          </a:prstGeom>
          <a:noFill/>
        </p:spPr>
        <p:txBody>
          <a:bodyPr wrap="square">
            <a:spAutoFit/>
          </a:bodyPr>
          <a:lstStyle/>
          <a:p>
            <a:pPr algn="ctr">
              <a:lnSpc>
                <a:spcPct val="130000"/>
              </a:lnSpc>
            </a:pPr>
            <a:r>
              <a:rPr lang="el-GR" sz="2400" b="1" dirty="0">
                <a:solidFill>
                  <a:srgbClr val="1875C2"/>
                </a:solidFill>
              </a:rPr>
              <a:t>Νοιώσατε ότι ελέγχεστε από κάποιον άλλο;</a:t>
            </a:r>
            <a:endParaRPr lang="en-GB" sz="2000" b="1" dirty="0">
              <a:solidFill>
                <a:srgbClr val="1875C2"/>
              </a:solidFill>
              <a:effectLst/>
              <a:latin typeface="Calibri" panose="020F0502020204030204" pitchFamily="34" charset="0"/>
              <a:ea typeface="MyriadPro-Regular"/>
              <a:cs typeface="Arial" panose="020B0604020202020204" pitchFamily="34" charset="0"/>
            </a:endParaRPr>
          </a:p>
        </p:txBody>
      </p:sp>
    </p:spTree>
    <p:extLst>
      <p:ext uri="{BB962C8B-B14F-4D97-AF65-F5344CB8AC3E}">
        <p14:creationId xmlns:p14="http://schemas.microsoft.com/office/powerpoint/2010/main" val="13392228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fik 59">
            <a:extLst>
              <a:ext uri="{FF2B5EF4-FFF2-40B4-BE49-F238E27FC236}">
                <a16:creationId xmlns:a16="http://schemas.microsoft.com/office/drawing/2014/main" id="{BD6B9FAC-2ED3-46DE-AA02-BC6F74B61111}"/>
              </a:ext>
            </a:extLst>
          </p:cNvPr>
          <p:cNvPicPr>
            <a:picLocks noChangeAspect="1"/>
          </p:cNvPicPr>
          <p:nvPr/>
        </p:nvPicPr>
        <p:blipFill rotWithShape="1">
          <a:blip r:embed="rId2" cstate="print">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a:off x="206306" y="5035430"/>
            <a:ext cx="11985694" cy="1713328"/>
          </a:xfrm>
          <a:prstGeom prst="rect">
            <a:avLst/>
          </a:prstGeom>
          <a:noFill/>
          <a:ln>
            <a:noFill/>
          </a:ln>
          <a:extLst>
            <a:ext uri="{53640926-AAD7-44D8-BBD7-CCE9431645EC}">
              <a14:shadowObscured xmlns:a14="http://schemas.microsoft.com/office/drawing/2010/main"/>
            </a:ext>
          </a:extLst>
        </p:spPr>
      </p:pic>
      <p:pic>
        <p:nvPicPr>
          <p:cNvPr id="14" name="Grafik 55">
            <a:extLst>
              <a:ext uri="{FF2B5EF4-FFF2-40B4-BE49-F238E27FC236}">
                <a16:creationId xmlns:a16="http://schemas.microsoft.com/office/drawing/2014/main" id="{E4D1D81E-7952-4C5D-8959-F7B286E07DFA}"/>
              </a:ext>
            </a:extLst>
          </p:cNvPr>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98270" y="3726374"/>
            <a:ext cx="11520235" cy="1115211"/>
          </a:xfrm>
          <a:prstGeom prst="rect">
            <a:avLst/>
          </a:prstGeom>
          <a:noFill/>
          <a:ln>
            <a:noFill/>
          </a:ln>
          <a:extLst>
            <a:ext uri="{53640926-AAD7-44D8-BBD7-CCE9431645EC}">
              <a14:shadowObscured xmlns:a14="http://schemas.microsoft.com/office/drawing/2010/main"/>
            </a:ext>
          </a:extLst>
        </p:spPr>
      </p:pic>
      <p:pic>
        <p:nvPicPr>
          <p:cNvPr id="13" name="Grafik 55">
            <a:extLst>
              <a:ext uri="{FF2B5EF4-FFF2-40B4-BE49-F238E27FC236}">
                <a16:creationId xmlns:a16="http://schemas.microsoft.com/office/drawing/2014/main" id="{A5179D1A-B763-4AC9-9C7B-2F20E03CE6FB}"/>
              </a:ext>
            </a:extLst>
          </p:cNvPr>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206306" y="1784823"/>
            <a:ext cx="11520235" cy="1115211"/>
          </a:xfrm>
          <a:prstGeom prst="rect">
            <a:avLst/>
          </a:prstGeom>
          <a:noFill/>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DE20525B-4771-48C4-9543-B461E5E5250C}"/>
              </a:ext>
            </a:extLst>
          </p:cNvPr>
          <p:cNvSpPr>
            <a:spLocks noGrp="1"/>
          </p:cNvSpPr>
          <p:nvPr>
            <p:ph type="title"/>
          </p:nvPr>
        </p:nvSpPr>
        <p:spPr/>
        <p:txBody>
          <a:bodyPr/>
          <a:lstStyle/>
          <a:p>
            <a:r>
              <a:rPr lang="el-GR" dirty="0"/>
              <a:t>Κατανόηση αντί ελέγχου</a:t>
            </a:r>
            <a:r>
              <a:rPr lang="en-US" dirty="0"/>
              <a:t> </a:t>
            </a:r>
            <a:endParaRPr lang="el-GR" dirty="0"/>
          </a:p>
        </p:txBody>
      </p:sp>
      <p:sp>
        <p:nvSpPr>
          <p:cNvPr id="3" name="Content Placeholder 2">
            <a:extLst>
              <a:ext uri="{FF2B5EF4-FFF2-40B4-BE49-F238E27FC236}">
                <a16:creationId xmlns:a16="http://schemas.microsoft.com/office/drawing/2014/main" id="{D63B152D-B1ED-4D2E-BADA-933EAD826CAE}"/>
              </a:ext>
            </a:extLst>
          </p:cNvPr>
          <p:cNvSpPr>
            <a:spLocks noGrp="1"/>
          </p:cNvSpPr>
          <p:nvPr>
            <p:ph idx="1"/>
          </p:nvPr>
        </p:nvSpPr>
        <p:spPr>
          <a:xfrm>
            <a:off x="838200" y="1737220"/>
            <a:ext cx="10515600" cy="4439743"/>
          </a:xfrm>
        </p:spPr>
        <p:txBody>
          <a:bodyPr>
            <a:normAutofit/>
          </a:bodyPr>
          <a:lstStyle/>
          <a:p>
            <a:pPr>
              <a:buClr>
                <a:srgbClr val="F68122"/>
              </a:buClr>
            </a:pPr>
            <a:r>
              <a:rPr lang="el-GR" sz="2400" i="1" dirty="0">
                <a:solidFill>
                  <a:srgbClr val="0070C0"/>
                </a:solidFill>
              </a:rPr>
              <a:t>Συνεπώς, εάν γνωρίζετε ότι μπορείτε να ελέγξετε μόνο τη δική σας συμπεριφορά, αυτό κάνει τώρα τη διαφορά στη συμπεριφορά σας απέναντι στους άλλους;</a:t>
            </a:r>
            <a:r>
              <a:rPr lang="en-US" sz="2000" i="1" dirty="0">
                <a:solidFill>
                  <a:srgbClr val="0070C0"/>
                </a:solidFill>
              </a:rPr>
              <a:t> </a:t>
            </a:r>
          </a:p>
          <a:p>
            <a:pPr marL="0" indent="0">
              <a:spcBef>
                <a:spcPts val="300"/>
              </a:spcBef>
              <a:buNone/>
            </a:pPr>
            <a:r>
              <a:rPr lang="el-GR" sz="2400" dirty="0"/>
              <a:t>Εάν το άλλο άτομο έχει πάντα τουλάχιστον τις τρεις επιλογές (συγκατάθεση, άρνηση ή προσποίηση), πώς είναι πιθανότερο να συναινέσει;</a:t>
            </a:r>
            <a:endParaRPr lang="en-US" sz="2400" dirty="0"/>
          </a:p>
          <a:p>
            <a:pPr>
              <a:buClr>
                <a:srgbClr val="F68122"/>
              </a:buClr>
            </a:pPr>
            <a:r>
              <a:rPr lang="el-GR" sz="2400" i="1" dirty="0">
                <a:solidFill>
                  <a:srgbClr val="0070C0"/>
                </a:solidFill>
              </a:rPr>
              <a:t>Πώς μπορείτε να το κάνετε όσο το δυνατόν πιο εύκολο ώστε το άλλο άτομο να δώσει τη συγκατάθεσή του;</a:t>
            </a:r>
            <a:endParaRPr lang="en-US" sz="2400" i="1" dirty="0">
              <a:solidFill>
                <a:srgbClr val="0070C0"/>
              </a:solidFill>
            </a:endParaRPr>
          </a:p>
        </p:txBody>
      </p:sp>
      <p:sp>
        <p:nvSpPr>
          <p:cNvPr id="5" name="TextBox 4">
            <a:extLst>
              <a:ext uri="{FF2B5EF4-FFF2-40B4-BE49-F238E27FC236}">
                <a16:creationId xmlns:a16="http://schemas.microsoft.com/office/drawing/2014/main" id="{77EB9EFC-3072-4330-8F1B-AFD4A42D87AF}"/>
              </a:ext>
            </a:extLst>
          </p:cNvPr>
          <p:cNvSpPr txBox="1"/>
          <p:nvPr/>
        </p:nvSpPr>
        <p:spPr>
          <a:xfrm>
            <a:off x="1012174" y="5049594"/>
            <a:ext cx="9908497" cy="1631216"/>
          </a:xfrm>
          <a:prstGeom prst="rect">
            <a:avLst/>
          </a:prstGeom>
          <a:noFill/>
          <a:ln>
            <a:noFill/>
          </a:ln>
        </p:spPr>
        <p:txBody>
          <a:bodyPr wrap="square">
            <a:spAutoFit/>
          </a:bodyPr>
          <a:lstStyle/>
          <a:p>
            <a:r>
              <a:rPr lang="el-GR" sz="2000" b="1" dirty="0"/>
              <a:t>Είναι σημαντικό το άλλο άτομο να καταλάβει πρώτα ότι πρόκειται για μια βασική ανάγκη σας. Όπως γνωρίζετε, αυτές οι βασικές ανάγκες είναι παρούσες σε όλους και επομένως το άλλο άτομο θα καταλάβει καλά τι δεν είναι κατάλληλο για εσάς. Στο Μέρος 1 αυτού του φυλλαδίου, θα βρείτε μια περιγραφή του τρόπου με τον οποίο μπορείτε να αντιληφθείτε και να εκφράσετε τις ανάγκες σας</a:t>
            </a:r>
            <a:r>
              <a:rPr lang="en-US" sz="2000" b="1" dirty="0"/>
              <a:t>.</a:t>
            </a:r>
            <a:endParaRPr lang="el-GR" sz="2000" b="1" dirty="0"/>
          </a:p>
        </p:txBody>
      </p:sp>
      <p:grpSp>
        <p:nvGrpSpPr>
          <p:cNvPr id="6" name="Ομάδα 5" descr="Think about icon.">
            <a:extLst>
              <a:ext uri="{FF2B5EF4-FFF2-40B4-BE49-F238E27FC236}">
                <a16:creationId xmlns:a16="http://schemas.microsoft.com/office/drawing/2014/main" id="{CFCAEFBC-39F2-4691-AE03-D319BAB4A6AF}"/>
              </a:ext>
            </a:extLst>
          </p:cNvPr>
          <p:cNvGrpSpPr/>
          <p:nvPr/>
        </p:nvGrpSpPr>
        <p:grpSpPr>
          <a:xfrm>
            <a:off x="11170206" y="1471703"/>
            <a:ext cx="1016000" cy="750750"/>
            <a:chOff x="0" y="0"/>
            <a:chExt cx="2142411" cy="2212222"/>
          </a:xfrm>
          <a:noFill/>
        </p:grpSpPr>
        <p:pic>
          <p:nvPicPr>
            <p:cNvPr id="7" name="Γραφικό 6" descr="Συννεφάκι σκέψης περίγραμμα">
              <a:extLst>
                <a:ext uri="{FF2B5EF4-FFF2-40B4-BE49-F238E27FC236}">
                  <a16:creationId xmlns:a16="http://schemas.microsoft.com/office/drawing/2014/main" id="{3813717E-69B9-414B-887B-D4D4BADC5E38}"/>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0"/>
              <a:ext cx="2142411" cy="2142411"/>
            </a:xfrm>
            <a:prstGeom prst="rect">
              <a:avLst/>
            </a:prstGeom>
          </p:spPr>
        </p:pic>
        <p:sp>
          <p:nvSpPr>
            <p:cNvPr id="8" name="TextBox 7">
              <a:extLst>
                <a:ext uri="{FF2B5EF4-FFF2-40B4-BE49-F238E27FC236}">
                  <a16:creationId xmlns:a16="http://schemas.microsoft.com/office/drawing/2014/main" id="{03296428-4A15-43F1-98DF-2658CB858E16}"/>
                </a:ext>
              </a:extLst>
            </p:cNvPr>
            <p:cNvSpPr txBox="1"/>
            <p:nvPr/>
          </p:nvSpPr>
          <p:spPr>
            <a:xfrm>
              <a:off x="801034" y="117416"/>
              <a:ext cx="618288" cy="2094806"/>
            </a:xfrm>
            <a:prstGeom prst="rect">
              <a:avLst/>
            </a:prstGeom>
            <a:noFill/>
            <a:ln>
              <a:noFill/>
            </a:ln>
          </p:spPr>
          <p:txBody>
            <a:bodyPr wrap="square" rtlCol="0">
              <a:noAutofit/>
            </a:bodyPr>
            <a:lstStyle/>
            <a:p>
              <a:pPr algn="just">
                <a:lnSpc>
                  <a:spcPct val="130000"/>
                </a:lnSpc>
              </a:pPr>
              <a:r>
                <a:rPr lang="el-GR" sz="1800" kern="1200" dirty="0">
                  <a:solidFill>
                    <a:srgbClr val="C00000"/>
                  </a:solidFill>
                  <a:effectLst/>
                  <a:latin typeface="Calibri" panose="020F0502020204030204" pitchFamily="34" charset="0"/>
                  <a:ea typeface="MyriadPro-Regular"/>
                  <a:cs typeface="Times New Roman" panose="02020603050405020304" pitchFamily="18" charset="0"/>
                </a:rPr>
                <a:t>;</a:t>
              </a:r>
              <a:endParaRPr lang="en-GB" sz="1200" dirty="0">
                <a:effectLst/>
                <a:latin typeface="Calibri" panose="020F0502020204030204" pitchFamily="34" charset="0"/>
                <a:ea typeface="MyriadPro-Regular"/>
                <a:cs typeface="Arial" panose="020B0604020202020204" pitchFamily="34" charset="0"/>
              </a:endParaRPr>
            </a:p>
          </p:txBody>
        </p:sp>
      </p:grpSp>
      <p:grpSp>
        <p:nvGrpSpPr>
          <p:cNvPr id="9" name="Ομάδα 8" descr="Think about icon.">
            <a:extLst>
              <a:ext uri="{FF2B5EF4-FFF2-40B4-BE49-F238E27FC236}">
                <a16:creationId xmlns:a16="http://schemas.microsoft.com/office/drawing/2014/main" id="{20D628E8-F26D-4E78-8637-E4D03CA83733}"/>
              </a:ext>
            </a:extLst>
          </p:cNvPr>
          <p:cNvGrpSpPr/>
          <p:nvPr/>
        </p:nvGrpSpPr>
        <p:grpSpPr>
          <a:xfrm>
            <a:off x="11176000" y="3269458"/>
            <a:ext cx="1016000" cy="750750"/>
            <a:chOff x="0" y="0"/>
            <a:chExt cx="2142411" cy="2212222"/>
          </a:xfrm>
          <a:noFill/>
        </p:grpSpPr>
        <p:pic>
          <p:nvPicPr>
            <p:cNvPr id="10" name="Γραφικό 6" descr="Συννεφάκι σκέψης περίγραμμα">
              <a:extLst>
                <a:ext uri="{FF2B5EF4-FFF2-40B4-BE49-F238E27FC236}">
                  <a16:creationId xmlns:a16="http://schemas.microsoft.com/office/drawing/2014/main" id="{393E8D15-78BC-4E4A-AC5E-64FBFE2C3162}"/>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0"/>
              <a:ext cx="2142411" cy="2142411"/>
            </a:xfrm>
            <a:prstGeom prst="rect">
              <a:avLst/>
            </a:prstGeom>
          </p:spPr>
        </p:pic>
        <p:sp>
          <p:nvSpPr>
            <p:cNvPr id="11" name="TextBox 7">
              <a:extLst>
                <a:ext uri="{FF2B5EF4-FFF2-40B4-BE49-F238E27FC236}">
                  <a16:creationId xmlns:a16="http://schemas.microsoft.com/office/drawing/2014/main" id="{83653562-E054-475A-8D00-322AEEC734F3}"/>
                </a:ext>
              </a:extLst>
            </p:cNvPr>
            <p:cNvSpPr txBox="1"/>
            <p:nvPr/>
          </p:nvSpPr>
          <p:spPr>
            <a:xfrm>
              <a:off x="783971" y="117416"/>
              <a:ext cx="618288" cy="2094806"/>
            </a:xfrm>
            <a:prstGeom prst="rect">
              <a:avLst/>
            </a:prstGeom>
            <a:noFill/>
            <a:ln>
              <a:noFill/>
            </a:ln>
          </p:spPr>
          <p:txBody>
            <a:bodyPr wrap="square" rtlCol="0">
              <a:noAutofit/>
            </a:bodyPr>
            <a:lstStyle/>
            <a:p>
              <a:pPr algn="just">
                <a:lnSpc>
                  <a:spcPct val="130000"/>
                </a:lnSpc>
              </a:pPr>
              <a:r>
                <a:rPr lang="el-GR" dirty="0">
                  <a:solidFill>
                    <a:srgbClr val="C00000"/>
                  </a:solidFill>
                  <a:latin typeface="Calibri" panose="020F0502020204030204" pitchFamily="34" charset="0"/>
                  <a:ea typeface="MyriadPro-Regular"/>
                  <a:cs typeface="Times New Roman" panose="02020603050405020304" pitchFamily="18" charset="0"/>
                </a:rPr>
                <a:t>;</a:t>
              </a:r>
              <a:endParaRPr lang="en-GB" sz="1200" dirty="0">
                <a:effectLst/>
                <a:latin typeface="Calibri" panose="020F0502020204030204" pitchFamily="34" charset="0"/>
                <a:ea typeface="MyriadPro-Regular"/>
                <a:cs typeface="Arial" panose="020B0604020202020204" pitchFamily="34" charset="0"/>
              </a:endParaRPr>
            </a:p>
          </p:txBody>
        </p:sp>
      </p:grpSp>
    </p:spTree>
    <p:extLst>
      <p:ext uri="{BB962C8B-B14F-4D97-AF65-F5344CB8AC3E}">
        <p14:creationId xmlns:p14="http://schemas.microsoft.com/office/powerpoint/2010/main" val="29585878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Shape 1">
            <a:extLst>
              <a:ext uri="{FF2B5EF4-FFF2-40B4-BE49-F238E27FC236}">
                <a16:creationId xmlns:a16="http://schemas.microsoft.com/office/drawing/2014/main" id="{FCE594E9-7133-4CB6-B5A4-2DA458A9FA4E}"/>
              </a:ext>
            </a:extLst>
          </p:cNvPr>
          <p:cNvSpPr/>
          <p:nvPr/>
        </p:nvSpPr>
        <p:spPr>
          <a:xfrm rot="10800000">
            <a:off x="-3" y="3429000"/>
            <a:ext cx="12192001" cy="3429000"/>
          </a:xfrm>
          <a:custGeom>
            <a:avLst/>
            <a:gdLst>
              <a:gd name="connsiteX0" fmla="*/ 0 w 12192000"/>
              <a:gd name="connsiteY0" fmla="*/ 0 h 6628049"/>
              <a:gd name="connsiteX1" fmla="*/ 12192000 w 12192000"/>
              <a:gd name="connsiteY1" fmla="*/ 0 h 6628049"/>
              <a:gd name="connsiteX2" fmla="*/ 12192000 w 12192000"/>
              <a:gd name="connsiteY2" fmla="*/ 5462319 h 6628049"/>
              <a:gd name="connsiteX3" fmla="*/ 12016697 w 12192000"/>
              <a:gd name="connsiteY3" fmla="*/ 5499119 h 6628049"/>
              <a:gd name="connsiteX4" fmla="*/ 11477362 w 12192000"/>
              <a:gd name="connsiteY4" fmla="*/ 5641801 h 6628049"/>
              <a:gd name="connsiteX5" fmla="*/ 7162679 w 12192000"/>
              <a:gd name="connsiteY5" fmla="*/ 6509770 h 6628049"/>
              <a:gd name="connsiteX6" fmla="*/ 2847996 w 12192000"/>
              <a:gd name="connsiteY6" fmla="*/ 3615635 h 6628049"/>
              <a:gd name="connsiteX7" fmla="*/ 151319 w 12192000"/>
              <a:gd name="connsiteY7" fmla="*/ 3304106 h 6628049"/>
              <a:gd name="connsiteX8" fmla="*/ 0 w 12192000"/>
              <a:gd name="connsiteY8" fmla="*/ 3341278 h 662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628049">
                <a:moveTo>
                  <a:pt x="0" y="0"/>
                </a:moveTo>
                <a:lnTo>
                  <a:pt x="12192000" y="0"/>
                </a:lnTo>
                <a:lnTo>
                  <a:pt x="12192000" y="5462319"/>
                </a:lnTo>
                <a:lnTo>
                  <a:pt x="12016697" y="5499119"/>
                </a:lnTo>
                <a:cubicBezTo>
                  <a:pt x="11836919" y="5540086"/>
                  <a:pt x="11657141" y="5587553"/>
                  <a:pt x="11477362" y="5641801"/>
                </a:cubicBezTo>
                <a:cubicBezTo>
                  <a:pt x="10039134" y="6075786"/>
                  <a:pt x="8600906" y="6943755"/>
                  <a:pt x="7162679" y="6509770"/>
                </a:cubicBezTo>
                <a:cubicBezTo>
                  <a:pt x="5724453" y="6075786"/>
                  <a:pt x="4286224" y="4339847"/>
                  <a:pt x="2847996" y="3615635"/>
                </a:cubicBezTo>
                <a:cubicBezTo>
                  <a:pt x="1949104" y="3169783"/>
                  <a:pt x="1050211" y="3108542"/>
                  <a:pt x="151319" y="3304106"/>
                </a:cubicBezTo>
                <a:lnTo>
                  <a:pt x="0" y="3341278"/>
                </a:lnTo>
                <a:close/>
              </a:path>
            </a:pathLst>
          </a:custGeom>
          <a:solidFill>
            <a:srgbClr val="1A7EB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accent6"/>
              </a:solidFill>
            </a:endParaRPr>
          </a:p>
        </p:txBody>
      </p:sp>
      <p:sp>
        <p:nvSpPr>
          <p:cNvPr id="5" name="Θέση κειμένου 4">
            <a:extLst>
              <a:ext uri="{FF2B5EF4-FFF2-40B4-BE49-F238E27FC236}">
                <a16:creationId xmlns:a16="http://schemas.microsoft.com/office/drawing/2014/main" id="{66473777-F090-41F5-9FC8-8962CF40C8E1}"/>
              </a:ext>
            </a:extLst>
          </p:cNvPr>
          <p:cNvSpPr>
            <a:spLocks noGrp="1"/>
          </p:cNvSpPr>
          <p:nvPr>
            <p:ph type="body" idx="1"/>
          </p:nvPr>
        </p:nvSpPr>
        <p:spPr>
          <a:xfrm>
            <a:off x="941889" y="4321384"/>
            <a:ext cx="8064546" cy="1500187"/>
          </a:xfrm>
        </p:spPr>
        <p:txBody>
          <a:bodyPr>
            <a:normAutofit fontScale="92500"/>
          </a:bodyPr>
          <a:lstStyle/>
          <a:p>
            <a:r>
              <a:rPr lang="en-US" sz="2800" dirty="0">
                <a:solidFill>
                  <a:srgbClr val="FBE82A"/>
                </a:solidFill>
                <a:effectLst>
                  <a:outerShdw blurRad="38100" dist="38100" dir="2700000" algn="tl">
                    <a:srgbClr val="000000">
                      <a:alpha val="43137"/>
                    </a:srgbClr>
                  </a:outerShdw>
                </a:effectLst>
              </a:rPr>
              <a:t>2.2</a:t>
            </a:r>
            <a:r>
              <a:rPr lang="en-US" sz="4800" dirty="0">
                <a:solidFill>
                  <a:srgbClr val="FBE82A"/>
                </a:solidFill>
                <a:effectLst>
                  <a:outerShdw blurRad="38100" dist="38100" dir="2700000" algn="tl">
                    <a:srgbClr val="000000">
                      <a:alpha val="43137"/>
                    </a:srgbClr>
                  </a:outerShdw>
                </a:effectLst>
              </a:rPr>
              <a:t>  </a:t>
            </a:r>
            <a:r>
              <a:rPr lang="el-GR" sz="4800" dirty="0">
                <a:solidFill>
                  <a:srgbClr val="FBE82A"/>
                </a:solidFill>
                <a:effectLst>
                  <a:outerShdw blurRad="38100" dist="38100" dir="2700000" algn="tl">
                    <a:srgbClr val="000000">
                      <a:alpha val="43137"/>
                    </a:srgbClr>
                  </a:outerShdw>
                </a:effectLst>
              </a:rPr>
              <a:t>Τι κάνουμε για να ικανοποιήσουμε τις ανάγκες μας</a:t>
            </a:r>
            <a:endParaRPr lang="en-US" sz="4800" dirty="0">
              <a:solidFill>
                <a:srgbClr val="FBE82A"/>
              </a:solidFill>
              <a:effectLst>
                <a:outerShdw blurRad="38100" dist="38100" dir="2700000" algn="tl">
                  <a:srgbClr val="000000">
                    <a:alpha val="43137"/>
                  </a:srgbClr>
                </a:outerShdw>
              </a:effectLst>
            </a:endParaRPr>
          </a:p>
          <a:p>
            <a:endParaRPr lang="el-GR" sz="4800" dirty="0">
              <a:solidFill>
                <a:srgbClr val="FBE82A"/>
              </a:solidFill>
              <a:effectLst>
                <a:outerShdw blurRad="38100" dist="38100" dir="2700000" algn="tl">
                  <a:srgbClr val="000000">
                    <a:alpha val="43137"/>
                  </a:srgbClr>
                </a:outerShdw>
              </a:effectLst>
            </a:endParaRPr>
          </a:p>
        </p:txBody>
      </p:sp>
      <p:grpSp>
        <p:nvGrpSpPr>
          <p:cNvPr id="6" name="Group 19">
            <a:extLst>
              <a:ext uri="{FF2B5EF4-FFF2-40B4-BE49-F238E27FC236}">
                <a16:creationId xmlns:a16="http://schemas.microsoft.com/office/drawing/2014/main" id="{43BAD698-D4E7-441E-9C31-C13F89E78980}"/>
              </a:ext>
            </a:extLst>
          </p:cNvPr>
          <p:cNvGrpSpPr/>
          <p:nvPr/>
        </p:nvGrpSpPr>
        <p:grpSpPr>
          <a:xfrm>
            <a:off x="4787654" y="-1223804"/>
            <a:ext cx="2586642" cy="2586642"/>
            <a:chOff x="-708484" y="229951"/>
            <a:chExt cx="1546638" cy="1546638"/>
          </a:xfrm>
          <a:solidFill>
            <a:srgbClr val="F68121"/>
          </a:solidFill>
        </p:grpSpPr>
        <p:sp>
          <p:nvSpPr>
            <p:cNvPr id="7" name="Circle: Hollow 20">
              <a:extLst>
                <a:ext uri="{FF2B5EF4-FFF2-40B4-BE49-F238E27FC236}">
                  <a16:creationId xmlns:a16="http://schemas.microsoft.com/office/drawing/2014/main" id="{1B5570FA-AE59-43AE-8974-399DA405A1E9}"/>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Circle: Hollow 21">
              <a:extLst>
                <a:ext uri="{FF2B5EF4-FFF2-40B4-BE49-F238E27FC236}">
                  <a16:creationId xmlns:a16="http://schemas.microsoft.com/office/drawing/2014/main" id="{3C4D5B12-2454-4F27-AF06-A75D2D301E8E}"/>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9" name="Oval 31">
            <a:extLst>
              <a:ext uri="{FF2B5EF4-FFF2-40B4-BE49-F238E27FC236}">
                <a16:creationId xmlns:a16="http://schemas.microsoft.com/office/drawing/2014/main" id="{1572ED79-2BE7-46AA-A148-F85F21C7B954}"/>
              </a:ext>
            </a:extLst>
          </p:cNvPr>
          <p:cNvSpPr/>
          <p:nvPr/>
        </p:nvSpPr>
        <p:spPr>
          <a:xfrm>
            <a:off x="2035578" y="6167948"/>
            <a:ext cx="1203986" cy="1203986"/>
          </a:xfrm>
          <a:prstGeom prst="ellipse">
            <a:avLst/>
          </a:prstGeom>
          <a:solidFill>
            <a:srgbClr val="80C14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10" name="Oval 32">
            <a:extLst>
              <a:ext uri="{FF2B5EF4-FFF2-40B4-BE49-F238E27FC236}">
                <a16:creationId xmlns:a16="http://schemas.microsoft.com/office/drawing/2014/main" id="{9D51609C-649A-4AD5-804B-08F80C3A1575}"/>
              </a:ext>
            </a:extLst>
          </p:cNvPr>
          <p:cNvSpPr/>
          <p:nvPr/>
        </p:nvSpPr>
        <p:spPr>
          <a:xfrm>
            <a:off x="1827190" y="5937030"/>
            <a:ext cx="1620762" cy="1665824"/>
          </a:xfrm>
          <a:prstGeom prst="ellipse">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11" name="Oval 33">
            <a:extLst>
              <a:ext uri="{FF2B5EF4-FFF2-40B4-BE49-F238E27FC236}">
                <a16:creationId xmlns:a16="http://schemas.microsoft.com/office/drawing/2014/main" id="{BEA3909E-A158-4CE2-BAE8-A1E84EB274BD}"/>
              </a:ext>
            </a:extLst>
          </p:cNvPr>
          <p:cNvSpPr/>
          <p:nvPr/>
        </p:nvSpPr>
        <p:spPr>
          <a:xfrm>
            <a:off x="11654741" y="-270806"/>
            <a:ext cx="1074518" cy="1104392"/>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6D071DF7-0EDC-4DE4-A0EA-A1AE1E618BF8}"/>
              </a:ext>
            </a:extLst>
          </p:cNvPr>
          <p:cNvSpPr txBox="1"/>
          <p:nvPr/>
        </p:nvSpPr>
        <p:spPr>
          <a:xfrm>
            <a:off x="4612460" y="5655373"/>
            <a:ext cx="7579538" cy="1200329"/>
          </a:xfrm>
          <a:prstGeom prst="rect">
            <a:avLst/>
          </a:prstGeom>
          <a:noFill/>
        </p:spPr>
        <p:txBody>
          <a:bodyPr wrap="square">
            <a:spAutoFit/>
          </a:bodyPr>
          <a:lstStyle/>
          <a:p>
            <a:r>
              <a:rPr lang="el-GR" dirty="0">
                <a:solidFill>
                  <a:schemeClr val="bg2"/>
                </a:solidFill>
                <a:effectLst>
                  <a:outerShdw blurRad="38100" dist="38100" dir="2700000" algn="tl">
                    <a:srgbClr val="000000">
                      <a:alpha val="43137"/>
                    </a:srgbClr>
                  </a:outerShdw>
                </a:effectLst>
              </a:rPr>
              <a:t>Σε αυτό το κεφάλαιο θέλουμε να διερευνήσουμε το ερώτημα ποιοι τρόποι και μέσα υπάρχουν για την κάλυψη μιας βασικής ανάγκης. Θα δείτε ότι υπάρχουν, φυσικά, αμέτρητοι τρόποι, αλλά ότι δεν είναι όλοι οι τρόποι ή </a:t>
            </a:r>
            <a:br>
              <a:rPr lang="el-GR" dirty="0">
                <a:solidFill>
                  <a:schemeClr val="bg2"/>
                </a:solidFill>
                <a:effectLst>
                  <a:outerShdw blurRad="38100" dist="38100" dir="2700000" algn="tl">
                    <a:srgbClr val="000000">
                      <a:alpha val="43137"/>
                    </a:srgbClr>
                  </a:outerShdw>
                </a:effectLst>
              </a:rPr>
            </a:br>
            <a:r>
              <a:rPr lang="el-GR" dirty="0">
                <a:solidFill>
                  <a:schemeClr val="bg2"/>
                </a:solidFill>
                <a:effectLst>
                  <a:outerShdw blurRad="38100" dist="38100" dir="2700000" algn="tl">
                    <a:srgbClr val="000000">
                      <a:alpha val="43137"/>
                    </a:srgbClr>
                  </a:outerShdw>
                </a:effectLst>
              </a:rPr>
              <a:t>οι συμπεριφορές πάντα καλές και χρήσιμες για όλους τους εμπλεκόμενους</a:t>
            </a:r>
            <a:r>
              <a:rPr lang="en-US" dirty="0">
                <a:solidFill>
                  <a:schemeClr val="bg2"/>
                </a:solidFill>
                <a:effectLst>
                  <a:outerShdw blurRad="38100" dist="38100" dir="2700000" algn="tl">
                    <a:srgbClr val="000000">
                      <a:alpha val="43137"/>
                    </a:srgbClr>
                  </a:outerShdw>
                </a:effectLst>
              </a:rPr>
              <a:t>.</a:t>
            </a:r>
            <a:endParaRPr lang="el-GR" dirty="0">
              <a:solidFill>
                <a:schemeClr val="bg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909279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95F25-5340-445E-BE64-6CC0AF99128A}"/>
              </a:ext>
            </a:extLst>
          </p:cNvPr>
          <p:cNvSpPr>
            <a:spLocks noGrp="1"/>
          </p:cNvSpPr>
          <p:nvPr>
            <p:ph type="title"/>
          </p:nvPr>
        </p:nvSpPr>
        <p:spPr>
          <a:xfrm>
            <a:off x="838200" y="320155"/>
            <a:ext cx="10515600" cy="1325563"/>
          </a:xfrm>
        </p:spPr>
        <p:txBody>
          <a:bodyPr>
            <a:normAutofit/>
          </a:bodyPr>
          <a:lstStyle/>
          <a:p>
            <a:r>
              <a:rPr lang="el-GR" sz="3600" dirty="0"/>
              <a:t>Πώς συμπεριφερόμαστε όταν οι βασικές ανάγκες απειλούνται ή δεν εκπληρώνονται;</a:t>
            </a:r>
          </a:p>
        </p:txBody>
      </p:sp>
      <p:sp>
        <p:nvSpPr>
          <p:cNvPr id="3" name="Content Placeholder 2">
            <a:extLst>
              <a:ext uri="{FF2B5EF4-FFF2-40B4-BE49-F238E27FC236}">
                <a16:creationId xmlns:a16="http://schemas.microsoft.com/office/drawing/2014/main" id="{37CF4A94-AC39-4A3F-A298-4B92555AFC04}"/>
              </a:ext>
            </a:extLst>
          </p:cNvPr>
          <p:cNvSpPr>
            <a:spLocks noGrp="1"/>
          </p:cNvSpPr>
          <p:nvPr>
            <p:ph idx="1"/>
          </p:nvPr>
        </p:nvSpPr>
        <p:spPr>
          <a:xfrm>
            <a:off x="838200" y="1870594"/>
            <a:ext cx="10515600" cy="4351338"/>
          </a:xfrm>
        </p:spPr>
        <p:txBody>
          <a:bodyPr>
            <a:normAutofit lnSpcReduction="10000"/>
          </a:bodyPr>
          <a:lstStyle/>
          <a:p>
            <a:r>
              <a:rPr lang="el-GR" dirty="0"/>
              <a:t>Όταν μια βασική ανάγκη απειλείται ή δεν εκπληρώνεται, δεν μας ταιριάζει. </a:t>
            </a:r>
          </a:p>
          <a:p>
            <a:r>
              <a:rPr lang="el-GR" dirty="0"/>
              <a:t>Όλοι θέλουν να αλλάξουν αυτή τη δυσάρεστη κατάσταση και αυτό το κάνουμε συμπεριφερόμενοι έτσι ή αλλιώς. </a:t>
            </a:r>
          </a:p>
          <a:p>
            <a:r>
              <a:rPr lang="el-GR" dirty="0"/>
              <a:t>Το πώς ακριβώς συμπεριφερόμαστε εξαρτάται από την προσωπικότητά μας και από διάφορους επιπρόσθετους παράγοντες.</a:t>
            </a:r>
            <a:endParaRPr lang="en-US" dirty="0"/>
          </a:p>
          <a:p>
            <a:endParaRPr lang="en-US" dirty="0"/>
          </a:p>
          <a:p>
            <a:pPr marL="0" indent="0" algn="ctr">
              <a:buNone/>
            </a:pPr>
            <a:r>
              <a:rPr lang="en-US" dirty="0">
                <a:highlight>
                  <a:srgbClr val="1A7EBA"/>
                </a:highlight>
              </a:rPr>
              <a:t> </a:t>
            </a:r>
            <a:r>
              <a:rPr lang="el-GR" i="1" dirty="0">
                <a:solidFill>
                  <a:schemeClr val="bg1"/>
                </a:solidFill>
                <a:effectLst>
                  <a:outerShdw blurRad="38100" dist="38100" dir="2700000" algn="tl">
                    <a:srgbClr val="000000">
                      <a:alpha val="43137"/>
                    </a:srgbClr>
                  </a:outerShdw>
                </a:effectLst>
                <a:highlight>
                  <a:srgbClr val="1A7EBA"/>
                </a:highlight>
              </a:rPr>
              <a:t>Ας μάθουμε, στις επόμενες διαφάνειες, σχετικά με αυτούς τους παράγοντες</a:t>
            </a:r>
            <a:r>
              <a:rPr lang="en-US" i="1" dirty="0">
                <a:solidFill>
                  <a:schemeClr val="bg1"/>
                </a:solidFill>
                <a:effectLst>
                  <a:outerShdw blurRad="38100" dist="38100" dir="2700000" algn="tl">
                    <a:srgbClr val="000000">
                      <a:alpha val="43137"/>
                    </a:srgbClr>
                  </a:outerShdw>
                </a:effectLst>
                <a:highlight>
                  <a:srgbClr val="1A7EBA"/>
                </a:highlight>
              </a:rPr>
              <a:t>.</a:t>
            </a:r>
          </a:p>
          <a:p>
            <a:endParaRPr lang="el-GR" dirty="0"/>
          </a:p>
        </p:txBody>
      </p:sp>
      <p:sp>
        <p:nvSpPr>
          <p:cNvPr id="4" name="TextBox 3">
            <a:extLst>
              <a:ext uri="{FF2B5EF4-FFF2-40B4-BE49-F238E27FC236}">
                <a16:creationId xmlns:a16="http://schemas.microsoft.com/office/drawing/2014/main" id="{4379CD09-F8EE-4AAE-9E9F-CC4A3879B8E9}"/>
              </a:ext>
            </a:extLst>
          </p:cNvPr>
          <p:cNvSpPr txBox="1"/>
          <p:nvPr/>
        </p:nvSpPr>
        <p:spPr>
          <a:xfrm>
            <a:off x="6983427" y="0"/>
            <a:ext cx="5219863"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rPr>
              <a:t>○ </a:t>
            </a:r>
            <a:r>
              <a:rPr lang="el-GR" dirty="0">
                <a:solidFill>
                  <a:schemeClr val="bg1"/>
                </a:solidFill>
                <a:effectLst>
                  <a:outerShdw blurRad="38100" dist="38100" dir="2700000" algn="tl">
                    <a:srgbClr val="000000">
                      <a:alpha val="43137"/>
                    </a:srgbClr>
                  </a:outerShdw>
                </a:effectLst>
              </a:rPr>
              <a:t>Τι κάνουμε για να ικανοποιήσουμε τις ανάγκες μας</a:t>
            </a:r>
            <a:endParaRPr lang="en-US" sz="18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619849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2FCF7-3D52-428D-B508-466560FF1D67}"/>
              </a:ext>
            </a:extLst>
          </p:cNvPr>
          <p:cNvSpPr>
            <a:spLocks noGrp="1"/>
          </p:cNvSpPr>
          <p:nvPr>
            <p:ph type="title"/>
          </p:nvPr>
        </p:nvSpPr>
        <p:spPr>
          <a:xfrm>
            <a:off x="838200" y="365125"/>
            <a:ext cx="11353800" cy="1325563"/>
          </a:xfrm>
        </p:spPr>
        <p:txBody>
          <a:bodyPr>
            <a:normAutofit/>
          </a:bodyPr>
          <a:lstStyle/>
          <a:p>
            <a:r>
              <a:rPr lang="el-GR" sz="3600" dirty="0"/>
              <a:t>Παράγοντες που επηρεάζουν την συμπεριφορά μας</a:t>
            </a:r>
            <a:r>
              <a:rPr lang="en-US" sz="3600" dirty="0"/>
              <a:t>   </a:t>
            </a:r>
            <a:r>
              <a:rPr lang="en-US" sz="2400" dirty="0"/>
              <a:t>(1)</a:t>
            </a:r>
            <a:endParaRPr lang="el-GR" sz="3600" dirty="0"/>
          </a:p>
        </p:txBody>
      </p:sp>
      <p:sp>
        <p:nvSpPr>
          <p:cNvPr id="3" name="Content Placeholder 2">
            <a:extLst>
              <a:ext uri="{FF2B5EF4-FFF2-40B4-BE49-F238E27FC236}">
                <a16:creationId xmlns:a16="http://schemas.microsoft.com/office/drawing/2014/main" id="{40A76726-5D75-4FDB-BC76-2556FCE5DDB3}"/>
              </a:ext>
            </a:extLst>
          </p:cNvPr>
          <p:cNvSpPr>
            <a:spLocks noGrp="1"/>
          </p:cNvSpPr>
          <p:nvPr>
            <p:ph idx="1"/>
          </p:nvPr>
        </p:nvSpPr>
        <p:spPr>
          <a:xfrm>
            <a:off x="838200" y="1825624"/>
            <a:ext cx="11004030" cy="5032375"/>
          </a:xfrm>
        </p:spPr>
        <p:txBody>
          <a:bodyPr>
            <a:noAutofit/>
          </a:bodyPr>
          <a:lstStyle/>
          <a:p>
            <a:pPr marL="0" indent="0">
              <a:spcAft>
                <a:spcPts val="0"/>
              </a:spcAft>
              <a:buNone/>
            </a:pPr>
            <a:r>
              <a:rPr lang="el-GR" sz="2400" i="1" dirty="0"/>
              <a:t>Το πώς συμπεριφερόμαστε σε μια συγκεκριμένη κατάσταση εξαρτάται κυρίως από αυτούς τους παράγοντες</a:t>
            </a:r>
            <a:r>
              <a:rPr lang="en-US" sz="2400" i="1" dirty="0"/>
              <a:t>:</a:t>
            </a:r>
          </a:p>
          <a:p>
            <a:pPr>
              <a:spcAft>
                <a:spcPts val="0"/>
              </a:spcAft>
            </a:pPr>
            <a:r>
              <a:rPr lang="el-GR" sz="2400" b="1" dirty="0"/>
              <a:t>Σπουδαιότητα</a:t>
            </a:r>
            <a:r>
              <a:rPr lang="en-US" sz="2400" b="1" dirty="0"/>
              <a:t> </a:t>
            </a:r>
          </a:p>
          <a:p>
            <a:pPr lvl="1">
              <a:spcAft>
                <a:spcPts val="0"/>
              </a:spcAft>
              <a:buClr>
                <a:srgbClr val="1A7EBA"/>
              </a:buClr>
            </a:pPr>
            <a:r>
              <a:rPr lang="el-GR" dirty="0"/>
              <a:t>Πόσο σημαντικό είναι για εσάς ότι καλύπτεται η ανάγκη, πόσο σημαντικό είναι για εσάς να νιώθετε ξανά καλά;</a:t>
            </a:r>
            <a:endParaRPr lang="en-US" dirty="0"/>
          </a:p>
          <a:p>
            <a:pPr>
              <a:spcAft>
                <a:spcPts val="0"/>
              </a:spcAft>
            </a:pPr>
            <a:r>
              <a:rPr lang="en-US" sz="2400" dirty="0"/>
              <a:t> </a:t>
            </a:r>
            <a:r>
              <a:rPr lang="el-GR" sz="2400" b="1" dirty="0"/>
              <a:t>Πιθανότητα επιτυχίας</a:t>
            </a:r>
            <a:endParaRPr lang="en-US" sz="2400" b="1" dirty="0"/>
          </a:p>
          <a:p>
            <a:pPr lvl="1">
              <a:spcAft>
                <a:spcPts val="0"/>
              </a:spcAft>
              <a:buClr>
                <a:srgbClr val="1A7EBA"/>
              </a:buClr>
            </a:pPr>
            <a:r>
              <a:rPr lang="en-US" dirty="0"/>
              <a:t> </a:t>
            </a:r>
            <a:r>
              <a:rPr lang="el-GR" dirty="0"/>
              <a:t>Μπορείτε να έχετε οποιαδήποτε επιρροή μέσω δράσης και πόσο μεγάλη μπορεί να είναι η επιτυχία; Μερικές φορές μπορείτε να αποδεχτείτε την κατάσταση μόνο, ακόμα κι αν δεν σας ταιριάζει</a:t>
            </a:r>
            <a:r>
              <a:rPr lang="en-US" dirty="0"/>
              <a:t>.</a:t>
            </a:r>
          </a:p>
          <a:p>
            <a:pPr>
              <a:spcAft>
                <a:spcPts val="0"/>
              </a:spcAft>
            </a:pPr>
            <a:r>
              <a:rPr lang="en-US" sz="2400" dirty="0"/>
              <a:t> </a:t>
            </a:r>
            <a:r>
              <a:rPr lang="el-GR" sz="2400" b="1" dirty="0"/>
              <a:t>Οι αξίες σας</a:t>
            </a:r>
            <a:r>
              <a:rPr lang="en-US" sz="2400" b="1" dirty="0"/>
              <a:t> </a:t>
            </a:r>
          </a:p>
          <a:p>
            <a:pPr lvl="1">
              <a:spcAft>
                <a:spcPts val="0"/>
              </a:spcAft>
              <a:buClr>
                <a:srgbClr val="1A7EBA"/>
              </a:buClr>
            </a:pPr>
            <a:r>
              <a:rPr lang="el-GR" dirty="0"/>
              <a:t>Τι είναι πραγματικά σημαντικό για εσάς στη ζωή σας; Τυπικές αξίες είναι, για παράδειγμα, η πίστη, η φιλία, η δικαιοσύνη, η ειλικρίνεια κ.λπ.</a:t>
            </a:r>
            <a:r>
              <a:rPr lang="en-US" dirty="0"/>
              <a:t>. </a:t>
            </a:r>
          </a:p>
        </p:txBody>
      </p:sp>
      <p:sp>
        <p:nvSpPr>
          <p:cNvPr id="5" name="TextBox 4">
            <a:extLst>
              <a:ext uri="{FF2B5EF4-FFF2-40B4-BE49-F238E27FC236}">
                <a16:creationId xmlns:a16="http://schemas.microsoft.com/office/drawing/2014/main" id="{4379CD09-F8EE-4AAE-9E9F-CC4A3879B8E9}"/>
              </a:ext>
            </a:extLst>
          </p:cNvPr>
          <p:cNvSpPr txBox="1"/>
          <p:nvPr/>
        </p:nvSpPr>
        <p:spPr>
          <a:xfrm>
            <a:off x="6983427" y="0"/>
            <a:ext cx="5219863"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rPr>
              <a:t>○ </a:t>
            </a:r>
            <a:r>
              <a:rPr lang="el-GR" dirty="0">
                <a:solidFill>
                  <a:schemeClr val="bg1"/>
                </a:solidFill>
                <a:effectLst>
                  <a:outerShdw blurRad="38100" dist="38100" dir="2700000" algn="tl">
                    <a:srgbClr val="000000">
                      <a:alpha val="43137"/>
                    </a:srgbClr>
                  </a:outerShdw>
                </a:effectLst>
              </a:rPr>
              <a:t>Τι κάνουμε για να ικανοποιήσουμε τις ανάγκες μας</a:t>
            </a:r>
            <a:endParaRPr lang="en-US" sz="18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33308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2FCF7-3D52-428D-B508-466560FF1D67}"/>
              </a:ext>
            </a:extLst>
          </p:cNvPr>
          <p:cNvSpPr>
            <a:spLocks noGrp="1"/>
          </p:cNvSpPr>
          <p:nvPr>
            <p:ph type="title"/>
          </p:nvPr>
        </p:nvSpPr>
        <p:spPr/>
        <p:txBody>
          <a:bodyPr>
            <a:normAutofit/>
          </a:bodyPr>
          <a:lstStyle/>
          <a:p>
            <a:r>
              <a:rPr lang="el-GR" sz="3600" dirty="0"/>
              <a:t>Παράγοντες που επηρεάζουν την συμπεριφορά μας</a:t>
            </a:r>
            <a:r>
              <a:rPr lang="en-US" sz="3600" dirty="0"/>
              <a:t>   </a:t>
            </a:r>
            <a:r>
              <a:rPr lang="en-US" sz="2400" dirty="0"/>
              <a:t>(2)</a:t>
            </a:r>
            <a:endParaRPr lang="el-GR" sz="3600" dirty="0"/>
          </a:p>
        </p:txBody>
      </p:sp>
      <p:sp>
        <p:nvSpPr>
          <p:cNvPr id="3" name="Content Placeholder 2">
            <a:extLst>
              <a:ext uri="{FF2B5EF4-FFF2-40B4-BE49-F238E27FC236}">
                <a16:creationId xmlns:a16="http://schemas.microsoft.com/office/drawing/2014/main" id="{40A76726-5D75-4FDB-BC76-2556FCE5DDB3}"/>
              </a:ext>
            </a:extLst>
          </p:cNvPr>
          <p:cNvSpPr>
            <a:spLocks noGrp="1"/>
          </p:cNvSpPr>
          <p:nvPr>
            <p:ph idx="1"/>
          </p:nvPr>
        </p:nvSpPr>
        <p:spPr>
          <a:xfrm>
            <a:off x="838200" y="1825624"/>
            <a:ext cx="10515600" cy="4545195"/>
          </a:xfrm>
        </p:spPr>
        <p:txBody>
          <a:bodyPr>
            <a:noAutofit/>
          </a:bodyPr>
          <a:lstStyle/>
          <a:p>
            <a:pPr>
              <a:spcAft>
                <a:spcPts val="0"/>
              </a:spcAft>
            </a:pPr>
            <a:r>
              <a:rPr lang="el-GR" sz="2400" b="1" dirty="0"/>
              <a:t>Οι προηγούμενες εμπειρίες σας</a:t>
            </a:r>
            <a:r>
              <a:rPr lang="en-US" sz="2400" b="1" dirty="0"/>
              <a:t> </a:t>
            </a:r>
          </a:p>
          <a:p>
            <a:pPr lvl="1">
              <a:spcAft>
                <a:spcPts val="0"/>
              </a:spcAft>
              <a:buClr>
                <a:srgbClr val="1A7EBA"/>
              </a:buClr>
            </a:pPr>
            <a:r>
              <a:rPr lang="el-GR" dirty="0"/>
              <a:t>Πώς συμπεριφέρονται οι πιο κοντινοί σας άνθρωποι; Πόσο συχνά έχετε αντιμετωπίσει παρόμοιες καταστάσεις; </a:t>
            </a:r>
            <a:r>
              <a:rPr lang="el-GR" b="1" dirty="0"/>
              <a:t>Είστε ανοιχτοί σε νέες εμπειρίες;</a:t>
            </a:r>
            <a:endParaRPr lang="en-US" b="1" dirty="0"/>
          </a:p>
          <a:p>
            <a:pPr>
              <a:spcAft>
                <a:spcPts val="0"/>
              </a:spcAft>
            </a:pPr>
            <a:r>
              <a:rPr lang="en-US" sz="2400" b="1" dirty="0"/>
              <a:t> </a:t>
            </a:r>
            <a:r>
              <a:rPr lang="el-GR" sz="2400" b="1" dirty="0"/>
              <a:t>Η προσωπικότητά σας</a:t>
            </a:r>
            <a:endParaRPr lang="en-US" sz="2400" b="1" dirty="0"/>
          </a:p>
          <a:p>
            <a:pPr lvl="1">
              <a:spcAft>
                <a:spcPts val="0"/>
              </a:spcAft>
              <a:buClr>
                <a:srgbClr val="1A7EBA"/>
              </a:buClr>
            </a:pPr>
            <a:r>
              <a:rPr lang="el-GR" dirty="0"/>
              <a:t>Ανάλογα με το αν είστε ήσυχο ή ενεργό άτομο, εξωστρεφής ή εσωστρεφής, θα συμπεριφέρεστε διαφορετικά</a:t>
            </a:r>
            <a:r>
              <a:rPr lang="en-US" dirty="0"/>
              <a:t>. </a:t>
            </a:r>
          </a:p>
          <a:p>
            <a:pPr>
              <a:spcAft>
                <a:spcPts val="0"/>
              </a:spcAft>
            </a:pPr>
            <a:r>
              <a:rPr lang="el-GR" sz="2400" b="1" dirty="0"/>
              <a:t>Συμπεριφορές που γνωρίζετε και μπορείτε να χρησιμοποιήσετε</a:t>
            </a:r>
            <a:r>
              <a:rPr lang="en-US" sz="2400" b="1" dirty="0"/>
              <a:t> </a:t>
            </a:r>
          </a:p>
          <a:p>
            <a:pPr lvl="1">
              <a:spcAft>
                <a:spcPts val="0"/>
              </a:spcAft>
              <a:buClr>
                <a:srgbClr val="1A7EBA"/>
              </a:buClr>
            </a:pPr>
            <a:r>
              <a:rPr lang="el-GR" dirty="0"/>
              <a:t>Όσο περισσότερες δυνατότητες γνωρίζετε και έχετε στη διάθεσή σας, τόσο το καλύτερο! Μπορείτε να το σκεφτείτε σαν μια εργαλειοθήκη: Όσο περισσότερα εργαλεία έχει ένας τεχνίτης στη διάθεσή του και ξέρει πώς να τα χρησιμοποιεί, τόσο περισσότερα πράγματα μπορούν να γίνουν με αυτά</a:t>
            </a:r>
            <a:r>
              <a:rPr lang="en-US" dirty="0"/>
              <a:t>.</a:t>
            </a:r>
            <a:endParaRPr lang="el-GR" dirty="0"/>
          </a:p>
        </p:txBody>
      </p:sp>
      <p:sp>
        <p:nvSpPr>
          <p:cNvPr id="5" name="TextBox 4">
            <a:extLst>
              <a:ext uri="{FF2B5EF4-FFF2-40B4-BE49-F238E27FC236}">
                <a16:creationId xmlns:a16="http://schemas.microsoft.com/office/drawing/2014/main" id="{4379CD09-F8EE-4AAE-9E9F-CC4A3879B8E9}"/>
              </a:ext>
            </a:extLst>
          </p:cNvPr>
          <p:cNvSpPr txBox="1"/>
          <p:nvPr/>
        </p:nvSpPr>
        <p:spPr>
          <a:xfrm>
            <a:off x="6983427" y="0"/>
            <a:ext cx="5219863"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rPr>
              <a:t>○ </a:t>
            </a:r>
            <a:r>
              <a:rPr lang="el-GR" dirty="0">
                <a:solidFill>
                  <a:schemeClr val="bg1"/>
                </a:solidFill>
                <a:effectLst>
                  <a:outerShdw blurRad="38100" dist="38100" dir="2700000" algn="tl">
                    <a:srgbClr val="000000">
                      <a:alpha val="43137"/>
                    </a:srgbClr>
                  </a:outerShdw>
                </a:effectLst>
              </a:rPr>
              <a:t>Τι κάνουμε για να ικανοποιήσουμε τις ανάγκες μας</a:t>
            </a:r>
            <a:endParaRPr lang="en-US" sz="18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177404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7165D-FBAB-4CCE-B8AA-9B891F5FAFFD}"/>
              </a:ext>
            </a:extLst>
          </p:cNvPr>
          <p:cNvSpPr>
            <a:spLocks noGrp="1"/>
          </p:cNvSpPr>
          <p:nvPr>
            <p:ph type="title"/>
          </p:nvPr>
        </p:nvSpPr>
        <p:spPr/>
        <p:txBody>
          <a:bodyPr>
            <a:normAutofit/>
          </a:bodyPr>
          <a:lstStyle/>
          <a:p>
            <a:r>
              <a:rPr lang="el-GR" sz="3600" dirty="0"/>
              <a:t>Διαφορετικοί τρόποι συμπεριφοράς σε μία κατάσταση</a:t>
            </a:r>
          </a:p>
        </p:txBody>
      </p:sp>
      <p:sp>
        <p:nvSpPr>
          <p:cNvPr id="3" name="Content Placeholder 2">
            <a:extLst>
              <a:ext uri="{FF2B5EF4-FFF2-40B4-BE49-F238E27FC236}">
                <a16:creationId xmlns:a16="http://schemas.microsoft.com/office/drawing/2014/main" id="{060FA071-568A-4C51-89FC-BAA60DE4838C}"/>
              </a:ext>
            </a:extLst>
          </p:cNvPr>
          <p:cNvSpPr>
            <a:spLocks noGrp="1"/>
          </p:cNvSpPr>
          <p:nvPr>
            <p:ph idx="1"/>
          </p:nvPr>
        </p:nvSpPr>
        <p:spPr/>
        <p:txBody>
          <a:bodyPr>
            <a:normAutofit/>
          </a:bodyPr>
          <a:lstStyle/>
          <a:p>
            <a:pPr>
              <a:spcAft>
                <a:spcPts val="0"/>
              </a:spcAft>
            </a:pPr>
            <a:r>
              <a:rPr lang="el-GR" sz="2400" dirty="0"/>
              <a:t>Όσο διαφορετικοί κι αν είμαστε ως άνθρωποι, οι συμπεριφορές για το πώς αντιδρούμε σε μια συγκεκριμένη κατάσταση μπορεί επίσης να είναι διαφορετικές</a:t>
            </a:r>
            <a:r>
              <a:rPr lang="en-US" sz="2400" dirty="0"/>
              <a:t>. </a:t>
            </a:r>
          </a:p>
          <a:p>
            <a:pPr>
              <a:spcAft>
                <a:spcPts val="0"/>
              </a:spcAft>
            </a:pPr>
            <a:r>
              <a:rPr lang="el-GR" sz="2400" dirty="0"/>
              <a:t>Ας φανταστούμε την ακόλουθη κατάσταση</a:t>
            </a:r>
            <a:r>
              <a:rPr lang="en-US" sz="2400" dirty="0"/>
              <a:t>:</a:t>
            </a:r>
          </a:p>
        </p:txBody>
      </p:sp>
      <p:sp>
        <p:nvSpPr>
          <p:cNvPr id="6" name="TextBox 5">
            <a:extLst>
              <a:ext uri="{FF2B5EF4-FFF2-40B4-BE49-F238E27FC236}">
                <a16:creationId xmlns:a16="http://schemas.microsoft.com/office/drawing/2014/main" id="{DF332B56-0D81-4BB5-9F9C-D5C741BBBB66}"/>
              </a:ext>
            </a:extLst>
          </p:cNvPr>
          <p:cNvSpPr txBox="1"/>
          <p:nvPr/>
        </p:nvSpPr>
        <p:spPr>
          <a:xfrm>
            <a:off x="926926" y="3565602"/>
            <a:ext cx="10308964" cy="3170099"/>
          </a:xfrm>
          <a:prstGeom prst="rect">
            <a:avLst/>
          </a:prstGeom>
          <a:solidFill>
            <a:schemeClr val="bg1">
              <a:lumMod val="95000"/>
            </a:schemeClr>
          </a:solidFill>
        </p:spPr>
        <p:txBody>
          <a:bodyPr wrap="square">
            <a:spAutoFit/>
          </a:bodyPr>
          <a:lstStyle/>
          <a:p>
            <a:r>
              <a:rPr lang="el-GR" sz="2000" dirty="0"/>
              <a:t>Ο Πολ, ο Ηλίας και η Σάντρα είναι πρόσκοποι. Σήμερα είναι ομαδική βραδιά και σήμερα ήθελαν να δείξουν τη φωτογράφισή τους από την τελευταία κατασκήνωση, για την οποία η ομάδα τους έχει κάνει πολλή δουλειά. Κάθισαν μαζί πολλές ώρες και επέλεξαν τις φωτογραφίες, αποφάσισαν τη σειρά και επέλεξαν τη μουσική υπόκρουση. Τώρα το μαγείρεμα, το οποίο ήταν επίσης στο πρόγραμμα σήμερα, πήρε τόσο πολύ που δεν προλαβαίνουν την επίδειξη φωτογραφιών και θα έπρεπε να κάτσουν παραπάνω κατά περίπου 20 λεπτά. Τώρα συζητούν στην ομάδα πώς θέλουν να αντιμετωπίσουν την κατάσταση. Η Φρίντα θέλει να φύγει εγκαίρως και λέει ότι τώρα έχει πιο σημαντικά πράγματα να κάνει από το να παρακολουθήσει μια επίδειξη φωτογραφιών. Ως εκ τούτου, οι ηγέτες της ομάδας αποφασίζουν να αναβάλουν την επίδειξη φωτογραφιών μέχρι την επόμενη ομαδική βραδιά</a:t>
            </a:r>
            <a:r>
              <a:rPr lang="en-US" sz="2000" dirty="0"/>
              <a:t>.</a:t>
            </a:r>
            <a:endParaRPr lang="el-GR" sz="2000" dirty="0"/>
          </a:p>
        </p:txBody>
      </p:sp>
      <p:sp>
        <p:nvSpPr>
          <p:cNvPr id="7" name="TextBox 6">
            <a:extLst>
              <a:ext uri="{FF2B5EF4-FFF2-40B4-BE49-F238E27FC236}">
                <a16:creationId xmlns:a16="http://schemas.microsoft.com/office/drawing/2014/main" id="{4379CD09-F8EE-4AAE-9E9F-CC4A3879B8E9}"/>
              </a:ext>
            </a:extLst>
          </p:cNvPr>
          <p:cNvSpPr txBox="1"/>
          <p:nvPr/>
        </p:nvSpPr>
        <p:spPr>
          <a:xfrm>
            <a:off x="6983427" y="0"/>
            <a:ext cx="5219863"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rPr>
              <a:t>○ </a:t>
            </a:r>
            <a:r>
              <a:rPr lang="el-GR" dirty="0">
                <a:solidFill>
                  <a:schemeClr val="bg1"/>
                </a:solidFill>
                <a:effectLst>
                  <a:outerShdw blurRad="38100" dist="38100" dir="2700000" algn="tl">
                    <a:srgbClr val="000000">
                      <a:alpha val="43137"/>
                    </a:srgbClr>
                  </a:outerShdw>
                </a:effectLst>
              </a:rPr>
              <a:t>Τι κάνουμε για να ικανοποιήσουμε τις ανάγκες μας</a:t>
            </a:r>
            <a:endParaRPr lang="en-US" sz="18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047660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Grafik 101" descr="Aquarell, Pinselstrich, Farbe, Abstrakt, Textur, Bürste">
            <a:extLst>
              <a:ext uri="{FF2B5EF4-FFF2-40B4-BE49-F238E27FC236}">
                <a16:creationId xmlns:a16="http://schemas.microsoft.com/office/drawing/2014/main" id="{371AEBF1-FAA8-49F7-B84D-F25725774D2D}"/>
              </a:ext>
            </a:extLst>
          </p:cNvPr>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3213100" y="4263938"/>
            <a:ext cx="8990190" cy="2896974"/>
          </a:xfrm>
          <a:prstGeom prst="rect">
            <a:avLst/>
          </a:prstGeom>
          <a:noFill/>
          <a:ln>
            <a:noFill/>
          </a:ln>
          <a:extLst>
            <a:ext uri="{53640926-AAD7-44D8-BBD7-CCE9431645EC}">
              <a14:shadowObscured xmlns:a14="http://schemas.microsoft.com/office/drawing/2010/main"/>
            </a:ext>
          </a:extLst>
        </p:spPr>
      </p:pic>
      <p:pic>
        <p:nvPicPr>
          <p:cNvPr id="26" name="Grafik 98" descr="Aquarell, Pinselstrich, Farbe, Abstrakt, Textur, Bürste">
            <a:extLst>
              <a:ext uri="{FF2B5EF4-FFF2-40B4-BE49-F238E27FC236}">
                <a16:creationId xmlns:a16="http://schemas.microsoft.com/office/drawing/2014/main" id="{505DF7C6-9709-47B8-A465-C31476C302F9}"/>
              </a:ext>
            </a:extLst>
          </p:cNvPr>
          <p:cNvPicPr>
            <a:picLocks noChangeAspect="1"/>
          </p:cNvPicPr>
          <p:nvPr/>
        </p:nvPicPr>
        <p:blipFill rotWithShape="1">
          <a:blip r:embed="rId2" cstate="print">
            <a:duotone>
              <a:schemeClr val="accent4">
                <a:shade val="45000"/>
                <a:satMod val="135000"/>
              </a:schemeClr>
              <a:prstClr val="white"/>
            </a:duotone>
            <a:extLst>
              <a:ext uri="{28A0092B-C50C-407E-A947-70E740481C1C}">
                <a14:useLocalDpi xmlns:a14="http://schemas.microsoft.com/office/drawing/2010/main" val="0"/>
              </a:ext>
            </a:extLst>
          </a:blip>
          <a:srcRect/>
          <a:stretch/>
        </p:blipFill>
        <p:spPr bwMode="auto">
          <a:xfrm>
            <a:off x="5518019" y="1771015"/>
            <a:ext cx="5079638" cy="2387626"/>
          </a:xfrm>
          <a:prstGeom prst="rect">
            <a:avLst/>
          </a:prstGeom>
          <a:noFill/>
          <a:ln>
            <a:noFill/>
          </a:ln>
          <a:extLst>
            <a:ext uri="{53640926-AAD7-44D8-BBD7-CCE9431645EC}">
              <a14:shadowObscured xmlns:a14="http://schemas.microsoft.com/office/drawing/2010/main"/>
            </a:ext>
          </a:extLst>
        </p:spPr>
      </p:pic>
      <p:pic>
        <p:nvPicPr>
          <p:cNvPr id="22" name="Grafik 78" descr="Aquarell, Pinselstrich, Farbe, Abstrakt, Textur, Bürste">
            <a:extLst>
              <a:ext uri="{FF2B5EF4-FFF2-40B4-BE49-F238E27FC236}">
                <a16:creationId xmlns:a16="http://schemas.microsoft.com/office/drawing/2014/main" id="{3647FD2B-DE18-48C9-A3A9-B0B28833F53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bwMode="auto">
          <a:xfrm>
            <a:off x="963975" y="1734352"/>
            <a:ext cx="4616807" cy="2742095"/>
          </a:xfrm>
          <a:prstGeom prst="rect">
            <a:avLst/>
          </a:prstGeom>
          <a:noFill/>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AEF8F5AF-9494-4EE2-A12E-6250983C6627}"/>
              </a:ext>
            </a:extLst>
          </p:cNvPr>
          <p:cNvSpPr>
            <a:spLocks noGrp="1"/>
          </p:cNvSpPr>
          <p:nvPr>
            <p:ph type="title"/>
          </p:nvPr>
        </p:nvSpPr>
        <p:spPr/>
        <p:txBody>
          <a:bodyPr/>
          <a:lstStyle/>
          <a:p>
            <a:r>
              <a:rPr lang="el-GR" dirty="0"/>
              <a:t>Σάντρα</a:t>
            </a:r>
            <a:r>
              <a:rPr lang="en-US" dirty="0"/>
              <a:t>, </a:t>
            </a:r>
            <a:r>
              <a:rPr lang="el-GR" dirty="0"/>
              <a:t>Πολ</a:t>
            </a:r>
            <a:r>
              <a:rPr lang="en-US" dirty="0"/>
              <a:t>, </a:t>
            </a:r>
            <a:r>
              <a:rPr lang="el-GR" dirty="0"/>
              <a:t>Ηλίας </a:t>
            </a:r>
          </a:p>
        </p:txBody>
      </p:sp>
      <p:grpSp>
        <p:nvGrpSpPr>
          <p:cNvPr id="5" name="Gruppieren 287">
            <a:extLst>
              <a:ext uri="{FF2B5EF4-FFF2-40B4-BE49-F238E27FC236}">
                <a16:creationId xmlns:a16="http://schemas.microsoft.com/office/drawing/2014/main" id="{3468C3A6-FA88-4FBD-BEB4-6AEBDE4CA2FC}"/>
              </a:ext>
            </a:extLst>
          </p:cNvPr>
          <p:cNvGrpSpPr/>
          <p:nvPr/>
        </p:nvGrpSpPr>
        <p:grpSpPr>
          <a:xfrm>
            <a:off x="504288" y="1771015"/>
            <a:ext cx="11535312" cy="4448175"/>
            <a:chOff x="-1826960" y="-46758"/>
            <a:chExt cx="10026669" cy="3867150"/>
          </a:xfrm>
        </p:grpSpPr>
        <p:grpSp>
          <p:nvGrpSpPr>
            <p:cNvPr id="6" name="Gruppieren 288">
              <a:extLst>
                <a:ext uri="{FF2B5EF4-FFF2-40B4-BE49-F238E27FC236}">
                  <a16:creationId xmlns:a16="http://schemas.microsoft.com/office/drawing/2014/main" id="{A4BFDE5C-0156-428D-97A4-203F4686C23D}"/>
                </a:ext>
              </a:extLst>
            </p:cNvPr>
            <p:cNvGrpSpPr/>
            <p:nvPr/>
          </p:nvGrpSpPr>
          <p:grpSpPr>
            <a:xfrm>
              <a:off x="-1826960" y="-46758"/>
              <a:ext cx="10026669" cy="3867150"/>
              <a:chOff x="-1826960" y="-46758"/>
              <a:chExt cx="10026669" cy="3867150"/>
            </a:xfrm>
          </p:grpSpPr>
          <p:sp>
            <p:nvSpPr>
              <p:cNvPr id="7" name="Rechteck 289">
                <a:extLst>
                  <a:ext uri="{FF2B5EF4-FFF2-40B4-BE49-F238E27FC236}">
                    <a16:creationId xmlns:a16="http://schemas.microsoft.com/office/drawing/2014/main" id="{EBC7A591-50FF-4477-9EDA-700A65B4B9DF}"/>
                  </a:ext>
                </a:extLst>
              </p:cNvPr>
              <p:cNvSpPr/>
              <p:nvPr/>
            </p:nvSpPr>
            <p:spPr>
              <a:xfrm>
                <a:off x="-1826960" y="-46758"/>
                <a:ext cx="5486400" cy="3867150"/>
              </a:xfrm>
              <a:prstGeom prst="rect">
                <a:avLst/>
              </a:prstGeom>
              <a:noFill/>
              <a:ln>
                <a:noFill/>
              </a:ln>
            </p:spPr>
            <p:txBody>
              <a:bodyPr spcFirstLastPara="1" wrap="square" lIns="91425" tIns="91425" rIns="91425" bIns="91425" anchor="ctr" anchorCtr="0">
                <a:noAutofit/>
              </a:bodyPr>
              <a:lstStyle/>
              <a:p>
                <a:pPr>
                  <a:lnSpc>
                    <a:spcPct val="107000"/>
                  </a:lnSpc>
                  <a:spcAft>
                    <a:spcPts val="800"/>
                  </a:spcAft>
                </a:pPr>
                <a:r>
                  <a:rPr lang="en-GB" sz="1100">
                    <a:effectLst/>
                    <a:latin typeface="Calibri" panose="020F0502020204030204" pitchFamily="34" charset="0"/>
                    <a:ea typeface="Calibri" panose="020F0502020204030204" pitchFamily="34" charset="0"/>
                  </a:rPr>
                  <a:t> </a:t>
                </a:r>
                <a:endParaRPr lang="el-GR" sz="1100">
                  <a:effectLst/>
                  <a:latin typeface="Calibri" panose="020F0502020204030204" pitchFamily="34" charset="0"/>
                  <a:ea typeface="Calibri" panose="020F0502020204030204" pitchFamily="34" charset="0"/>
                </a:endParaRPr>
              </a:p>
            </p:txBody>
          </p:sp>
          <p:sp>
            <p:nvSpPr>
              <p:cNvPr id="9" name="Textfeld 291">
                <a:extLst>
                  <a:ext uri="{FF2B5EF4-FFF2-40B4-BE49-F238E27FC236}">
                    <a16:creationId xmlns:a16="http://schemas.microsoft.com/office/drawing/2014/main" id="{B83393B9-7631-420D-A6B9-4A439BB40D58}"/>
                  </a:ext>
                </a:extLst>
              </p:cNvPr>
              <p:cNvSpPr txBox="1"/>
              <p:nvPr/>
            </p:nvSpPr>
            <p:spPr>
              <a:xfrm>
                <a:off x="-554712" y="404537"/>
                <a:ext cx="3464479" cy="990123"/>
              </a:xfrm>
              <a:prstGeom prst="rect">
                <a:avLst/>
              </a:prstGeom>
              <a:noFill/>
              <a:ln>
                <a:noFill/>
              </a:ln>
            </p:spPr>
            <p:txBody>
              <a:bodyPr spcFirstLastPara="1" wrap="square" lIns="670625" tIns="41900" rIns="41900" bIns="41900" anchor="ctr" anchorCtr="0">
                <a:noAutofit/>
              </a:bodyPr>
              <a:lstStyle/>
              <a:p>
                <a:pPr>
                  <a:lnSpc>
                    <a:spcPct val="89000"/>
                  </a:lnSpc>
                  <a:spcAft>
                    <a:spcPts val="800"/>
                  </a:spcAft>
                </a:pPr>
                <a:r>
                  <a:rPr lang="el-GR" sz="24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Η Σάντρα </a:t>
                </a:r>
                <a:r>
                  <a:rPr lang="el-GR" sz="24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νευριάζει. Τσακώνεται με τη Φρίντα για το τι είναι σημαντικό</a:t>
                </a:r>
                <a:r>
                  <a:rPr lang="en-GB" sz="20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a:t>
                </a:r>
                <a:endParaRPr lang="el-GR" sz="20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p:txBody>
          </p:sp>
          <p:sp>
            <p:nvSpPr>
              <p:cNvPr id="15" name="Textfeld 297">
                <a:extLst>
                  <a:ext uri="{FF2B5EF4-FFF2-40B4-BE49-F238E27FC236}">
                    <a16:creationId xmlns:a16="http://schemas.microsoft.com/office/drawing/2014/main" id="{33B4BB9E-3567-40BE-B13C-2BEE72A52924}"/>
                  </a:ext>
                </a:extLst>
              </p:cNvPr>
              <p:cNvSpPr txBox="1"/>
              <p:nvPr/>
            </p:nvSpPr>
            <p:spPr>
              <a:xfrm>
                <a:off x="1893259" y="2692112"/>
                <a:ext cx="6306450" cy="990123"/>
              </a:xfrm>
              <a:prstGeom prst="rect">
                <a:avLst/>
              </a:prstGeom>
              <a:noFill/>
              <a:ln>
                <a:noFill/>
              </a:ln>
            </p:spPr>
            <p:txBody>
              <a:bodyPr spcFirstLastPara="1" wrap="square" lIns="670625" tIns="41900" rIns="41900" bIns="41900" anchor="ctr" anchorCtr="0">
                <a:noAutofit/>
              </a:bodyPr>
              <a:lstStyle/>
              <a:p>
                <a:pPr>
                  <a:lnSpc>
                    <a:spcPct val="89000"/>
                  </a:lnSpc>
                  <a:spcAft>
                    <a:spcPts val="800"/>
                  </a:spcAft>
                </a:pPr>
                <a:r>
                  <a:rPr lang="el-GR" sz="2400" b="1" dirty="0">
                    <a:solidFill>
                      <a:srgbClr val="000000"/>
                    </a:solidFill>
                    <a:latin typeface="Calibri" panose="020F0502020204030204" pitchFamily="34" charset="0"/>
                    <a:ea typeface="Calibri" panose="020F0502020204030204" pitchFamily="34" charset="0"/>
                  </a:rPr>
                  <a:t>Ο Ηλίας </a:t>
                </a:r>
                <a:r>
                  <a:rPr lang="el-GR" sz="2400" dirty="0">
                    <a:solidFill>
                      <a:srgbClr val="000000"/>
                    </a:solidFill>
                    <a:latin typeface="Calibri" panose="020F0502020204030204" pitchFamily="34" charset="0"/>
                    <a:ea typeface="Calibri" panose="020F0502020204030204" pitchFamily="34" charset="0"/>
                  </a:rPr>
                  <a:t>εκφράζει την απογοήτευσή του και εξηγεί στους άλλους πόσο σημαντικό είναι γι' αυτόν να δείξουν τις φωτογραφίες λέγοντας ότι το έκαναν για να θυμούνται οι άλλοι</a:t>
                </a:r>
                <a:r>
                  <a:rPr lang="en-GB" sz="2400" dirty="0">
                    <a:solidFill>
                      <a:srgbClr val="000000"/>
                    </a:solidFill>
                    <a:effectLst/>
                    <a:latin typeface="Calibri" panose="020F0502020204030204" pitchFamily="34" charset="0"/>
                    <a:ea typeface="Calibri" panose="020F0502020204030204" pitchFamily="34" charset="0"/>
                  </a:rPr>
                  <a:t>.</a:t>
                </a:r>
                <a:endParaRPr lang="el-GR" sz="2400" dirty="0">
                  <a:effectLst/>
                  <a:latin typeface="Calibri" panose="020F0502020204030204" pitchFamily="34" charset="0"/>
                  <a:ea typeface="Calibri" panose="020F0502020204030204" pitchFamily="34" charset="0"/>
                </a:endParaRPr>
              </a:p>
            </p:txBody>
          </p:sp>
        </p:grpSp>
      </p:grpSp>
      <p:sp>
        <p:nvSpPr>
          <p:cNvPr id="18" name="TextBox 17">
            <a:extLst>
              <a:ext uri="{FF2B5EF4-FFF2-40B4-BE49-F238E27FC236}">
                <a16:creationId xmlns:a16="http://schemas.microsoft.com/office/drawing/2014/main" id="{DBE7CD8C-9C38-4BCE-996F-33BE30688405}"/>
              </a:ext>
            </a:extLst>
          </p:cNvPr>
          <p:cNvSpPr txBox="1"/>
          <p:nvPr/>
        </p:nvSpPr>
        <p:spPr>
          <a:xfrm>
            <a:off x="6393570" y="2055813"/>
            <a:ext cx="3034323" cy="1735732"/>
          </a:xfrm>
          <a:prstGeom prst="rect">
            <a:avLst/>
          </a:prstGeom>
          <a:noFill/>
        </p:spPr>
        <p:txBody>
          <a:bodyPr wrap="square">
            <a:spAutoFit/>
          </a:bodyPr>
          <a:lstStyle/>
          <a:p>
            <a:pPr>
              <a:lnSpc>
                <a:spcPct val="89000"/>
              </a:lnSpc>
              <a:spcAft>
                <a:spcPts val="800"/>
              </a:spcAft>
            </a:pPr>
            <a:r>
              <a:rPr lang="el-GR" sz="2400" b="1" dirty="0">
                <a:solidFill>
                  <a:srgbClr val="000000"/>
                </a:solidFill>
                <a:latin typeface="Calibri" panose="020F0502020204030204" pitchFamily="34" charset="0"/>
                <a:ea typeface="Calibri" panose="020F0502020204030204" pitchFamily="34" charset="0"/>
              </a:rPr>
              <a:t>Ο Πολ </a:t>
            </a:r>
            <a:r>
              <a:rPr lang="el-GR" sz="2400" dirty="0">
                <a:solidFill>
                  <a:srgbClr val="000000"/>
                </a:solidFill>
                <a:latin typeface="Calibri" panose="020F0502020204030204" pitchFamily="34" charset="0"/>
                <a:ea typeface="Calibri" panose="020F0502020204030204" pitchFamily="34" charset="0"/>
              </a:rPr>
              <a:t>πνίγει τον αυξανόμενο θυμό του. Νιώθει να τρέμει μέσα του, αλλά δεν λέει τίποτα</a:t>
            </a:r>
            <a:r>
              <a:rPr lang="en-GB" sz="2400" dirty="0">
                <a:solidFill>
                  <a:srgbClr val="000000"/>
                </a:solidFill>
                <a:effectLst/>
                <a:latin typeface="Calibri" panose="020F0502020204030204" pitchFamily="34" charset="0"/>
                <a:ea typeface="Calibri" panose="020F0502020204030204" pitchFamily="34" charset="0"/>
              </a:rPr>
              <a:t>.</a:t>
            </a:r>
            <a:endParaRPr lang="el-GR" sz="2400" dirty="0">
              <a:effectLst/>
              <a:latin typeface="Calibri" panose="020F0502020204030204" pitchFamily="34" charset="0"/>
              <a:ea typeface="Calibri" panose="020F0502020204030204" pitchFamily="34" charset="0"/>
            </a:endParaRPr>
          </a:p>
        </p:txBody>
      </p:sp>
      <p:cxnSp>
        <p:nvCxnSpPr>
          <p:cNvPr id="8" name="Straight Connector 7">
            <a:extLst>
              <a:ext uri="{FF2B5EF4-FFF2-40B4-BE49-F238E27FC236}">
                <a16:creationId xmlns:a16="http://schemas.microsoft.com/office/drawing/2014/main" id="{F466AEF5-57EE-422C-B4CD-765F3AA63244}"/>
              </a:ext>
            </a:extLst>
          </p:cNvPr>
          <p:cNvCxnSpPr/>
          <p:nvPr/>
        </p:nvCxnSpPr>
        <p:spPr>
          <a:xfrm flipH="1">
            <a:off x="5223353" y="1771015"/>
            <a:ext cx="1139869" cy="2387626"/>
          </a:xfrm>
          <a:prstGeom prst="line">
            <a:avLst/>
          </a:prstGeom>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a16="http://schemas.microsoft.com/office/drawing/2014/main" id="{C10051E6-55EE-4D2D-85DA-9B3614C8942B}"/>
              </a:ext>
            </a:extLst>
          </p:cNvPr>
          <p:cNvCxnSpPr>
            <a:cxnSpLocks/>
          </p:cNvCxnSpPr>
          <p:nvPr/>
        </p:nvCxnSpPr>
        <p:spPr>
          <a:xfrm flipH="1" flipV="1">
            <a:off x="2918564" y="4146115"/>
            <a:ext cx="5988954" cy="12526"/>
          </a:xfrm>
          <a:prstGeom prst="line">
            <a:avLst/>
          </a:prstGeom>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DB4B068B-7862-466A-8ABA-1ECCA34CA15E}"/>
              </a:ext>
            </a:extLst>
          </p:cNvPr>
          <p:cNvCxnSpPr/>
          <p:nvPr/>
        </p:nvCxnSpPr>
        <p:spPr>
          <a:xfrm flipH="1">
            <a:off x="1793317" y="4138039"/>
            <a:ext cx="1139869" cy="2387626"/>
          </a:xfrm>
          <a:prstGeom prst="line">
            <a:avLst/>
          </a:prstGeom>
        </p:spPr>
        <p:style>
          <a:lnRef idx="1">
            <a:schemeClr val="accent2"/>
          </a:lnRef>
          <a:fillRef idx="0">
            <a:schemeClr val="accent2"/>
          </a:fillRef>
          <a:effectRef idx="0">
            <a:schemeClr val="accent2"/>
          </a:effectRef>
          <a:fontRef idx="minor">
            <a:schemeClr val="tx1"/>
          </a:fontRef>
        </p:style>
      </p:cxnSp>
      <p:sp>
        <p:nvSpPr>
          <p:cNvPr id="28" name="TextBox 27">
            <a:extLst>
              <a:ext uri="{FF2B5EF4-FFF2-40B4-BE49-F238E27FC236}">
                <a16:creationId xmlns:a16="http://schemas.microsoft.com/office/drawing/2014/main" id="{4379CD09-F8EE-4AAE-9E9F-CC4A3879B8E9}"/>
              </a:ext>
            </a:extLst>
          </p:cNvPr>
          <p:cNvSpPr txBox="1"/>
          <p:nvPr/>
        </p:nvSpPr>
        <p:spPr>
          <a:xfrm>
            <a:off x="6983427" y="0"/>
            <a:ext cx="5219863"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rPr>
              <a:t>○ </a:t>
            </a:r>
            <a:r>
              <a:rPr lang="el-GR" dirty="0">
                <a:solidFill>
                  <a:schemeClr val="bg1"/>
                </a:solidFill>
                <a:effectLst>
                  <a:outerShdw blurRad="38100" dist="38100" dir="2700000" algn="tl">
                    <a:srgbClr val="000000">
                      <a:alpha val="43137"/>
                    </a:srgbClr>
                  </a:outerShdw>
                </a:effectLst>
              </a:rPr>
              <a:t>Τι κάνουμε για να ικανοποιήσουμε τις ανάγκες μας</a:t>
            </a:r>
            <a:endParaRPr lang="en-US" sz="1800" dirty="0">
              <a:solidFill>
                <a:schemeClr val="bg1"/>
              </a:solidFill>
              <a:effectLst>
                <a:outerShdw blurRad="38100" dist="38100" dir="2700000" algn="tl">
                  <a:srgbClr val="000000">
                    <a:alpha val="43137"/>
                  </a:srgbClr>
                </a:outerShdw>
              </a:effectLst>
            </a:endParaRPr>
          </a:p>
        </p:txBody>
      </p:sp>
      <p:sp>
        <p:nvSpPr>
          <p:cNvPr id="29" name="TextBox 28">
            <a:extLst>
              <a:ext uri="{FF2B5EF4-FFF2-40B4-BE49-F238E27FC236}">
                <a16:creationId xmlns:a16="http://schemas.microsoft.com/office/drawing/2014/main" id="{65A12DB3-247B-4418-13D0-4E5D8142F01D}"/>
              </a:ext>
            </a:extLst>
          </p:cNvPr>
          <p:cNvSpPr txBox="1"/>
          <p:nvPr/>
        </p:nvSpPr>
        <p:spPr>
          <a:xfrm>
            <a:off x="0" y="6113737"/>
            <a:ext cx="2585195" cy="738664"/>
          </a:xfrm>
          <a:prstGeom prst="rect">
            <a:avLst/>
          </a:prstGeom>
          <a:noFill/>
        </p:spPr>
        <p:txBody>
          <a:bodyPr wrap="none" rtlCol="0">
            <a:spAutoFit/>
          </a:bodyPr>
          <a:lstStyle/>
          <a:p>
            <a:r>
              <a:rPr lang="el-GR" sz="1400" dirty="0"/>
              <a:t>Χαρακτήρες</a:t>
            </a:r>
            <a:r>
              <a:rPr lang="en-US" sz="1400" dirty="0"/>
              <a:t>: </a:t>
            </a:r>
            <a:endParaRPr lang="el-GR" sz="1400" dirty="0"/>
          </a:p>
          <a:p>
            <a:r>
              <a:rPr lang="el-GR" sz="1400" dirty="0"/>
              <a:t>Μαρία Ρήγα, Γυμνάσιο Παιανίας</a:t>
            </a:r>
          </a:p>
          <a:p>
            <a:r>
              <a:rPr lang="en-US" sz="1400" dirty="0"/>
              <a:t>CC-BY-ND-NC </a:t>
            </a:r>
            <a:endParaRPr lang="el-GR" sz="1400" dirty="0"/>
          </a:p>
        </p:txBody>
      </p:sp>
      <p:pic>
        <p:nvPicPr>
          <p:cNvPr id="30" name="Εικόνα 29" descr="Εικόνα που περιέχει clipart&#10;&#10;Περιγραφή που δημιουργήθηκε αυτόματα">
            <a:extLst>
              <a:ext uri="{FF2B5EF4-FFF2-40B4-BE49-F238E27FC236}">
                <a16:creationId xmlns:a16="http://schemas.microsoft.com/office/drawing/2014/main" id="{AAECDA68-3719-5076-C930-439D92B908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569" y="1507136"/>
            <a:ext cx="2968120" cy="3716716"/>
          </a:xfrm>
          <a:prstGeom prst="ellipse">
            <a:avLst/>
          </a:prstGeom>
          <a:ln>
            <a:noFill/>
          </a:ln>
          <a:effectLst>
            <a:softEdge rad="112500"/>
          </a:effectLst>
        </p:spPr>
      </p:pic>
      <p:pic>
        <p:nvPicPr>
          <p:cNvPr id="31" name="Εικόνα 30" descr="Εικόνα που περιέχει κείμενο&#10;&#10;Περιγραφή που δημιουργήθηκε αυτόματα">
            <a:extLst>
              <a:ext uri="{FF2B5EF4-FFF2-40B4-BE49-F238E27FC236}">
                <a16:creationId xmlns:a16="http://schemas.microsoft.com/office/drawing/2014/main" id="{1B87987D-9B69-68AC-9B2E-E4A5FC6DC8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80453" y="820288"/>
            <a:ext cx="2927350" cy="3391001"/>
          </a:xfrm>
          <a:prstGeom prst="ellipse">
            <a:avLst/>
          </a:prstGeom>
          <a:ln>
            <a:noFill/>
          </a:ln>
          <a:effectLst>
            <a:softEdge rad="112500"/>
          </a:effectLst>
        </p:spPr>
      </p:pic>
      <p:pic>
        <p:nvPicPr>
          <p:cNvPr id="32" name="Εικόνα 31" descr="Εικόνα που περιέχει κείμενο, clipart&#10;&#10;Περιγραφή που δημιουργήθηκε αυτόματα">
            <a:extLst>
              <a:ext uri="{FF2B5EF4-FFF2-40B4-BE49-F238E27FC236}">
                <a16:creationId xmlns:a16="http://schemas.microsoft.com/office/drawing/2014/main" id="{4B3A5C43-9B32-7477-0FAB-F1056786D3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45629" y="4154174"/>
            <a:ext cx="2870856" cy="2708966"/>
          </a:xfrm>
          <a:prstGeom prst="ellipse">
            <a:avLst/>
          </a:prstGeom>
          <a:ln>
            <a:noFill/>
          </a:ln>
          <a:effectLst>
            <a:softEdge rad="112500"/>
          </a:effectLst>
        </p:spPr>
      </p:pic>
    </p:spTree>
    <p:extLst>
      <p:ext uri="{BB962C8B-B14F-4D97-AF65-F5344CB8AC3E}">
        <p14:creationId xmlns:p14="http://schemas.microsoft.com/office/powerpoint/2010/main" val="37008001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77">
            <a:extLst>
              <a:ext uri="{FF2B5EF4-FFF2-40B4-BE49-F238E27FC236}">
                <a16:creationId xmlns:a16="http://schemas.microsoft.com/office/drawing/2014/main" id="{9CABDD81-6071-452D-8775-720E31722E3C}"/>
              </a:ext>
            </a:extLst>
          </p:cNvPr>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1478972" y="1879647"/>
            <a:ext cx="6096000" cy="920750"/>
          </a:xfrm>
          <a:prstGeom prst="rect">
            <a:avLst/>
          </a:prstGeom>
          <a:noFill/>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AEF8F5AF-9494-4EE2-A12E-6250983C6627}"/>
              </a:ext>
            </a:extLst>
          </p:cNvPr>
          <p:cNvSpPr>
            <a:spLocks noGrp="1"/>
          </p:cNvSpPr>
          <p:nvPr>
            <p:ph type="title"/>
          </p:nvPr>
        </p:nvSpPr>
        <p:spPr/>
        <p:txBody>
          <a:bodyPr/>
          <a:lstStyle/>
          <a:p>
            <a:r>
              <a:rPr lang="el-GR" dirty="0"/>
              <a:t>Τι θα κάνατε;</a:t>
            </a:r>
            <a:r>
              <a:rPr lang="en-US" dirty="0"/>
              <a:t> </a:t>
            </a:r>
            <a:endParaRPr lang="el-GR" dirty="0"/>
          </a:p>
        </p:txBody>
      </p:sp>
      <p:sp>
        <p:nvSpPr>
          <p:cNvPr id="3" name="Content Placeholder 2">
            <a:extLst>
              <a:ext uri="{FF2B5EF4-FFF2-40B4-BE49-F238E27FC236}">
                <a16:creationId xmlns:a16="http://schemas.microsoft.com/office/drawing/2014/main" id="{44968E98-1572-40D6-90DF-F0F1E3B94A13}"/>
              </a:ext>
            </a:extLst>
          </p:cNvPr>
          <p:cNvSpPr>
            <a:spLocks noGrp="1"/>
          </p:cNvSpPr>
          <p:nvPr>
            <p:ph idx="1"/>
          </p:nvPr>
        </p:nvSpPr>
        <p:spPr/>
        <p:txBody>
          <a:bodyPr>
            <a:normAutofit fontScale="92500" lnSpcReduction="10000"/>
          </a:bodyPr>
          <a:lstStyle/>
          <a:p>
            <a:pPr marL="0" indent="0">
              <a:buNone/>
            </a:pPr>
            <a:endParaRPr lang="el-GR" dirty="0"/>
          </a:p>
          <a:p>
            <a:pPr marL="0" indent="0">
              <a:buNone/>
            </a:pPr>
            <a:endParaRPr lang="el-GR" dirty="0"/>
          </a:p>
          <a:p>
            <a:pPr marL="0" indent="0">
              <a:buNone/>
            </a:pPr>
            <a:r>
              <a:rPr lang="el-GR" dirty="0"/>
              <a:t>Πριν δούμε πώς συνεχίζεται η ιστορία, </a:t>
            </a:r>
            <a:r>
              <a:rPr lang="el-GR" b="1" dirty="0"/>
              <a:t>ας συνοψίσουμε εν συντομία ότι όλοι έχουμε τις ίδιες βασικές ανάγκες</a:t>
            </a:r>
            <a:r>
              <a:rPr lang="el-GR" dirty="0"/>
              <a:t>, αλλά αντιδρούμε και συμπεριφερόμαστε διαφορετικά όταν μία ή περισσότερες από τις βασικές ανάγκες είναι ανεκπλήρωτες ή απειλούνται. </a:t>
            </a:r>
          </a:p>
          <a:p>
            <a:pPr marL="0" indent="0">
              <a:buNone/>
            </a:pPr>
            <a:endParaRPr lang="el-GR" dirty="0"/>
          </a:p>
          <a:p>
            <a:pPr marL="0" indent="0">
              <a:buNone/>
            </a:pPr>
            <a:r>
              <a:rPr lang="el-GR" b="1" dirty="0"/>
              <a:t>Κάθε συμπεριφορά ενός ατόμου προκαλεί νέα συμπεριφορά στα άλλα. </a:t>
            </a:r>
            <a:r>
              <a:rPr lang="el-GR" dirty="0"/>
              <a:t>Με αυτόν τον τρόπο, μπορεί κανείς να πει ότι κάθε συμπεριφορά έχει συνέπειες.</a:t>
            </a:r>
          </a:p>
        </p:txBody>
      </p:sp>
      <p:sp>
        <p:nvSpPr>
          <p:cNvPr id="6" name="TextBox 5">
            <a:extLst>
              <a:ext uri="{FF2B5EF4-FFF2-40B4-BE49-F238E27FC236}">
                <a16:creationId xmlns:a16="http://schemas.microsoft.com/office/drawing/2014/main" id="{903606E5-A250-49CC-9D86-8737144B1756}"/>
              </a:ext>
            </a:extLst>
          </p:cNvPr>
          <p:cNvSpPr txBox="1"/>
          <p:nvPr/>
        </p:nvSpPr>
        <p:spPr>
          <a:xfrm>
            <a:off x="2084631" y="2036413"/>
            <a:ext cx="6156614" cy="607218"/>
          </a:xfrm>
          <a:prstGeom prst="rect">
            <a:avLst/>
          </a:prstGeom>
          <a:noFill/>
        </p:spPr>
        <p:txBody>
          <a:bodyPr wrap="square">
            <a:spAutoFit/>
          </a:bodyPr>
          <a:lstStyle/>
          <a:p>
            <a:pPr marL="342900" lvl="0" indent="-342900" algn="just">
              <a:lnSpc>
                <a:spcPct val="130000"/>
              </a:lnSpc>
              <a:spcAft>
                <a:spcPts val="1000"/>
              </a:spcAft>
              <a:buClr>
                <a:srgbClr val="ED7D31"/>
              </a:buClr>
              <a:buSzPts val="1600"/>
              <a:buFont typeface="Wingdings" panose="05000000000000000000" pitchFamily="2" charset="2"/>
              <a:buChar char=""/>
            </a:pPr>
            <a:r>
              <a:rPr lang="el-GR" sz="2800" i="1" dirty="0">
                <a:solidFill>
                  <a:srgbClr val="0070C0"/>
                </a:solidFill>
                <a:latin typeface="Calibri" panose="020F0502020204030204" pitchFamily="34" charset="0"/>
                <a:ea typeface="Calibri" panose="020F0502020204030204" pitchFamily="34" charset="0"/>
                <a:cs typeface="Arial" panose="020B0604020202020204" pitchFamily="34" charset="0"/>
              </a:rPr>
              <a:t>Τι θα κάνατε;</a:t>
            </a:r>
            <a:endParaRPr lang="en-GB" sz="2800" i="1" dirty="0">
              <a:solidFill>
                <a:srgbClr val="0070C0"/>
              </a:solidFill>
              <a:effectLst/>
              <a:latin typeface="Calibri" panose="020F0502020204030204" pitchFamily="34" charset="0"/>
              <a:ea typeface="Calibri" panose="020F0502020204030204" pitchFamily="34" charset="0"/>
              <a:cs typeface="Arial" panose="020B0604020202020204" pitchFamily="34" charset="0"/>
            </a:endParaRPr>
          </a:p>
        </p:txBody>
      </p:sp>
      <p:grpSp>
        <p:nvGrpSpPr>
          <p:cNvPr id="8" name="Ομάδα 7" descr="Think about icon.">
            <a:extLst>
              <a:ext uri="{FF2B5EF4-FFF2-40B4-BE49-F238E27FC236}">
                <a16:creationId xmlns:a16="http://schemas.microsoft.com/office/drawing/2014/main" id="{7F8DAFCA-1109-47CE-8863-37AF387DA4D2}"/>
              </a:ext>
            </a:extLst>
          </p:cNvPr>
          <p:cNvGrpSpPr/>
          <p:nvPr/>
        </p:nvGrpSpPr>
        <p:grpSpPr>
          <a:xfrm>
            <a:off x="8907518" y="1871284"/>
            <a:ext cx="718185" cy="614680"/>
            <a:chOff x="0" y="0"/>
            <a:chExt cx="2142411" cy="2200465"/>
          </a:xfrm>
          <a:noFill/>
        </p:grpSpPr>
        <p:pic>
          <p:nvPicPr>
            <p:cNvPr id="9" name="Γραφικό 6" descr="Συννεφάκι σκέψης περίγραμμα">
              <a:extLst>
                <a:ext uri="{FF2B5EF4-FFF2-40B4-BE49-F238E27FC236}">
                  <a16:creationId xmlns:a16="http://schemas.microsoft.com/office/drawing/2014/main" id="{F3DBD19A-2A22-4E10-9105-0A59F3F5C553}"/>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0"/>
              <a:ext cx="2142411" cy="2142411"/>
            </a:xfrm>
            <a:prstGeom prst="rect">
              <a:avLst/>
            </a:prstGeom>
          </p:spPr>
        </p:pic>
        <p:sp>
          <p:nvSpPr>
            <p:cNvPr id="10" name="TextBox 7">
              <a:extLst>
                <a:ext uri="{FF2B5EF4-FFF2-40B4-BE49-F238E27FC236}">
                  <a16:creationId xmlns:a16="http://schemas.microsoft.com/office/drawing/2014/main" id="{E76D44EB-5C75-42D8-A0BD-84BB6A9E7812}"/>
                </a:ext>
              </a:extLst>
            </p:cNvPr>
            <p:cNvSpPr txBox="1"/>
            <p:nvPr/>
          </p:nvSpPr>
          <p:spPr>
            <a:xfrm>
              <a:off x="645956" y="105658"/>
              <a:ext cx="618289" cy="2094807"/>
            </a:xfrm>
            <a:prstGeom prst="rect">
              <a:avLst/>
            </a:prstGeom>
            <a:noFill/>
            <a:ln>
              <a:noFill/>
            </a:ln>
          </p:spPr>
          <p:txBody>
            <a:bodyPr wrap="square" rtlCol="0">
              <a:noAutofit/>
            </a:bodyPr>
            <a:lstStyle/>
            <a:p>
              <a:pPr algn="just">
                <a:lnSpc>
                  <a:spcPct val="130000"/>
                </a:lnSpc>
              </a:pPr>
              <a:r>
                <a:rPr lang="el-GR" sz="1800" kern="1200" dirty="0">
                  <a:solidFill>
                    <a:srgbClr val="C00000"/>
                  </a:solidFill>
                  <a:effectLst/>
                  <a:latin typeface="Calibri" panose="020F0502020204030204" pitchFamily="34" charset="0"/>
                  <a:ea typeface="MyriadPro-Regular"/>
                  <a:cs typeface="Times New Roman" panose="02020603050405020304" pitchFamily="18" charset="0"/>
                </a:rPr>
                <a:t>;</a:t>
              </a:r>
              <a:endParaRPr lang="en-GB" sz="1200" dirty="0">
                <a:effectLst/>
                <a:latin typeface="Calibri" panose="020F0502020204030204" pitchFamily="34" charset="0"/>
                <a:ea typeface="MyriadPro-Regular"/>
                <a:cs typeface="Arial" panose="020B0604020202020204" pitchFamily="34" charset="0"/>
              </a:endParaRPr>
            </a:p>
          </p:txBody>
        </p:sp>
      </p:grpSp>
      <p:sp>
        <p:nvSpPr>
          <p:cNvPr id="11" name="TextBox 10">
            <a:extLst>
              <a:ext uri="{FF2B5EF4-FFF2-40B4-BE49-F238E27FC236}">
                <a16:creationId xmlns:a16="http://schemas.microsoft.com/office/drawing/2014/main" id="{4379CD09-F8EE-4AAE-9E9F-CC4A3879B8E9}"/>
              </a:ext>
            </a:extLst>
          </p:cNvPr>
          <p:cNvSpPr txBox="1"/>
          <p:nvPr/>
        </p:nvSpPr>
        <p:spPr>
          <a:xfrm>
            <a:off x="6983427" y="0"/>
            <a:ext cx="5219863"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rPr>
              <a:t>○ </a:t>
            </a:r>
            <a:r>
              <a:rPr lang="el-GR" dirty="0">
                <a:solidFill>
                  <a:schemeClr val="bg1"/>
                </a:solidFill>
                <a:effectLst>
                  <a:outerShdw blurRad="38100" dist="38100" dir="2700000" algn="tl">
                    <a:srgbClr val="000000">
                      <a:alpha val="43137"/>
                    </a:srgbClr>
                  </a:outerShdw>
                </a:effectLst>
              </a:rPr>
              <a:t>Τι κάνουμε για να ικανοποιήσουμε τις ανάγκες μας</a:t>
            </a:r>
            <a:endParaRPr lang="en-US" sz="18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181856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Shape 1">
            <a:extLst>
              <a:ext uri="{FF2B5EF4-FFF2-40B4-BE49-F238E27FC236}">
                <a16:creationId xmlns:a16="http://schemas.microsoft.com/office/drawing/2014/main" id="{FCE594E9-7133-4CB6-B5A4-2DA458A9FA4E}"/>
              </a:ext>
            </a:extLst>
          </p:cNvPr>
          <p:cNvSpPr/>
          <p:nvPr/>
        </p:nvSpPr>
        <p:spPr>
          <a:xfrm rot="10800000">
            <a:off x="-3" y="3429000"/>
            <a:ext cx="12192001" cy="3429000"/>
          </a:xfrm>
          <a:custGeom>
            <a:avLst/>
            <a:gdLst>
              <a:gd name="connsiteX0" fmla="*/ 0 w 12192000"/>
              <a:gd name="connsiteY0" fmla="*/ 0 h 6628049"/>
              <a:gd name="connsiteX1" fmla="*/ 12192000 w 12192000"/>
              <a:gd name="connsiteY1" fmla="*/ 0 h 6628049"/>
              <a:gd name="connsiteX2" fmla="*/ 12192000 w 12192000"/>
              <a:gd name="connsiteY2" fmla="*/ 5462319 h 6628049"/>
              <a:gd name="connsiteX3" fmla="*/ 12016697 w 12192000"/>
              <a:gd name="connsiteY3" fmla="*/ 5499119 h 6628049"/>
              <a:gd name="connsiteX4" fmla="*/ 11477362 w 12192000"/>
              <a:gd name="connsiteY4" fmla="*/ 5641801 h 6628049"/>
              <a:gd name="connsiteX5" fmla="*/ 7162679 w 12192000"/>
              <a:gd name="connsiteY5" fmla="*/ 6509770 h 6628049"/>
              <a:gd name="connsiteX6" fmla="*/ 2847996 w 12192000"/>
              <a:gd name="connsiteY6" fmla="*/ 3615635 h 6628049"/>
              <a:gd name="connsiteX7" fmla="*/ 151319 w 12192000"/>
              <a:gd name="connsiteY7" fmla="*/ 3304106 h 6628049"/>
              <a:gd name="connsiteX8" fmla="*/ 0 w 12192000"/>
              <a:gd name="connsiteY8" fmla="*/ 3341278 h 662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628049">
                <a:moveTo>
                  <a:pt x="0" y="0"/>
                </a:moveTo>
                <a:lnTo>
                  <a:pt x="12192000" y="0"/>
                </a:lnTo>
                <a:lnTo>
                  <a:pt x="12192000" y="5462319"/>
                </a:lnTo>
                <a:lnTo>
                  <a:pt x="12016697" y="5499119"/>
                </a:lnTo>
                <a:cubicBezTo>
                  <a:pt x="11836919" y="5540086"/>
                  <a:pt x="11657141" y="5587553"/>
                  <a:pt x="11477362" y="5641801"/>
                </a:cubicBezTo>
                <a:cubicBezTo>
                  <a:pt x="10039134" y="6075786"/>
                  <a:pt x="8600906" y="6943755"/>
                  <a:pt x="7162679" y="6509770"/>
                </a:cubicBezTo>
                <a:cubicBezTo>
                  <a:pt x="5724453" y="6075786"/>
                  <a:pt x="4286224" y="4339847"/>
                  <a:pt x="2847996" y="3615635"/>
                </a:cubicBezTo>
                <a:cubicBezTo>
                  <a:pt x="1949104" y="3169783"/>
                  <a:pt x="1050211" y="3108542"/>
                  <a:pt x="151319" y="3304106"/>
                </a:cubicBezTo>
                <a:lnTo>
                  <a:pt x="0" y="3341278"/>
                </a:lnTo>
                <a:close/>
              </a:path>
            </a:pathLst>
          </a:custGeom>
          <a:solidFill>
            <a:srgbClr val="1A7EB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accent6"/>
              </a:solidFill>
            </a:endParaRPr>
          </a:p>
        </p:txBody>
      </p:sp>
      <p:sp>
        <p:nvSpPr>
          <p:cNvPr id="5" name="Θέση κειμένου 4">
            <a:extLst>
              <a:ext uri="{FF2B5EF4-FFF2-40B4-BE49-F238E27FC236}">
                <a16:creationId xmlns:a16="http://schemas.microsoft.com/office/drawing/2014/main" id="{66473777-F090-41F5-9FC8-8962CF40C8E1}"/>
              </a:ext>
            </a:extLst>
          </p:cNvPr>
          <p:cNvSpPr>
            <a:spLocks noGrp="1"/>
          </p:cNvSpPr>
          <p:nvPr>
            <p:ph type="body" idx="1"/>
          </p:nvPr>
        </p:nvSpPr>
        <p:spPr>
          <a:xfrm>
            <a:off x="831850" y="4589463"/>
            <a:ext cx="7460812" cy="1500187"/>
          </a:xfrm>
        </p:spPr>
        <p:txBody>
          <a:bodyPr>
            <a:normAutofit lnSpcReduction="10000"/>
          </a:bodyPr>
          <a:lstStyle/>
          <a:p>
            <a:r>
              <a:rPr lang="en-US" sz="3200" dirty="0">
                <a:solidFill>
                  <a:srgbClr val="FBE82A"/>
                </a:solidFill>
                <a:effectLst>
                  <a:outerShdw blurRad="38100" dist="38100" dir="2700000" algn="tl">
                    <a:srgbClr val="000000">
                      <a:alpha val="43137"/>
                    </a:srgbClr>
                  </a:outerShdw>
                </a:effectLst>
              </a:rPr>
              <a:t>2.3</a:t>
            </a:r>
            <a:r>
              <a:rPr lang="en-US" sz="5400" dirty="0">
                <a:solidFill>
                  <a:srgbClr val="FBE82A"/>
                </a:solidFill>
                <a:effectLst>
                  <a:outerShdw blurRad="38100" dist="38100" dir="2700000" algn="tl">
                    <a:srgbClr val="000000">
                      <a:alpha val="43137"/>
                    </a:srgbClr>
                  </a:outerShdw>
                </a:effectLst>
              </a:rPr>
              <a:t> </a:t>
            </a:r>
            <a:r>
              <a:rPr lang="el-GR" sz="5400" dirty="0">
                <a:solidFill>
                  <a:srgbClr val="FBE82A"/>
                </a:solidFill>
                <a:effectLst>
                  <a:outerShdw blurRad="38100" dist="38100" dir="2700000" algn="tl">
                    <a:srgbClr val="000000">
                      <a:alpha val="43137"/>
                    </a:srgbClr>
                  </a:outerShdw>
                </a:effectLst>
              </a:rPr>
              <a:t>Η συμπεριφορά μας έχει πάντα συνέπειες</a:t>
            </a:r>
            <a:r>
              <a:rPr lang="en-US" sz="5400" dirty="0">
                <a:solidFill>
                  <a:srgbClr val="FBE82A"/>
                </a:solidFill>
                <a:effectLst>
                  <a:outerShdw blurRad="38100" dist="38100" dir="2700000" algn="tl">
                    <a:srgbClr val="000000">
                      <a:alpha val="43137"/>
                    </a:srgbClr>
                  </a:outerShdw>
                </a:effectLst>
              </a:rPr>
              <a:t>  </a:t>
            </a:r>
            <a:endParaRPr lang="el-GR" sz="5400" dirty="0">
              <a:solidFill>
                <a:srgbClr val="FBE82A"/>
              </a:solidFill>
              <a:effectLst>
                <a:outerShdw blurRad="38100" dist="38100" dir="2700000" algn="tl">
                  <a:srgbClr val="000000">
                    <a:alpha val="43137"/>
                  </a:srgbClr>
                </a:outerShdw>
              </a:effectLst>
            </a:endParaRPr>
          </a:p>
        </p:txBody>
      </p:sp>
      <p:grpSp>
        <p:nvGrpSpPr>
          <p:cNvPr id="6" name="Group 19">
            <a:extLst>
              <a:ext uri="{FF2B5EF4-FFF2-40B4-BE49-F238E27FC236}">
                <a16:creationId xmlns:a16="http://schemas.microsoft.com/office/drawing/2014/main" id="{43BAD698-D4E7-441E-9C31-C13F89E78980}"/>
              </a:ext>
            </a:extLst>
          </p:cNvPr>
          <p:cNvGrpSpPr/>
          <p:nvPr/>
        </p:nvGrpSpPr>
        <p:grpSpPr>
          <a:xfrm>
            <a:off x="4787654" y="-1223804"/>
            <a:ext cx="2586642" cy="2586642"/>
            <a:chOff x="-708484" y="229951"/>
            <a:chExt cx="1546638" cy="1546638"/>
          </a:xfrm>
          <a:solidFill>
            <a:srgbClr val="F68121"/>
          </a:solidFill>
        </p:grpSpPr>
        <p:sp>
          <p:nvSpPr>
            <p:cNvPr id="7" name="Circle: Hollow 20">
              <a:extLst>
                <a:ext uri="{FF2B5EF4-FFF2-40B4-BE49-F238E27FC236}">
                  <a16:creationId xmlns:a16="http://schemas.microsoft.com/office/drawing/2014/main" id="{1B5570FA-AE59-43AE-8974-399DA405A1E9}"/>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Circle: Hollow 21">
              <a:extLst>
                <a:ext uri="{FF2B5EF4-FFF2-40B4-BE49-F238E27FC236}">
                  <a16:creationId xmlns:a16="http://schemas.microsoft.com/office/drawing/2014/main" id="{3C4D5B12-2454-4F27-AF06-A75D2D301E8E}"/>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9" name="Oval 31">
            <a:extLst>
              <a:ext uri="{FF2B5EF4-FFF2-40B4-BE49-F238E27FC236}">
                <a16:creationId xmlns:a16="http://schemas.microsoft.com/office/drawing/2014/main" id="{1572ED79-2BE7-46AA-A148-F85F21C7B954}"/>
              </a:ext>
            </a:extLst>
          </p:cNvPr>
          <p:cNvSpPr/>
          <p:nvPr/>
        </p:nvSpPr>
        <p:spPr>
          <a:xfrm>
            <a:off x="4880378" y="6167948"/>
            <a:ext cx="1203986" cy="1203986"/>
          </a:xfrm>
          <a:prstGeom prst="ellipse">
            <a:avLst/>
          </a:prstGeom>
          <a:solidFill>
            <a:srgbClr val="80C14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10" name="Oval 32">
            <a:extLst>
              <a:ext uri="{FF2B5EF4-FFF2-40B4-BE49-F238E27FC236}">
                <a16:creationId xmlns:a16="http://schemas.microsoft.com/office/drawing/2014/main" id="{9D51609C-649A-4AD5-804B-08F80C3A1575}"/>
              </a:ext>
            </a:extLst>
          </p:cNvPr>
          <p:cNvSpPr/>
          <p:nvPr/>
        </p:nvSpPr>
        <p:spPr>
          <a:xfrm>
            <a:off x="4671990" y="5937030"/>
            <a:ext cx="1620762" cy="1665824"/>
          </a:xfrm>
          <a:prstGeom prst="ellipse">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11" name="Oval 33">
            <a:extLst>
              <a:ext uri="{FF2B5EF4-FFF2-40B4-BE49-F238E27FC236}">
                <a16:creationId xmlns:a16="http://schemas.microsoft.com/office/drawing/2014/main" id="{BEA3909E-A158-4CE2-BAE8-A1E84EB274BD}"/>
              </a:ext>
            </a:extLst>
          </p:cNvPr>
          <p:cNvSpPr/>
          <p:nvPr/>
        </p:nvSpPr>
        <p:spPr>
          <a:xfrm>
            <a:off x="11654741" y="-270806"/>
            <a:ext cx="1074518" cy="1104392"/>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864999EB-6071-46F0-8685-F8A18CB63D7C}"/>
              </a:ext>
            </a:extLst>
          </p:cNvPr>
          <p:cNvSpPr txBox="1"/>
          <p:nvPr/>
        </p:nvSpPr>
        <p:spPr>
          <a:xfrm>
            <a:off x="6959150" y="5839312"/>
            <a:ext cx="5232848" cy="1015663"/>
          </a:xfrm>
          <a:prstGeom prst="rect">
            <a:avLst/>
          </a:prstGeom>
          <a:noFill/>
        </p:spPr>
        <p:txBody>
          <a:bodyPr wrap="square">
            <a:spAutoFit/>
          </a:bodyPr>
          <a:lstStyle/>
          <a:p>
            <a:r>
              <a:rPr lang="el-GR" sz="2000" dirty="0">
                <a:solidFill>
                  <a:schemeClr val="bg2"/>
                </a:solidFill>
                <a:effectLst>
                  <a:outerShdw blurRad="38100" dist="38100" dir="2700000" algn="tl">
                    <a:srgbClr val="000000">
                      <a:alpha val="43137"/>
                    </a:srgbClr>
                  </a:outerShdw>
                </a:effectLst>
              </a:rPr>
              <a:t>Τώρα ας δούμε τις συνέπειες των διαφορετικών συμπεριφορών της Σάντρα, του Πολ και του Ηλία στο παράδειγμά μας</a:t>
            </a:r>
            <a:r>
              <a:rPr lang="en-US" sz="2000" dirty="0">
                <a:solidFill>
                  <a:schemeClr val="bg2"/>
                </a:solidFill>
                <a:effectLst>
                  <a:outerShdw blurRad="38100" dist="38100" dir="2700000" algn="tl">
                    <a:srgbClr val="000000">
                      <a:alpha val="43137"/>
                    </a:srgbClr>
                  </a:outerShdw>
                </a:effectLst>
              </a:rPr>
              <a:t>: </a:t>
            </a:r>
          </a:p>
        </p:txBody>
      </p:sp>
    </p:spTree>
    <p:extLst>
      <p:ext uri="{BB962C8B-B14F-4D97-AF65-F5344CB8AC3E}">
        <p14:creationId xmlns:p14="http://schemas.microsoft.com/office/powerpoint/2010/main" val="4419147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A7140FA-5B08-B571-B33B-3F886B4556A0}"/>
              </a:ext>
            </a:extLst>
          </p:cNvPr>
          <p:cNvSpPr>
            <a:spLocks noGrp="1"/>
          </p:cNvSpPr>
          <p:nvPr>
            <p:ph type="title" idx="4294967295"/>
          </p:nvPr>
        </p:nvSpPr>
        <p:spPr>
          <a:xfrm>
            <a:off x="6276975" y="365125"/>
            <a:ext cx="5915025" cy="1806575"/>
          </a:xfrm>
        </p:spPr>
        <p:txBody>
          <a:bodyPr>
            <a:normAutofit/>
          </a:bodyPr>
          <a:lstStyle/>
          <a:p>
            <a:pPr algn="ctr"/>
            <a:r>
              <a:rPr lang="el-GR" sz="3200" b="1" dirty="0">
                <a:solidFill>
                  <a:srgbClr val="F68122"/>
                </a:solidFill>
              </a:rPr>
              <a:t>Δήλωση πνευματικών δικαιωμάτων</a:t>
            </a:r>
            <a:br>
              <a:rPr lang="en-US" sz="3200" b="1" dirty="0">
                <a:solidFill>
                  <a:srgbClr val="F68122"/>
                </a:solidFill>
              </a:rPr>
            </a:br>
            <a:endParaRPr lang="en-GB" sz="3200" b="1" dirty="0">
              <a:solidFill>
                <a:srgbClr val="F68122"/>
              </a:solidFill>
            </a:endParaRPr>
          </a:p>
        </p:txBody>
      </p:sp>
      <p:sp>
        <p:nvSpPr>
          <p:cNvPr id="3" name="Θέση περιεχομένου 2">
            <a:extLst>
              <a:ext uri="{FF2B5EF4-FFF2-40B4-BE49-F238E27FC236}">
                <a16:creationId xmlns:a16="http://schemas.microsoft.com/office/drawing/2014/main" id="{894114E7-EFBD-F05B-7CE9-83BAEE168317}"/>
              </a:ext>
            </a:extLst>
          </p:cNvPr>
          <p:cNvSpPr>
            <a:spLocks noGrp="1"/>
          </p:cNvSpPr>
          <p:nvPr>
            <p:ph idx="4294967295"/>
          </p:nvPr>
        </p:nvSpPr>
        <p:spPr>
          <a:xfrm>
            <a:off x="6116569" y="1460500"/>
            <a:ext cx="6075432" cy="5032375"/>
          </a:xfrm>
        </p:spPr>
        <p:txBody>
          <a:bodyPr>
            <a:normAutofit fontScale="85000" lnSpcReduction="20000"/>
          </a:bodyPr>
          <a:lstStyle/>
          <a:p>
            <a:pPr marL="0" indent="0">
              <a:lnSpc>
                <a:spcPct val="110000"/>
              </a:lnSpc>
              <a:spcBef>
                <a:spcPts val="300"/>
              </a:spcBef>
              <a:spcAft>
                <a:spcPts val="300"/>
              </a:spcAft>
              <a:buNone/>
            </a:pPr>
            <a:r>
              <a:rPr lang="el-GR" sz="2000" dirty="0"/>
              <a:t>Το παρόν έργο έχει χορηγηθεί με Άδεια Creative Commons Αναφορά Δημιουργού - Μη Εμπορική Χρήση - Παρόμοια Διανομή 4.0 Διεθνές. Μπορείτε να:</a:t>
            </a:r>
          </a:p>
          <a:p>
            <a:pPr>
              <a:lnSpc>
                <a:spcPct val="110000"/>
              </a:lnSpc>
              <a:spcBef>
                <a:spcPts val="300"/>
              </a:spcBef>
              <a:spcAft>
                <a:spcPts val="300"/>
              </a:spcAft>
              <a:buClr>
                <a:srgbClr val="80C141"/>
              </a:buClr>
              <a:buFont typeface="Wingdings" panose="05000000000000000000" pitchFamily="2" charset="2"/>
              <a:buChar char="§"/>
            </a:pPr>
            <a:r>
              <a:rPr lang="el-GR" sz="2000" b="1" dirty="0"/>
              <a:t>Μοιραστείτε </a:t>
            </a:r>
            <a:r>
              <a:rPr lang="el-GR" sz="2000" dirty="0"/>
              <a:t>— αντιγράψετε και αναδιανέμετε το υλικό με κάθε μέσο και τρόπο</a:t>
            </a:r>
          </a:p>
          <a:p>
            <a:pPr>
              <a:lnSpc>
                <a:spcPct val="110000"/>
              </a:lnSpc>
              <a:spcBef>
                <a:spcPts val="300"/>
              </a:spcBef>
              <a:spcAft>
                <a:spcPts val="300"/>
              </a:spcAft>
              <a:buClr>
                <a:srgbClr val="80C141"/>
              </a:buClr>
              <a:buFont typeface="Wingdings" panose="05000000000000000000" pitchFamily="2" charset="2"/>
              <a:buChar char="§"/>
            </a:pPr>
            <a:r>
              <a:rPr lang="el-GR" sz="2000" b="1" dirty="0"/>
              <a:t>Προσαρμόστε</a:t>
            </a:r>
            <a:r>
              <a:rPr lang="el-GR" sz="2000" dirty="0"/>
              <a:t> — αναμείξτε, τροποποιήστε και δημιουργήστε πάνω στο υλικό </a:t>
            </a:r>
          </a:p>
          <a:p>
            <a:pPr marL="0" indent="0">
              <a:lnSpc>
                <a:spcPct val="110000"/>
              </a:lnSpc>
              <a:spcBef>
                <a:spcPts val="300"/>
              </a:spcBef>
              <a:spcAft>
                <a:spcPts val="300"/>
              </a:spcAft>
              <a:buNone/>
            </a:pPr>
            <a:r>
              <a:rPr lang="el-GR" sz="2000" dirty="0"/>
              <a:t>Υπό τους ακόλουθους όρους:</a:t>
            </a:r>
          </a:p>
          <a:p>
            <a:pPr>
              <a:lnSpc>
                <a:spcPct val="110000"/>
              </a:lnSpc>
              <a:spcBef>
                <a:spcPts val="300"/>
              </a:spcBef>
              <a:spcAft>
                <a:spcPts val="300"/>
              </a:spcAft>
              <a:buClr>
                <a:srgbClr val="80C141"/>
              </a:buClr>
              <a:buFont typeface="Wingdings" panose="05000000000000000000" pitchFamily="2" charset="2"/>
              <a:buChar char="§"/>
            </a:pPr>
            <a:r>
              <a:rPr lang="el-GR" sz="2000" b="1" dirty="0"/>
              <a:t>Αναφορά Δημιουργού </a:t>
            </a:r>
            <a:r>
              <a:rPr lang="el-GR" sz="2000" dirty="0"/>
              <a:t>— Θα πρέπει να καταχωρίσετε αναφορά στο δημιουργό , με σύνδεσμο της άδειας, και με αναφορά αν έχουν γίνει αλλαγές . Μπορείτε να το κάνετε αυτό με οποιονδήποτε εύλογο τρόπο, αλλά όχι με τρόπο που να υπονοεί ότι ο δημιουργός αποδέχεται το έργο σας ή τη χρήση που εσείς κάνετε.</a:t>
            </a:r>
          </a:p>
          <a:p>
            <a:pPr>
              <a:lnSpc>
                <a:spcPct val="110000"/>
              </a:lnSpc>
              <a:spcBef>
                <a:spcPts val="300"/>
              </a:spcBef>
              <a:spcAft>
                <a:spcPts val="300"/>
              </a:spcAft>
              <a:buClr>
                <a:srgbClr val="80C141"/>
              </a:buClr>
              <a:buFont typeface="Wingdings" panose="05000000000000000000" pitchFamily="2" charset="2"/>
              <a:buChar char="§"/>
            </a:pPr>
            <a:r>
              <a:rPr lang="el-GR" sz="2000" b="1" dirty="0"/>
              <a:t>Μη Εμπορική Χρήση </a:t>
            </a:r>
            <a:r>
              <a:rPr lang="el-GR" sz="2000" dirty="0"/>
              <a:t>— Δε μπορείτε να χρησιμοποιήσετε το υλικό για εμπορικούς σκοπούς.</a:t>
            </a:r>
          </a:p>
          <a:p>
            <a:pPr>
              <a:lnSpc>
                <a:spcPct val="110000"/>
              </a:lnSpc>
              <a:spcBef>
                <a:spcPts val="300"/>
              </a:spcBef>
              <a:spcAft>
                <a:spcPts val="300"/>
              </a:spcAft>
              <a:buClr>
                <a:srgbClr val="80C141"/>
              </a:buClr>
              <a:buFont typeface="Wingdings" panose="05000000000000000000" pitchFamily="2" charset="2"/>
              <a:buChar char="§"/>
            </a:pPr>
            <a:r>
              <a:rPr lang="el-GR" sz="2000" b="1" dirty="0"/>
              <a:t>Παρόμοια Διανομή </a:t>
            </a:r>
            <a:r>
              <a:rPr lang="el-GR" sz="2000" dirty="0"/>
              <a:t>— Αν αναμείξετε, τροποποιήσετε, ή δημιουργήσετε πάνω στο υλικό, πρέπει να διανείμετε τις δικές σας συνεισφορές υπό την ίδια άδεια όπως και το πρωτότυπο. </a:t>
            </a:r>
          </a:p>
          <a:p>
            <a:pPr marL="0" indent="0">
              <a:lnSpc>
                <a:spcPct val="110000"/>
              </a:lnSpc>
              <a:spcBef>
                <a:spcPts val="300"/>
              </a:spcBef>
              <a:spcAft>
                <a:spcPts val="300"/>
              </a:spcAft>
              <a:buNone/>
            </a:pPr>
            <a:endParaRPr lang="en-GB" sz="2000" dirty="0"/>
          </a:p>
        </p:txBody>
      </p:sp>
      <p:pic>
        <p:nvPicPr>
          <p:cNvPr id="4" name="Εικόνα 3" descr="Εικόνα που περιέχει κείμενο&#10;&#10;Περιγραφή που δημιουργήθηκε αυτόματα">
            <a:extLst>
              <a:ext uri="{FF2B5EF4-FFF2-40B4-BE49-F238E27FC236}">
                <a16:creationId xmlns:a16="http://schemas.microsoft.com/office/drawing/2014/main" id="{7D2B3D59-C316-BD5E-9D12-A86A22E3E6DA}"/>
              </a:ext>
            </a:extLst>
          </p:cNvPr>
          <p:cNvPicPr>
            <a:picLocks noChangeAspect="1"/>
          </p:cNvPicPr>
          <p:nvPr/>
        </p:nvPicPr>
        <p:blipFill rotWithShape="1">
          <a:blip r:embed="rId2">
            <a:extLst>
              <a:ext uri="{28A0092B-C50C-407E-A947-70E740481C1C}">
                <a14:useLocalDpi xmlns:a14="http://schemas.microsoft.com/office/drawing/2010/main" val="0"/>
              </a:ext>
            </a:extLst>
          </a:blip>
          <a:srcRect l="11244" r="21864"/>
          <a:stretch/>
        </p:blipFill>
        <p:spPr>
          <a:xfrm>
            <a:off x="20" y="-329355"/>
            <a:ext cx="6410305" cy="7187355"/>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pic>
        <p:nvPicPr>
          <p:cNvPr id="14" name="Picture 2">
            <a:extLst>
              <a:ext uri="{FF2B5EF4-FFF2-40B4-BE49-F238E27FC236}">
                <a16:creationId xmlns:a16="http://schemas.microsoft.com/office/drawing/2014/main" id="{C38DBCBE-7345-CC1B-4B95-8225078CFC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1975" y="95251"/>
            <a:ext cx="2019725" cy="70690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01AEA02-7C13-2930-410A-66EB85373B95}"/>
              </a:ext>
            </a:extLst>
          </p:cNvPr>
          <p:cNvSpPr txBox="1"/>
          <p:nvPr/>
        </p:nvSpPr>
        <p:spPr>
          <a:xfrm>
            <a:off x="2770234" y="6657935"/>
            <a:ext cx="4400564" cy="200055"/>
          </a:xfrm>
          <a:prstGeom prst="rect">
            <a:avLst/>
          </a:prstGeom>
          <a:noFill/>
        </p:spPr>
        <p:txBody>
          <a:bodyPr wrap="none" rtlCol="0">
            <a:spAutoFit/>
          </a:bodyPr>
          <a:lstStyle/>
          <a:p>
            <a:r>
              <a:rPr lang="el-GR" sz="700" dirty="0">
                <a:solidFill>
                  <a:schemeClr val="bg1">
                    <a:lumMod val="50000"/>
                  </a:schemeClr>
                </a:solidFill>
              </a:rPr>
              <a:t>•	</a:t>
            </a:r>
            <a:r>
              <a:rPr lang="el-GR" sz="700" dirty="0" err="1">
                <a:solidFill>
                  <a:schemeClr val="bg1">
                    <a:lumMod val="50000"/>
                  </a:schemeClr>
                </a:solidFill>
              </a:rPr>
              <a:t>Φωτογραφία:Φωτογράφος</a:t>
            </a:r>
            <a:r>
              <a:rPr lang="el-GR" sz="700" dirty="0">
                <a:solidFill>
                  <a:schemeClr val="bg1">
                    <a:lumMod val="50000"/>
                  </a:schemeClr>
                </a:solidFill>
              </a:rPr>
              <a:t> Παντελής Μπαλαούρας, CC-BY-NC-SA. </a:t>
            </a:r>
            <a:r>
              <a:rPr lang="el-GR" sz="700" dirty="0" err="1">
                <a:solidFill>
                  <a:schemeClr val="bg1">
                    <a:lumMod val="50000"/>
                  </a:schemeClr>
                </a:solidFill>
              </a:rPr>
              <a:t>Γράφιτι</a:t>
            </a:r>
            <a:r>
              <a:rPr lang="el-GR" sz="700" dirty="0">
                <a:solidFill>
                  <a:schemeClr val="bg1">
                    <a:lumMod val="50000"/>
                  </a:schemeClr>
                </a:solidFill>
              </a:rPr>
              <a:t>: </a:t>
            </a:r>
            <a:r>
              <a:rPr lang="el-GR" sz="700" dirty="0" err="1">
                <a:solidFill>
                  <a:schemeClr val="bg1">
                    <a:lumMod val="50000"/>
                  </a:schemeClr>
                </a:solidFill>
              </a:rPr>
              <a:t>Dream</a:t>
            </a:r>
            <a:r>
              <a:rPr lang="el-GR" sz="700" dirty="0">
                <a:solidFill>
                  <a:schemeClr val="bg1">
                    <a:lumMod val="50000"/>
                  </a:schemeClr>
                </a:solidFill>
              </a:rPr>
              <a:t> </a:t>
            </a:r>
            <a:r>
              <a:rPr lang="el-GR" sz="700" dirty="0" err="1">
                <a:solidFill>
                  <a:schemeClr val="bg1">
                    <a:lumMod val="50000"/>
                  </a:schemeClr>
                </a:solidFill>
              </a:rPr>
              <a:t>Victim</a:t>
            </a:r>
            <a:r>
              <a:rPr lang="el-GR" sz="700" dirty="0">
                <a:solidFill>
                  <a:schemeClr val="bg1">
                    <a:lumMod val="50000"/>
                  </a:schemeClr>
                </a:solidFill>
              </a:rPr>
              <a:t>.</a:t>
            </a:r>
            <a:endParaRPr lang="en-GB" sz="700" dirty="0">
              <a:solidFill>
                <a:schemeClr val="bg1">
                  <a:lumMod val="50000"/>
                </a:schemeClr>
              </a:solidFill>
            </a:endParaRPr>
          </a:p>
        </p:txBody>
      </p:sp>
    </p:spTree>
    <p:extLst>
      <p:ext uri="{BB962C8B-B14F-4D97-AF65-F5344CB8AC3E}">
        <p14:creationId xmlns:p14="http://schemas.microsoft.com/office/powerpoint/2010/main" val="40412835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78" descr="Aquarell, Pinselstrich, Farbe, Abstrakt, Textur, Bürste">
            <a:extLst>
              <a:ext uri="{FF2B5EF4-FFF2-40B4-BE49-F238E27FC236}">
                <a16:creationId xmlns:a16="http://schemas.microsoft.com/office/drawing/2014/main" id="{95A1F22D-30A8-43D1-BAFD-3FDBE4E71A7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81" t="2480" r="881" b="6816"/>
          <a:stretch/>
        </p:blipFill>
        <p:spPr bwMode="auto">
          <a:xfrm>
            <a:off x="-2451101" y="1524000"/>
            <a:ext cx="13616729" cy="5334169"/>
          </a:xfrm>
          <a:prstGeom prst="rect">
            <a:avLst/>
          </a:prstGeom>
          <a:noFill/>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F6B3B4B6-A220-4E0F-ADD8-A095E51A6CEA}"/>
              </a:ext>
            </a:extLst>
          </p:cNvPr>
          <p:cNvSpPr>
            <a:spLocks noGrp="1"/>
          </p:cNvSpPr>
          <p:nvPr>
            <p:ph type="title"/>
          </p:nvPr>
        </p:nvSpPr>
        <p:spPr>
          <a:xfrm>
            <a:off x="838200" y="286298"/>
            <a:ext cx="10515600" cy="1325563"/>
          </a:xfrm>
        </p:spPr>
        <p:txBody>
          <a:bodyPr/>
          <a:lstStyle/>
          <a:p>
            <a:r>
              <a:rPr lang="el-GR" dirty="0"/>
              <a:t>Η ιστορία της Σάντρας</a:t>
            </a:r>
          </a:p>
        </p:txBody>
      </p:sp>
      <p:sp>
        <p:nvSpPr>
          <p:cNvPr id="3" name="Content Placeholder 2">
            <a:extLst>
              <a:ext uri="{FF2B5EF4-FFF2-40B4-BE49-F238E27FC236}">
                <a16:creationId xmlns:a16="http://schemas.microsoft.com/office/drawing/2014/main" id="{CE2F4E77-7932-43D7-8FF5-DA1DFA7730B5}"/>
              </a:ext>
            </a:extLst>
          </p:cNvPr>
          <p:cNvSpPr>
            <a:spLocks noGrp="1"/>
          </p:cNvSpPr>
          <p:nvPr>
            <p:ph idx="1"/>
          </p:nvPr>
        </p:nvSpPr>
        <p:spPr>
          <a:xfrm>
            <a:off x="153253" y="1654731"/>
            <a:ext cx="9314597" cy="4916971"/>
          </a:xfrm>
          <a:noFill/>
        </p:spPr>
        <p:txBody>
          <a:bodyPr>
            <a:normAutofit fontScale="92500" lnSpcReduction="10000"/>
          </a:bodyPr>
          <a:lstStyle/>
          <a:p>
            <a:pPr marL="0" indent="0">
              <a:lnSpc>
                <a:spcPct val="120000"/>
              </a:lnSpc>
              <a:buNone/>
            </a:pPr>
            <a:r>
              <a:rPr lang="el-GR" sz="2400" b="1" i="1" dirty="0">
                <a:solidFill>
                  <a:schemeClr val="bg1"/>
                </a:solidFill>
                <a:effectLst>
                  <a:outerShdw blurRad="38100" dist="38100" dir="2700000" algn="tl">
                    <a:srgbClr val="000000">
                      <a:alpha val="43137"/>
                    </a:srgbClr>
                  </a:outerShdw>
                </a:effectLst>
              </a:rPr>
              <a:t>Η Σάντρα εκτονώνει τον θυμό της με το να φωνάζει. Ρωτάει τη Φρίντα ποιο είναι το σημαντικό που πρέπει να φύγει εγκαίρως. Διαφορετικά η Φρίντα δεν θα ήταν τόσο απόλυτη για την ακρίβεια.</a:t>
            </a:r>
          </a:p>
          <a:p>
            <a:pPr marL="0" indent="0">
              <a:lnSpc>
                <a:spcPct val="120000"/>
              </a:lnSpc>
              <a:buNone/>
            </a:pPr>
            <a:r>
              <a:rPr lang="el-GR" sz="2400" b="1" i="1" dirty="0">
                <a:solidFill>
                  <a:schemeClr val="bg1"/>
                </a:solidFill>
                <a:effectLst>
                  <a:outerShdw blurRad="38100" dist="38100" dir="2700000" algn="tl">
                    <a:srgbClr val="000000">
                      <a:alpha val="43137"/>
                    </a:srgbClr>
                  </a:outerShdw>
                </a:effectLst>
              </a:rPr>
              <a:t>Τώρα η Φρίντα αισθάνεται ότι δέχεται επίθεση και ελέγχεται από τη Σάντρα. Γιατί η Σάντρα πρέπει να ρωτάει για τις ιδιωτικές της υποθέσεις; Άλλωστε, δεν θέλει να πει σε όλους ότι είχε μια συζήτηση με τη μητέρα της λόγω του ότι αργεί κάθε φορά και υποσχέθηκε ότι θα είναι σπίτι εγκαίρως αυτή τη φορά. </a:t>
            </a:r>
          </a:p>
          <a:p>
            <a:pPr marL="0" indent="0">
              <a:lnSpc>
                <a:spcPct val="120000"/>
              </a:lnSpc>
              <a:buNone/>
            </a:pPr>
            <a:r>
              <a:rPr lang="el-GR" sz="2400" b="1" i="1" dirty="0">
                <a:solidFill>
                  <a:schemeClr val="bg1"/>
                </a:solidFill>
                <a:effectLst>
                  <a:outerShdw blurRad="38100" dist="38100" dir="2700000" algn="tl">
                    <a:srgbClr val="000000">
                      <a:alpha val="43137"/>
                    </a:srgbClr>
                  </a:outerShdw>
                </a:effectLst>
              </a:rPr>
              <a:t>Προς το παρόν, αυτή η ιστορία θα τελείωνε έτσι: Ακολουθεί ένας καυγάς μεταξύ των δύο κοριτσιών, τον οποίο οι αρχηγοί του γκρουπ διαλύουν μετά από λίγο και κλείνουν την ομαδική βραδιά. Οι περισσότεροι πηγαίνουν σπίτι νιώθοντας άβολα καθώς οι ανάγκες τους για διασκέδαση, επιρροή και αίσθηση του ανήκειν δεν έχουν καλυφθεί</a:t>
            </a:r>
            <a:r>
              <a:rPr lang="en-US" sz="2400" b="1" i="1" dirty="0">
                <a:solidFill>
                  <a:schemeClr val="bg1"/>
                </a:solidFill>
                <a:effectLst>
                  <a:outerShdw blurRad="38100" dist="38100" dir="2700000" algn="tl">
                    <a:srgbClr val="000000">
                      <a:alpha val="43137"/>
                    </a:srgbClr>
                  </a:outerShdw>
                </a:effectLst>
              </a:rPr>
              <a:t>.</a:t>
            </a:r>
            <a:endParaRPr lang="el-GR" sz="2400" b="1" i="1" dirty="0">
              <a:solidFill>
                <a:schemeClr val="bg1"/>
              </a:solidFill>
              <a:effectLst>
                <a:outerShdw blurRad="38100" dist="38100" dir="2700000" algn="tl">
                  <a:srgbClr val="000000">
                    <a:alpha val="43137"/>
                  </a:srgbClr>
                </a:outerShdw>
              </a:effectLst>
            </a:endParaRPr>
          </a:p>
        </p:txBody>
      </p:sp>
      <p:sp>
        <p:nvSpPr>
          <p:cNvPr id="4" name="TextBox 3">
            <a:extLst>
              <a:ext uri="{FF2B5EF4-FFF2-40B4-BE49-F238E27FC236}">
                <a16:creationId xmlns:a16="http://schemas.microsoft.com/office/drawing/2014/main" id="{DBB9A191-64EB-4E33-B03A-B9F82B50F0C7}"/>
              </a:ext>
            </a:extLst>
          </p:cNvPr>
          <p:cNvSpPr txBox="1"/>
          <p:nvPr/>
        </p:nvSpPr>
        <p:spPr>
          <a:xfrm>
            <a:off x="7762875" y="0"/>
            <a:ext cx="4440416"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rPr>
              <a:t>○ </a:t>
            </a:r>
            <a:r>
              <a:rPr lang="el-GR" dirty="0">
                <a:solidFill>
                  <a:schemeClr val="bg1"/>
                </a:solidFill>
                <a:effectLst>
                  <a:outerShdw blurRad="38100" dist="38100" dir="2700000" algn="tl">
                    <a:srgbClr val="000000">
                      <a:alpha val="43137"/>
                    </a:srgbClr>
                  </a:outerShdw>
                </a:effectLst>
              </a:rPr>
              <a:t>Η συμπεριφορά μας έχει πάντα συνέπειες</a:t>
            </a:r>
            <a:endParaRPr lang="en-US" sz="1800" dirty="0">
              <a:solidFill>
                <a:schemeClr val="bg1"/>
              </a:solidFill>
              <a:effectLst>
                <a:outerShdw blurRad="38100" dist="38100" dir="2700000" algn="tl">
                  <a:srgbClr val="000000">
                    <a:alpha val="43137"/>
                  </a:srgbClr>
                </a:outerShdw>
              </a:effectLst>
            </a:endParaRPr>
          </a:p>
        </p:txBody>
      </p:sp>
      <p:pic>
        <p:nvPicPr>
          <p:cNvPr id="8" name="Εικόνα 7" descr="Εικόνα που περιέχει clipart&#10;&#10;Περιγραφή που δημιουργήθηκε αυτόματα">
            <a:extLst>
              <a:ext uri="{FF2B5EF4-FFF2-40B4-BE49-F238E27FC236}">
                <a16:creationId xmlns:a16="http://schemas.microsoft.com/office/drawing/2014/main" id="{15BB434F-1651-8A26-BD2D-90F4684646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31754" y="262185"/>
            <a:ext cx="3137566" cy="3928899"/>
          </a:xfrm>
          <a:prstGeom prst="ellipse">
            <a:avLst/>
          </a:prstGeom>
          <a:ln>
            <a:noFill/>
          </a:ln>
          <a:effectLst>
            <a:softEdge rad="112500"/>
          </a:effectLst>
        </p:spPr>
      </p:pic>
    </p:spTree>
    <p:extLst>
      <p:ext uri="{BB962C8B-B14F-4D97-AF65-F5344CB8AC3E}">
        <p14:creationId xmlns:p14="http://schemas.microsoft.com/office/powerpoint/2010/main" val="17378439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98" descr="Aquarell, Pinselstrich, Farbe, Abstrakt, Textur, Bürste">
            <a:extLst>
              <a:ext uri="{FF2B5EF4-FFF2-40B4-BE49-F238E27FC236}">
                <a16:creationId xmlns:a16="http://schemas.microsoft.com/office/drawing/2014/main" id="{DC6C221D-CE10-446F-855E-231959CF8236}"/>
              </a:ext>
            </a:extLst>
          </p:cNvPr>
          <p:cNvPicPr>
            <a:picLocks noChangeAspect="1"/>
          </p:cNvPicPr>
          <p:nvPr/>
        </p:nvPicPr>
        <p:blipFill rotWithShape="1">
          <a:blip r:embed="rId2" cstate="print">
            <a:duotone>
              <a:schemeClr val="accent4">
                <a:shade val="45000"/>
                <a:satMod val="135000"/>
              </a:schemeClr>
              <a:prstClr val="white"/>
            </a:duotone>
            <a:extLst>
              <a:ext uri="{28A0092B-C50C-407E-A947-70E740481C1C}">
                <a14:useLocalDpi xmlns:a14="http://schemas.microsoft.com/office/drawing/2010/main" val="0"/>
              </a:ext>
            </a:extLst>
          </a:blip>
          <a:srcRect t="1397" b="11"/>
          <a:stretch/>
        </p:blipFill>
        <p:spPr bwMode="auto">
          <a:xfrm>
            <a:off x="-1428750" y="1511300"/>
            <a:ext cx="13620750" cy="5346700"/>
          </a:xfrm>
          <a:prstGeom prst="rect">
            <a:avLst/>
          </a:prstGeom>
          <a:noFill/>
          <a:ln>
            <a:noFill/>
          </a:ln>
          <a:extLst>
            <a:ext uri="{53640926-AAD7-44D8-BBD7-CCE9431645EC}">
              <a14:shadowObscured xmlns:a14="http://schemas.microsoft.com/office/drawing/2010/main"/>
            </a:ext>
          </a:extLst>
        </p:spPr>
      </p:pic>
      <p:sp>
        <p:nvSpPr>
          <p:cNvPr id="3" name="Content Placeholder 2">
            <a:extLst>
              <a:ext uri="{FF2B5EF4-FFF2-40B4-BE49-F238E27FC236}">
                <a16:creationId xmlns:a16="http://schemas.microsoft.com/office/drawing/2014/main" id="{14CFB4CD-D44C-4C51-AB73-D2E9D915CBC6}"/>
              </a:ext>
            </a:extLst>
          </p:cNvPr>
          <p:cNvSpPr>
            <a:spLocks noGrp="1"/>
          </p:cNvSpPr>
          <p:nvPr>
            <p:ph idx="1"/>
          </p:nvPr>
        </p:nvSpPr>
        <p:spPr>
          <a:xfrm>
            <a:off x="330199" y="1690688"/>
            <a:ext cx="8967550" cy="5167312"/>
          </a:xfrm>
          <a:noFill/>
        </p:spPr>
        <p:txBody>
          <a:bodyPr>
            <a:noAutofit/>
          </a:bodyPr>
          <a:lstStyle/>
          <a:p>
            <a:pPr marL="0" indent="0">
              <a:buNone/>
            </a:pPr>
            <a:r>
              <a:rPr lang="el-GR" sz="2200" dirty="0"/>
              <a:t>Ο Πολ πνίγει το θυμό του. Σκέφτεται ότι δεν έχει νόημα να πει τίποτα, γιατί είτε κάποιος τότε θα νιώσει επίθεση είτε δεν θα ακούσει καθόλου τη γνώμη του. Οπότε πιστεύει ότι είναι καλύτερα να μην </a:t>
            </a:r>
            <a:br>
              <a:rPr lang="el-GR" sz="2200" dirty="0"/>
            </a:br>
            <a:r>
              <a:rPr lang="el-GR" sz="2200" dirty="0"/>
              <a:t>πει απολύτως τίποτα.</a:t>
            </a:r>
          </a:p>
          <a:p>
            <a:pPr marL="0" indent="0">
              <a:buNone/>
            </a:pPr>
            <a:r>
              <a:rPr lang="el-GR" sz="2200" dirty="0"/>
              <a:t>Αυτή η ιστορία θα μπορούσε να τελειώσει έτσι προς το παρόν: Η ομαδική βραδιά τελειώνει στην ώρα της. Οι περισσότεροι άνθρωποι φεύγουν με μια δυσάρεστη αίσθηση. Η ομάδα που ετοίμασε την επίδειξη φωτογραφιών πηγαίνει στο σπίτι νευριασμένη.</a:t>
            </a:r>
          </a:p>
          <a:p>
            <a:pPr marL="0" indent="0">
              <a:buNone/>
            </a:pPr>
            <a:r>
              <a:rPr lang="el-GR" sz="2200" dirty="0"/>
              <a:t>Στο σπίτι, ο Πολ ξεπαγώνει μια πίτσα, στη συνέχεια παίρνει μια σοκολάτα και ένα πακέτο πατατάκια στο δωμάτιό του και παρακολουθεί μια ταινία δράσης. Αλλά οι σκέψεις του εξακολουθούν να περιστρέφονται γύρω από την ομαδική βραδιά και τι έπρεπε να πει. Σκέφτεται αν πρέπει να ξαναπάει σε ομαδική βραδιά</a:t>
            </a:r>
            <a:r>
              <a:rPr lang="en-US" sz="2200" dirty="0"/>
              <a:t>.</a:t>
            </a:r>
            <a:endParaRPr lang="el-GR" sz="2200" dirty="0"/>
          </a:p>
        </p:txBody>
      </p:sp>
      <p:sp>
        <p:nvSpPr>
          <p:cNvPr id="2" name="Title 1">
            <a:extLst>
              <a:ext uri="{FF2B5EF4-FFF2-40B4-BE49-F238E27FC236}">
                <a16:creationId xmlns:a16="http://schemas.microsoft.com/office/drawing/2014/main" id="{1827AA4D-8640-49ED-AD88-44AC497B37F7}"/>
              </a:ext>
            </a:extLst>
          </p:cNvPr>
          <p:cNvSpPr>
            <a:spLocks noGrp="1"/>
          </p:cNvSpPr>
          <p:nvPr>
            <p:ph type="title"/>
          </p:nvPr>
        </p:nvSpPr>
        <p:spPr/>
        <p:txBody>
          <a:bodyPr/>
          <a:lstStyle/>
          <a:p>
            <a:r>
              <a:rPr lang="el-GR" dirty="0"/>
              <a:t>Η ιστορία του Πολ</a:t>
            </a:r>
            <a:r>
              <a:rPr lang="en-US" dirty="0"/>
              <a:t> </a:t>
            </a:r>
            <a:endParaRPr lang="el-GR" dirty="0"/>
          </a:p>
        </p:txBody>
      </p:sp>
      <p:sp>
        <p:nvSpPr>
          <p:cNvPr id="7" name="TextBox 6">
            <a:extLst>
              <a:ext uri="{FF2B5EF4-FFF2-40B4-BE49-F238E27FC236}">
                <a16:creationId xmlns:a16="http://schemas.microsoft.com/office/drawing/2014/main" id="{DBB9A191-64EB-4E33-B03A-B9F82B50F0C7}"/>
              </a:ext>
            </a:extLst>
          </p:cNvPr>
          <p:cNvSpPr txBox="1"/>
          <p:nvPr/>
        </p:nvSpPr>
        <p:spPr>
          <a:xfrm>
            <a:off x="7762875" y="0"/>
            <a:ext cx="4440416"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rPr>
              <a:t>○ </a:t>
            </a:r>
            <a:r>
              <a:rPr lang="el-GR" dirty="0">
                <a:solidFill>
                  <a:schemeClr val="bg1"/>
                </a:solidFill>
                <a:effectLst>
                  <a:outerShdw blurRad="38100" dist="38100" dir="2700000" algn="tl">
                    <a:srgbClr val="000000">
                      <a:alpha val="43137"/>
                    </a:srgbClr>
                  </a:outerShdw>
                </a:effectLst>
              </a:rPr>
              <a:t>Η συμπεριφορά μας έχει πάντα συνέπειες</a:t>
            </a:r>
            <a:endParaRPr lang="en-US" sz="1800" dirty="0">
              <a:solidFill>
                <a:schemeClr val="bg1"/>
              </a:solidFill>
              <a:effectLst>
                <a:outerShdw blurRad="38100" dist="38100" dir="2700000" algn="tl">
                  <a:srgbClr val="000000">
                    <a:alpha val="43137"/>
                  </a:srgbClr>
                </a:outerShdw>
              </a:effectLst>
            </a:endParaRPr>
          </a:p>
        </p:txBody>
      </p:sp>
      <p:pic>
        <p:nvPicPr>
          <p:cNvPr id="8" name="Εικόνα 7" descr="Εικόνα που περιέχει κείμενο&#10;&#10;Περιγραφή που δημιουργήθηκε αυτόματα">
            <a:extLst>
              <a:ext uri="{FF2B5EF4-FFF2-40B4-BE49-F238E27FC236}">
                <a16:creationId xmlns:a16="http://schemas.microsoft.com/office/drawing/2014/main" id="{46B5F833-4D9C-DD29-7687-FB569FE97A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72293" y="1511300"/>
            <a:ext cx="3545163" cy="4106666"/>
          </a:xfrm>
          <a:prstGeom prst="ellipse">
            <a:avLst/>
          </a:prstGeom>
          <a:ln>
            <a:noFill/>
          </a:ln>
          <a:effectLst>
            <a:softEdge rad="112500"/>
          </a:effectLst>
        </p:spPr>
      </p:pic>
    </p:spTree>
    <p:extLst>
      <p:ext uri="{BB962C8B-B14F-4D97-AF65-F5344CB8AC3E}">
        <p14:creationId xmlns:p14="http://schemas.microsoft.com/office/powerpoint/2010/main" val="37894874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101" descr="Aquarell, Pinselstrich, Farbe, Abstrakt, Textur, Bürste">
            <a:extLst>
              <a:ext uri="{FF2B5EF4-FFF2-40B4-BE49-F238E27FC236}">
                <a16:creationId xmlns:a16="http://schemas.microsoft.com/office/drawing/2014/main" id="{82F1F663-4286-4BE7-A6EE-41514F8B3D76}"/>
              </a:ext>
            </a:extLst>
          </p:cNvPr>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b="5575"/>
          <a:stretch/>
        </p:blipFill>
        <p:spPr bwMode="auto">
          <a:xfrm>
            <a:off x="142139" y="1557338"/>
            <a:ext cx="12049862" cy="5291138"/>
          </a:xfrm>
          <a:prstGeom prst="rect">
            <a:avLst/>
          </a:prstGeom>
          <a:noFill/>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E7B32EAC-662D-4C97-9521-314DF6BD7EEB}"/>
              </a:ext>
            </a:extLst>
          </p:cNvPr>
          <p:cNvSpPr>
            <a:spLocks noGrp="1"/>
          </p:cNvSpPr>
          <p:nvPr>
            <p:ph type="title"/>
          </p:nvPr>
        </p:nvSpPr>
        <p:spPr/>
        <p:txBody>
          <a:bodyPr/>
          <a:lstStyle/>
          <a:p>
            <a:r>
              <a:rPr lang="el-GR" dirty="0"/>
              <a:t>Η ιστορία του Ηλία</a:t>
            </a:r>
          </a:p>
        </p:txBody>
      </p:sp>
      <p:sp>
        <p:nvSpPr>
          <p:cNvPr id="3" name="Content Placeholder 2">
            <a:extLst>
              <a:ext uri="{FF2B5EF4-FFF2-40B4-BE49-F238E27FC236}">
                <a16:creationId xmlns:a16="http://schemas.microsoft.com/office/drawing/2014/main" id="{6629D912-3F6A-4BA7-8BF6-27CBB3D0291C}"/>
              </a:ext>
            </a:extLst>
          </p:cNvPr>
          <p:cNvSpPr>
            <a:spLocks noGrp="1"/>
          </p:cNvSpPr>
          <p:nvPr>
            <p:ph idx="1"/>
          </p:nvPr>
        </p:nvSpPr>
        <p:spPr>
          <a:xfrm>
            <a:off x="3128544" y="2223963"/>
            <a:ext cx="8803105" cy="3789112"/>
          </a:xfrm>
          <a:noFill/>
        </p:spPr>
        <p:txBody>
          <a:bodyPr>
            <a:noAutofit/>
          </a:bodyPr>
          <a:lstStyle/>
          <a:p>
            <a:pPr marL="0" indent="0">
              <a:buNone/>
            </a:pPr>
            <a:r>
              <a:rPr lang="el-GR" sz="2400" dirty="0"/>
              <a:t>Ο Ηλίας εκφράζει την απογοήτευσή του και εξηγεί στους άλλους πόσο σημαντικό είναι γι' αυτόν να δείξουν τις φωτογραφίες και ότι τις έφτιαξαν για να τις δουν οι άλλοι. </a:t>
            </a:r>
          </a:p>
          <a:p>
            <a:pPr marL="0" indent="0">
              <a:buNone/>
            </a:pPr>
            <a:r>
              <a:rPr lang="el-GR" sz="2400" dirty="0"/>
              <a:t>Αυτή η ιστορία θα τελείωνε έτσι προς το παρόν: Οι άλλοι ακούνε τον Ηλία και πολλοί του λένε ότι και αυτοί ανυπομονούσαν για τις φωτογραφίες. Τώρα η ομάδα αποφασίζει ότι όσοι θέλουν να αφιερώσουν χρόνο μπορούν να μείνουν περισσότερο σήμερα και να τις δουν.</a:t>
            </a:r>
          </a:p>
          <a:p>
            <a:pPr marL="0" indent="0">
              <a:buNone/>
            </a:pPr>
            <a:r>
              <a:rPr lang="el-GR" sz="2400" dirty="0"/>
              <a:t>Επιπλέον, η έκθεση φωτογραφίας θα προβληθεί σε όλους, συμπεριλαμβανομένων των γονέων και άλλων ομάδων προσκόπων σε επόμενη μεγαλύτερη συνάντηση</a:t>
            </a:r>
            <a:r>
              <a:rPr lang="en-US" sz="2400" dirty="0"/>
              <a:t>.</a:t>
            </a:r>
            <a:endParaRPr lang="el-GR" sz="2400" b="1" dirty="0"/>
          </a:p>
        </p:txBody>
      </p:sp>
      <p:sp>
        <p:nvSpPr>
          <p:cNvPr id="8" name="TextBox 7">
            <a:extLst>
              <a:ext uri="{FF2B5EF4-FFF2-40B4-BE49-F238E27FC236}">
                <a16:creationId xmlns:a16="http://schemas.microsoft.com/office/drawing/2014/main" id="{DBB9A191-64EB-4E33-B03A-B9F82B50F0C7}"/>
              </a:ext>
            </a:extLst>
          </p:cNvPr>
          <p:cNvSpPr txBox="1"/>
          <p:nvPr/>
        </p:nvSpPr>
        <p:spPr>
          <a:xfrm>
            <a:off x="7762875" y="0"/>
            <a:ext cx="4440416"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rPr>
              <a:t>○ </a:t>
            </a:r>
            <a:r>
              <a:rPr lang="el-GR" dirty="0">
                <a:solidFill>
                  <a:schemeClr val="bg1"/>
                </a:solidFill>
                <a:effectLst>
                  <a:outerShdw blurRad="38100" dist="38100" dir="2700000" algn="tl">
                    <a:srgbClr val="000000">
                      <a:alpha val="43137"/>
                    </a:srgbClr>
                  </a:outerShdw>
                </a:effectLst>
              </a:rPr>
              <a:t>Η συμπεριφορά μας έχει πάντα συνέπειες</a:t>
            </a:r>
            <a:endParaRPr lang="en-US" sz="1800" dirty="0">
              <a:solidFill>
                <a:schemeClr val="bg1"/>
              </a:solidFill>
              <a:effectLst>
                <a:outerShdw blurRad="38100" dist="38100" dir="2700000" algn="tl">
                  <a:srgbClr val="000000">
                    <a:alpha val="43137"/>
                  </a:srgbClr>
                </a:outerShdw>
              </a:effectLst>
            </a:endParaRPr>
          </a:p>
        </p:txBody>
      </p:sp>
      <p:pic>
        <p:nvPicPr>
          <p:cNvPr id="10" name="Εικόνα 9" descr="Εικόνα που περιέχει κείμενο, clipart&#10;&#10;Περιγραφή που δημιουργήθηκε αυτόματα">
            <a:extLst>
              <a:ext uri="{FF2B5EF4-FFF2-40B4-BE49-F238E27FC236}">
                <a16:creationId xmlns:a16="http://schemas.microsoft.com/office/drawing/2014/main" id="{B6F028F3-CF37-1E65-9D05-C255E6BFBC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106" y="2156839"/>
            <a:ext cx="3393948" cy="3202561"/>
          </a:xfrm>
          <a:prstGeom prst="ellipse">
            <a:avLst/>
          </a:prstGeom>
          <a:ln>
            <a:noFill/>
          </a:ln>
          <a:effectLst>
            <a:softEdge rad="112500"/>
          </a:effectLst>
        </p:spPr>
      </p:pic>
    </p:spTree>
    <p:extLst>
      <p:ext uri="{BB962C8B-B14F-4D97-AF65-F5344CB8AC3E}">
        <p14:creationId xmlns:p14="http://schemas.microsoft.com/office/powerpoint/2010/main" val="19112672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104">
            <a:extLst>
              <a:ext uri="{FF2B5EF4-FFF2-40B4-BE49-F238E27FC236}">
                <a16:creationId xmlns:a16="http://schemas.microsoft.com/office/drawing/2014/main" id="{FEAC888B-BC61-4660-AC84-51EEE3E058D0}"/>
              </a:ext>
            </a:extLst>
          </p:cNvPr>
          <p:cNvPicPr>
            <a:picLocks noChangeAspect="1"/>
          </p:cNvPicPr>
          <p:nvPr/>
        </p:nvPicPr>
        <p:blipFill rotWithShape="1">
          <a:blip r:embed="rId2" cstate="print">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a:off x="465246" y="2055813"/>
            <a:ext cx="11261507" cy="3228975"/>
          </a:xfrm>
          <a:prstGeom prst="rect">
            <a:avLst/>
          </a:prstGeom>
          <a:noFill/>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BE19BB64-2B85-468A-A92E-6746F1138D5B}"/>
              </a:ext>
            </a:extLst>
          </p:cNvPr>
          <p:cNvSpPr>
            <a:spLocks noGrp="1"/>
          </p:cNvSpPr>
          <p:nvPr>
            <p:ph type="title"/>
          </p:nvPr>
        </p:nvSpPr>
        <p:spPr/>
        <p:txBody>
          <a:bodyPr/>
          <a:lstStyle/>
          <a:p>
            <a:endParaRPr lang="el-GR" dirty="0"/>
          </a:p>
        </p:txBody>
      </p:sp>
      <p:sp>
        <p:nvSpPr>
          <p:cNvPr id="3" name="Content Placeholder 2">
            <a:extLst>
              <a:ext uri="{FF2B5EF4-FFF2-40B4-BE49-F238E27FC236}">
                <a16:creationId xmlns:a16="http://schemas.microsoft.com/office/drawing/2014/main" id="{EE9F0581-57DB-4C02-9C2D-2980178822F7}"/>
              </a:ext>
            </a:extLst>
          </p:cNvPr>
          <p:cNvSpPr>
            <a:spLocks noGrp="1"/>
          </p:cNvSpPr>
          <p:nvPr>
            <p:ph idx="1"/>
          </p:nvPr>
        </p:nvSpPr>
        <p:spPr>
          <a:xfrm>
            <a:off x="1654227" y="2432843"/>
            <a:ext cx="8420328" cy="2474913"/>
          </a:xfrm>
          <a:noFill/>
          <a:ln>
            <a:noFill/>
          </a:ln>
        </p:spPr>
        <p:txBody>
          <a:bodyPr>
            <a:normAutofit fontScale="92500" lnSpcReduction="10000"/>
          </a:bodyPr>
          <a:lstStyle/>
          <a:p>
            <a:pPr marL="0" indent="0">
              <a:lnSpc>
                <a:spcPct val="120000"/>
              </a:lnSpc>
              <a:buNone/>
            </a:pPr>
            <a:r>
              <a:rPr lang="el-GR" dirty="0">
                <a:effectLst>
                  <a:outerShdw blurRad="38100" dist="38100" dir="2700000" algn="tl">
                    <a:srgbClr val="000000">
                      <a:alpha val="43137"/>
                    </a:srgbClr>
                  </a:outerShdw>
                </a:effectLst>
              </a:rPr>
              <a:t>Έχετε επίσης παρατηρήσει ότι κάθε συμπεριφορά έχει πάντα συνέπειες; </a:t>
            </a:r>
          </a:p>
          <a:p>
            <a:pPr marL="0" indent="0">
              <a:lnSpc>
                <a:spcPct val="120000"/>
              </a:lnSpc>
              <a:buNone/>
            </a:pPr>
            <a:r>
              <a:rPr lang="el-GR" dirty="0">
                <a:effectLst>
                  <a:outerShdw blurRad="38100" dist="38100" dir="2700000" algn="tl">
                    <a:srgbClr val="000000">
                      <a:alpha val="43137"/>
                    </a:srgbClr>
                  </a:outerShdw>
                </a:effectLst>
              </a:rPr>
              <a:t>Εάν αυτό είναι σαφές για εσάς, θα συνειδητοποιήσετε επίσης ότι μπορείτε πάντα να επηρεάσετε τα αποτελέσματα με τη συμπεριφορά σας.</a:t>
            </a:r>
            <a:r>
              <a:rPr lang="el-GR" dirty="0">
                <a:solidFill>
                  <a:schemeClr val="bg1"/>
                </a:solidFill>
                <a:effectLst>
                  <a:outerShdw blurRad="38100" dist="38100" dir="2700000" algn="tl">
                    <a:srgbClr val="000000">
                      <a:alpha val="43137"/>
                    </a:srgbClr>
                  </a:outerShdw>
                </a:effectLst>
              </a:rPr>
              <a:t>.</a:t>
            </a:r>
          </a:p>
        </p:txBody>
      </p:sp>
      <p:sp>
        <p:nvSpPr>
          <p:cNvPr id="6" name="TextBox 5">
            <a:extLst>
              <a:ext uri="{FF2B5EF4-FFF2-40B4-BE49-F238E27FC236}">
                <a16:creationId xmlns:a16="http://schemas.microsoft.com/office/drawing/2014/main" id="{DBB9A191-64EB-4E33-B03A-B9F82B50F0C7}"/>
              </a:ext>
            </a:extLst>
          </p:cNvPr>
          <p:cNvSpPr txBox="1"/>
          <p:nvPr/>
        </p:nvSpPr>
        <p:spPr>
          <a:xfrm>
            <a:off x="7762875" y="0"/>
            <a:ext cx="4440416"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rPr>
              <a:t>○ </a:t>
            </a:r>
            <a:r>
              <a:rPr lang="el-GR" dirty="0">
                <a:solidFill>
                  <a:schemeClr val="bg1"/>
                </a:solidFill>
                <a:effectLst>
                  <a:outerShdw blurRad="38100" dist="38100" dir="2700000" algn="tl">
                    <a:srgbClr val="000000">
                      <a:alpha val="43137"/>
                    </a:srgbClr>
                  </a:outerShdw>
                </a:effectLst>
              </a:rPr>
              <a:t>Η συμπεριφορά μας έχει πάντα συνέπειες</a:t>
            </a:r>
            <a:endParaRPr lang="en-US" sz="18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333066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F1F2F7-BC89-426C-80CB-9116627B39A6}"/>
              </a:ext>
            </a:extLst>
          </p:cNvPr>
          <p:cNvSpPr>
            <a:spLocks noGrp="1"/>
          </p:cNvSpPr>
          <p:nvPr>
            <p:ph idx="1"/>
          </p:nvPr>
        </p:nvSpPr>
        <p:spPr>
          <a:xfrm>
            <a:off x="838200" y="1720848"/>
            <a:ext cx="10515600" cy="4946647"/>
          </a:xfrm>
        </p:spPr>
        <p:txBody>
          <a:bodyPr>
            <a:normAutofit fontScale="62500" lnSpcReduction="20000"/>
          </a:bodyPr>
          <a:lstStyle/>
          <a:p>
            <a:pPr>
              <a:lnSpc>
                <a:spcPct val="120000"/>
              </a:lnSpc>
            </a:pPr>
            <a:r>
              <a:rPr lang="el-GR" dirty="0"/>
              <a:t>Πάρτε ξανά το παράδειγμα της προηγούμενης ιστορίας: η ίδια αρχική κατάσταση μπορεί να συνεχιστεί εντελώς διαφορετικά, ανάλογα με το πώς συμπεριφέρονται τα μεμονωμένα άτομα. Όλοι επηρεάζουμε με τη συμπεριφορά μας το κατά πόσο η ιστορία συνεχίζεται θετικά ή αρνητικά</a:t>
            </a:r>
            <a:r>
              <a:rPr lang="en-US" dirty="0"/>
              <a:t>.</a:t>
            </a:r>
          </a:p>
          <a:p>
            <a:pPr>
              <a:lnSpc>
                <a:spcPct val="120000"/>
              </a:lnSpc>
            </a:pPr>
            <a:endParaRPr lang="en-US" dirty="0"/>
          </a:p>
          <a:p>
            <a:pPr>
              <a:lnSpc>
                <a:spcPct val="120000"/>
              </a:lnSpc>
            </a:pPr>
            <a:endParaRPr lang="en-US" dirty="0"/>
          </a:p>
          <a:p>
            <a:pPr>
              <a:lnSpc>
                <a:spcPct val="120000"/>
              </a:lnSpc>
            </a:pPr>
            <a:endParaRPr lang="en-US" dirty="0"/>
          </a:p>
          <a:p>
            <a:pPr>
              <a:lnSpc>
                <a:spcPct val="120000"/>
              </a:lnSpc>
            </a:pPr>
            <a:endParaRPr lang="en-US" dirty="0"/>
          </a:p>
          <a:p>
            <a:pPr>
              <a:lnSpc>
                <a:spcPct val="120000"/>
              </a:lnSpc>
            </a:pPr>
            <a:endParaRPr lang="en-US" dirty="0"/>
          </a:p>
          <a:p>
            <a:pPr>
              <a:lnSpc>
                <a:spcPct val="120000"/>
              </a:lnSpc>
            </a:pPr>
            <a:endParaRPr lang="en-US" dirty="0"/>
          </a:p>
          <a:p>
            <a:pPr>
              <a:lnSpc>
                <a:spcPct val="120000"/>
              </a:lnSpc>
            </a:pPr>
            <a:endParaRPr lang="el-GR" dirty="0"/>
          </a:p>
          <a:p>
            <a:pPr>
              <a:lnSpc>
                <a:spcPct val="120000"/>
              </a:lnSpc>
            </a:pPr>
            <a:r>
              <a:rPr lang="el-GR" dirty="0"/>
              <a:t>Ίσως αυτό ακούγεται λίγο περίπλοκο τώρα, αλλά αν πάρουμε ξανά το προηγούμενο παράδειγμα, σίγουρα θα γίνει πιο ξεκάθαρο για εσάς</a:t>
            </a:r>
            <a:r>
              <a:rPr lang="en-US" dirty="0"/>
              <a:t>. </a:t>
            </a:r>
            <a:endParaRPr lang="el-GR" dirty="0"/>
          </a:p>
        </p:txBody>
      </p:sp>
      <p:sp>
        <p:nvSpPr>
          <p:cNvPr id="2" name="Title 1">
            <a:extLst>
              <a:ext uri="{FF2B5EF4-FFF2-40B4-BE49-F238E27FC236}">
                <a16:creationId xmlns:a16="http://schemas.microsoft.com/office/drawing/2014/main" id="{7723BAC9-15B7-485A-B986-26EB33D43FDA}"/>
              </a:ext>
            </a:extLst>
          </p:cNvPr>
          <p:cNvSpPr>
            <a:spLocks noGrp="1"/>
          </p:cNvSpPr>
          <p:nvPr>
            <p:ph type="title"/>
          </p:nvPr>
        </p:nvSpPr>
        <p:spPr>
          <a:xfrm>
            <a:off x="838200" y="321206"/>
            <a:ext cx="10515600" cy="1325563"/>
          </a:xfrm>
        </p:spPr>
        <p:txBody>
          <a:bodyPr>
            <a:normAutofit/>
          </a:bodyPr>
          <a:lstStyle/>
          <a:p>
            <a:r>
              <a:rPr lang="el-GR" sz="4000" dirty="0"/>
              <a:t>Θετικές και αρνητικές επιπτώσεις σε εσάς και τους άλλους</a:t>
            </a:r>
          </a:p>
        </p:txBody>
      </p:sp>
      <p:pic>
        <p:nvPicPr>
          <p:cNvPr id="4122" name="Grafik 109" descr="Aquarell, Pinselstrich, Farbe, Abstrakt, Textur, Bürste">
            <a:extLst>
              <a:ext uri="{FF2B5EF4-FFF2-40B4-BE49-F238E27FC236}">
                <a16:creationId xmlns:a16="http://schemas.microsoft.com/office/drawing/2014/main" id="{3EC3F76D-6505-4543-800D-2186604F11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3892" y="2841626"/>
            <a:ext cx="3737608" cy="1838325"/>
          </a:xfrm>
          <a:prstGeom prst="rect">
            <a:avLst/>
          </a:prstGeom>
          <a:noFill/>
          <a:extLst>
            <a:ext uri="{909E8E84-426E-40DD-AFC4-6F175D3DCCD1}">
              <a14:hiddenFill xmlns:a14="http://schemas.microsoft.com/office/drawing/2010/main">
                <a:solidFill>
                  <a:srgbClr val="FFFFFF"/>
                </a:solidFill>
              </a14:hiddenFill>
            </a:ext>
          </a:extLst>
        </p:spPr>
      </p:pic>
      <p:sp>
        <p:nvSpPr>
          <p:cNvPr id="23" name="Textfeld 2">
            <a:extLst>
              <a:ext uri="{FF2B5EF4-FFF2-40B4-BE49-F238E27FC236}">
                <a16:creationId xmlns:a16="http://schemas.microsoft.com/office/drawing/2014/main" id="{FD3151C9-A4B2-4B13-9D7C-35F824E00A65}"/>
              </a:ext>
            </a:extLst>
          </p:cNvPr>
          <p:cNvSpPr txBox="1">
            <a:spLocks noChangeArrowheads="1"/>
          </p:cNvSpPr>
          <p:nvPr/>
        </p:nvSpPr>
        <p:spPr bwMode="auto">
          <a:xfrm>
            <a:off x="2476500" y="2907124"/>
            <a:ext cx="261874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lvl="0" algn="ctr" eaLnBrk="0" fontAlgn="base" hangingPunct="0">
              <a:spcBef>
                <a:spcPct val="0"/>
              </a:spcBef>
              <a:spcAft>
                <a:spcPct val="0"/>
              </a:spcAft>
            </a:pPr>
            <a:r>
              <a:rPr lang="el-GR" altLang="en-US" sz="2400" b="1" dirty="0">
                <a:solidFill>
                  <a:srgbClr val="FFFFFF"/>
                </a:solidFill>
                <a:latin typeface="Calibri" panose="020F0502020204030204" pitchFamily="34" charset="0"/>
                <a:ea typeface="MyriadPro-Regular" charset="-128"/>
                <a:cs typeface="Arial" panose="020B0604020202020204" pitchFamily="34" charset="0"/>
              </a:rPr>
              <a:t>Η συμπεριφορά μας επηρεάζει το πώς συνεχίζεται η ιστορία</a:t>
            </a: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pic>
        <p:nvPicPr>
          <p:cNvPr id="26" name="Grafik 111">
            <a:extLst>
              <a:ext uri="{FF2B5EF4-FFF2-40B4-BE49-F238E27FC236}">
                <a16:creationId xmlns:a16="http://schemas.microsoft.com/office/drawing/2014/main" id="{81E4D377-14D1-43F1-B329-BE52554763F5}"/>
              </a:ext>
            </a:extLst>
          </p:cNvPr>
          <p:cNvPicPr>
            <a:picLocks noChangeAspect="1"/>
          </p:cNvPicPr>
          <p:nvPr/>
        </p:nvPicPr>
        <p:blipFill rotWithShape="1">
          <a:blip r:embed="rId3" cstate="print">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flipH="1">
            <a:off x="7532210" y="4690428"/>
            <a:ext cx="2164240" cy="805180"/>
          </a:xfrm>
          <a:prstGeom prst="rect">
            <a:avLst/>
          </a:prstGeom>
          <a:noFill/>
          <a:ln>
            <a:noFill/>
          </a:ln>
          <a:extLst>
            <a:ext uri="{53640926-AAD7-44D8-BBD7-CCE9431645EC}">
              <a14:shadowObscured xmlns:a14="http://schemas.microsoft.com/office/drawing/2010/main"/>
            </a:ext>
          </a:extLst>
        </p:spPr>
      </p:pic>
      <p:pic>
        <p:nvPicPr>
          <p:cNvPr id="27" name="Grafik 110">
            <a:extLst>
              <a:ext uri="{FF2B5EF4-FFF2-40B4-BE49-F238E27FC236}">
                <a16:creationId xmlns:a16="http://schemas.microsoft.com/office/drawing/2014/main" id="{C4DAA2F3-612D-4A7B-9CA6-009E232AAC1D}"/>
              </a:ext>
            </a:extLst>
          </p:cNvPr>
          <p:cNvPicPr>
            <a:picLocks noChangeAspect="1"/>
          </p:cNvPicPr>
          <p:nvPr/>
        </p:nvPicPr>
        <p:blipFill rotWithShape="1">
          <a:blip r:embed="rId4" cstate="print">
            <a:duotone>
              <a:schemeClr val="accent4">
                <a:shade val="45000"/>
                <a:satMod val="135000"/>
              </a:schemeClr>
              <a:prstClr val="white"/>
            </a:duotone>
            <a:extLst>
              <a:ext uri="{28A0092B-C50C-407E-A947-70E740481C1C}">
                <a14:useLocalDpi xmlns:a14="http://schemas.microsoft.com/office/drawing/2010/main" val="0"/>
              </a:ext>
            </a:extLst>
          </a:blip>
          <a:srcRect/>
          <a:stretch/>
        </p:blipFill>
        <p:spPr bwMode="auto">
          <a:xfrm>
            <a:off x="2608425" y="4759012"/>
            <a:ext cx="1871504" cy="805180"/>
          </a:xfrm>
          <a:prstGeom prst="rect">
            <a:avLst/>
          </a:prstGeom>
          <a:noFill/>
          <a:ln>
            <a:noFill/>
          </a:ln>
          <a:extLst>
            <a:ext uri="{53640926-AAD7-44D8-BBD7-CCE9431645EC}">
              <a14:shadowObscured xmlns:a14="http://schemas.microsoft.com/office/drawing/2010/main"/>
            </a:ext>
          </a:extLst>
        </p:spPr>
      </p:pic>
      <p:sp>
        <p:nvSpPr>
          <p:cNvPr id="24" name="Text Box 21">
            <a:extLst>
              <a:ext uri="{FF2B5EF4-FFF2-40B4-BE49-F238E27FC236}">
                <a16:creationId xmlns:a16="http://schemas.microsoft.com/office/drawing/2014/main" id="{1CB9E460-2329-47D5-8D9D-06F973A8C9D3}"/>
              </a:ext>
            </a:extLst>
          </p:cNvPr>
          <p:cNvSpPr txBox="1">
            <a:spLocks noChangeArrowheads="1"/>
          </p:cNvSpPr>
          <p:nvPr/>
        </p:nvSpPr>
        <p:spPr bwMode="auto">
          <a:xfrm>
            <a:off x="2505877" y="4937096"/>
            <a:ext cx="17995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lvl="0" algn="ctr" eaLnBrk="0" fontAlgn="base" hangingPunct="0">
              <a:spcBef>
                <a:spcPct val="0"/>
              </a:spcBef>
              <a:spcAft>
                <a:spcPct val="0"/>
              </a:spcAft>
            </a:pPr>
            <a:r>
              <a:rPr lang="el-GR" altLang="en-US" sz="2000" b="1" dirty="0">
                <a:solidFill>
                  <a:srgbClr val="FFFFFF"/>
                </a:solidFill>
                <a:effectLst>
                  <a:outerShdw blurRad="38100" dist="38100" dir="2700000" algn="tl">
                    <a:srgbClr val="000000">
                      <a:alpha val="43137"/>
                    </a:srgbClr>
                  </a:outerShdw>
                </a:effectLst>
                <a:latin typeface="Calibri" panose="020F0502020204030204" pitchFamily="34" charset="0"/>
                <a:ea typeface="MyriadPro-Regular" charset="-128"/>
                <a:cs typeface="Arial" panose="020B0604020202020204" pitchFamily="34" charset="0"/>
              </a:rPr>
              <a:t>για εμάς</a:t>
            </a:r>
            <a:endParaRPr kumimoji="0" lang="en-US" altLang="en-US" sz="2000" b="1" i="0" u="none" strike="noStrike" cap="none" normalizeH="0" baseline="0" dirty="0">
              <a:ln>
                <a:noFill/>
              </a:ln>
              <a:solidFill>
                <a:schemeClr val="tx1"/>
              </a:solidFill>
              <a:effectLst>
                <a:outerShdw blurRad="38100" dist="38100" dir="2700000" algn="tl">
                  <a:srgbClr val="000000">
                    <a:alpha val="43137"/>
                  </a:srgbClr>
                </a:outerShdw>
              </a:effectLst>
              <a:latin typeface="Arial" panose="020B0604020202020204" pitchFamily="34" charset="0"/>
            </a:endParaRPr>
          </a:p>
        </p:txBody>
      </p:sp>
      <p:sp>
        <p:nvSpPr>
          <p:cNvPr id="25" name="Text Box 20">
            <a:extLst>
              <a:ext uri="{FF2B5EF4-FFF2-40B4-BE49-F238E27FC236}">
                <a16:creationId xmlns:a16="http://schemas.microsoft.com/office/drawing/2014/main" id="{46B076FF-AD65-45D8-AA50-2E51BF5FAF24}"/>
              </a:ext>
            </a:extLst>
          </p:cNvPr>
          <p:cNvSpPr txBox="1">
            <a:spLocks noChangeArrowheads="1"/>
          </p:cNvSpPr>
          <p:nvPr/>
        </p:nvSpPr>
        <p:spPr bwMode="auto">
          <a:xfrm>
            <a:off x="7710646" y="4907915"/>
            <a:ext cx="208835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lvl="0" algn="ctr" eaLnBrk="0" fontAlgn="base" hangingPunct="0">
              <a:spcBef>
                <a:spcPct val="0"/>
              </a:spcBef>
              <a:spcAft>
                <a:spcPct val="0"/>
              </a:spcAft>
            </a:pPr>
            <a:r>
              <a:rPr lang="el-GR" altLang="en-US" sz="2000" b="1" dirty="0">
                <a:solidFill>
                  <a:srgbClr val="FFFFFF"/>
                </a:solidFill>
                <a:effectLst>
                  <a:outerShdw blurRad="38100" dist="38100" dir="2700000" algn="tl">
                    <a:srgbClr val="000000">
                      <a:alpha val="43137"/>
                    </a:srgbClr>
                  </a:outerShdw>
                </a:effectLst>
                <a:latin typeface="Calibri" panose="020F0502020204030204" pitchFamily="34" charset="0"/>
                <a:ea typeface="MyriadPro-Regular" charset="-128"/>
                <a:cs typeface="Arial" panose="020B0604020202020204" pitchFamily="34" charset="0"/>
              </a:rPr>
              <a:t>για τους άλλους</a:t>
            </a:r>
            <a:endParaRPr kumimoji="0" lang="en-US" altLang="en-US" sz="2000" b="1" i="0" u="none" strike="noStrike" cap="none" normalizeH="0" baseline="0" dirty="0">
              <a:ln>
                <a:noFill/>
              </a:ln>
              <a:solidFill>
                <a:schemeClr val="tx1"/>
              </a:solidFill>
              <a:effectLst>
                <a:outerShdw blurRad="38100" dist="38100" dir="2700000" algn="tl">
                  <a:srgbClr val="000000">
                    <a:alpha val="43137"/>
                  </a:srgbClr>
                </a:outerShdw>
              </a:effectLst>
              <a:latin typeface="Arial" panose="020B0604020202020204" pitchFamily="34" charset="0"/>
            </a:endParaRPr>
          </a:p>
        </p:txBody>
      </p:sp>
      <p:pic>
        <p:nvPicPr>
          <p:cNvPr id="30" name="Grafik 4159" descr="Transparent Watercolor Arrow Png, Png Download - kindpng">
            <a:extLst>
              <a:ext uri="{FF2B5EF4-FFF2-40B4-BE49-F238E27FC236}">
                <a16:creationId xmlns:a16="http://schemas.microsoft.com/office/drawing/2014/main" id="{210D8D1F-1836-4874-9D14-B048DCF3D7BB}"/>
              </a:ext>
            </a:extLst>
          </p:cNvPr>
          <p:cNvPicPr>
            <a:picLocks noChangeAspect="1"/>
          </p:cNvPicPr>
          <p:nvPr/>
        </p:nvPicPr>
        <p:blipFill>
          <a:blip r:embed="rId5" cstate="hqprint">
            <a:clrChange>
              <a:clrFrom>
                <a:srgbClr val="F7F7F7"/>
              </a:clrFrom>
              <a:clrTo>
                <a:srgbClr val="F7F7F7">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776879" y="4857357"/>
            <a:ext cx="730885" cy="532130"/>
          </a:xfrm>
          <a:prstGeom prst="rect">
            <a:avLst/>
          </a:prstGeom>
          <a:noFill/>
          <a:ln>
            <a:noFill/>
          </a:ln>
        </p:spPr>
      </p:pic>
      <p:pic>
        <p:nvPicPr>
          <p:cNvPr id="31" name="Grafik 14" descr="Transparent Watercolor Arrow Png, Png Download - kindpng">
            <a:extLst>
              <a:ext uri="{FF2B5EF4-FFF2-40B4-BE49-F238E27FC236}">
                <a16:creationId xmlns:a16="http://schemas.microsoft.com/office/drawing/2014/main" id="{E7BAE565-1BA7-4876-AB2D-28895D50F738}"/>
              </a:ext>
            </a:extLst>
          </p:cNvPr>
          <p:cNvPicPr>
            <a:picLocks noChangeAspect="1"/>
          </p:cNvPicPr>
          <p:nvPr/>
        </p:nvPicPr>
        <p:blipFill>
          <a:blip r:embed="rId5" cstate="hqprint">
            <a:clrChange>
              <a:clrFrom>
                <a:srgbClr val="F7F7F7"/>
              </a:clrFrom>
              <a:clrTo>
                <a:srgbClr val="F7F7F7">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4506916" y="4855530"/>
            <a:ext cx="730885" cy="532130"/>
          </a:xfrm>
          <a:prstGeom prst="rect">
            <a:avLst/>
          </a:prstGeom>
          <a:noFill/>
          <a:ln>
            <a:noFill/>
          </a:ln>
        </p:spPr>
      </p:pic>
      <p:sp>
        <p:nvSpPr>
          <p:cNvPr id="28" name="Text Box 22">
            <a:extLst>
              <a:ext uri="{FF2B5EF4-FFF2-40B4-BE49-F238E27FC236}">
                <a16:creationId xmlns:a16="http://schemas.microsoft.com/office/drawing/2014/main" id="{B035FE5B-2991-4DD0-A73D-F103FFEB3192}"/>
              </a:ext>
            </a:extLst>
          </p:cNvPr>
          <p:cNvSpPr txBox="1">
            <a:spLocks noChangeArrowheads="1"/>
          </p:cNvSpPr>
          <p:nvPr/>
        </p:nvSpPr>
        <p:spPr bwMode="auto">
          <a:xfrm>
            <a:off x="5219383" y="4722178"/>
            <a:ext cx="164814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l-GR" altLang="en-US" sz="3600" b="1" i="0" u="none" strike="noStrike" cap="none" normalizeH="0" baseline="0" dirty="0">
                <a:ln>
                  <a:noFill/>
                </a:ln>
                <a:solidFill>
                  <a:srgbClr val="5B9BD5"/>
                </a:solidFill>
                <a:effectLst/>
                <a:latin typeface="Calibri" panose="020F0502020204030204" pitchFamily="34" charset="0"/>
                <a:ea typeface="MyriadPro-Regular" charset="-128"/>
                <a:cs typeface="Arial" panose="020B0604020202020204" pitchFamily="34" charset="0"/>
              </a:rPr>
              <a:t>ιστορία</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33" name="Grafik 108" descr="Transparent Watercolor Arrow Png, Png Download - kindpng">
            <a:extLst>
              <a:ext uri="{FF2B5EF4-FFF2-40B4-BE49-F238E27FC236}">
                <a16:creationId xmlns:a16="http://schemas.microsoft.com/office/drawing/2014/main" id="{03861D36-81E6-4382-B13F-2C01A998D43E}"/>
              </a:ext>
            </a:extLst>
          </p:cNvPr>
          <p:cNvPicPr>
            <a:picLocks noChangeAspect="1"/>
          </p:cNvPicPr>
          <p:nvPr/>
        </p:nvPicPr>
        <p:blipFill>
          <a:blip r:embed="rId6" cstate="print">
            <a:clrChange>
              <a:clrFrom>
                <a:srgbClr val="F7F7F7"/>
              </a:clrFrom>
              <a:clrTo>
                <a:srgbClr val="F7F7F7">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6200000" flipH="1" flipV="1">
            <a:off x="5260025" y="3545207"/>
            <a:ext cx="1548765" cy="1127125"/>
          </a:xfrm>
          <a:prstGeom prst="rect">
            <a:avLst/>
          </a:prstGeom>
          <a:noFill/>
          <a:ln>
            <a:noFill/>
          </a:ln>
        </p:spPr>
      </p:pic>
      <p:sp>
        <p:nvSpPr>
          <p:cNvPr id="29" name="Rectangle 29">
            <a:extLst>
              <a:ext uri="{FF2B5EF4-FFF2-40B4-BE49-F238E27FC236}">
                <a16:creationId xmlns:a16="http://schemas.microsoft.com/office/drawing/2014/main" id="{7D3C92C9-8E04-4B11-A98E-551607D51949}"/>
              </a:ext>
            </a:extLst>
          </p:cNvPr>
          <p:cNvSpPr>
            <a:spLocks noChangeArrowheads="1"/>
          </p:cNvSpPr>
          <p:nvPr/>
        </p:nvSpPr>
        <p:spPr bwMode="auto">
          <a:xfrm>
            <a:off x="2298700" y="2384426"/>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32" name="Rectangle 31">
            <a:extLst>
              <a:ext uri="{FF2B5EF4-FFF2-40B4-BE49-F238E27FC236}">
                <a16:creationId xmlns:a16="http://schemas.microsoft.com/office/drawing/2014/main" id="{587B1827-5665-46A7-A455-0061C66065A2}"/>
              </a:ext>
            </a:extLst>
          </p:cNvPr>
          <p:cNvSpPr>
            <a:spLocks noChangeArrowheads="1"/>
          </p:cNvSpPr>
          <p:nvPr/>
        </p:nvSpPr>
        <p:spPr bwMode="auto">
          <a:xfrm>
            <a:off x="2298700" y="284162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34" name="Rectangle 32">
            <a:extLst>
              <a:ext uri="{FF2B5EF4-FFF2-40B4-BE49-F238E27FC236}">
                <a16:creationId xmlns:a16="http://schemas.microsoft.com/office/drawing/2014/main" id="{B95E93D2-B1D4-4E4A-9625-D3333593B258}"/>
              </a:ext>
            </a:extLst>
          </p:cNvPr>
          <p:cNvSpPr>
            <a:spLocks noChangeArrowheads="1"/>
          </p:cNvSpPr>
          <p:nvPr/>
        </p:nvSpPr>
        <p:spPr bwMode="auto">
          <a:xfrm>
            <a:off x="2298700" y="4679951"/>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35" name="Rectangle 36">
            <a:extLst>
              <a:ext uri="{FF2B5EF4-FFF2-40B4-BE49-F238E27FC236}">
                <a16:creationId xmlns:a16="http://schemas.microsoft.com/office/drawing/2014/main" id="{AAB57BE3-1C29-4A9C-B0C2-E62287C5DEDD}"/>
              </a:ext>
            </a:extLst>
          </p:cNvPr>
          <p:cNvSpPr>
            <a:spLocks noChangeArrowheads="1"/>
          </p:cNvSpPr>
          <p:nvPr/>
        </p:nvSpPr>
        <p:spPr bwMode="auto">
          <a:xfrm>
            <a:off x="2298700" y="5137151"/>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9" name="TextBox 18">
            <a:extLst>
              <a:ext uri="{FF2B5EF4-FFF2-40B4-BE49-F238E27FC236}">
                <a16:creationId xmlns:a16="http://schemas.microsoft.com/office/drawing/2014/main" id="{DBB9A191-64EB-4E33-B03A-B9F82B50F0C7}"/>
              </a:ext>
            </a:extLst>
          </p:cNvPr>
          <p:cNvSpPr txBox="1"/>
          <p:nvPr/>
        </p:nvSpPr>
        <p:spPr>
          <a:xfrm>
            <a:off x="7762875" y="0"/>
            <a:ext cx="4440416"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rPr>
              <a:t>○ </a:t>
            </a:r>
            <a:r>
              <a:rPr lang="el-GR" dirty="0">
                <a:solidFill>
                  <a:schemeClr val="bg1"/>
                </a:solidFill>
                <a:effectLst>
                  <a:outerShdw blurRad="38100" dist="38100" dir="2700000" algn="tl">
                    <a:srgbClr val="000000">
                      <a:alpha val="43137"/>
                    </a:srgbClr>
                  </a:outerShdw>
                </a:effectLst>
              </a:rPr>
              <a:t>Η συμπεριφορά μας έχει πάντα συνέπειες</a:t>
            </a:r>
            <a:endParaRPr lang="en-US" sz="18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573537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Grafik 14" descr="Transparent Watercolor Arrow Png, Png Download - kindpng">
            <a:extLst>
              <a:ext uri="{FF2B5EF4-FFF2-40B4-BE49-F238E27FC236}">
                <a16:creationId xmlns:a16="http://schemas.microsoft.com/office/drawing/2014/main" id="{69BB883C-4A74-4AEC-BE29-D0D8AFC0488A}"/>
              </a:ext>
            </a:extLst>
          </p:cNvPr>
          <p:cNvPicPr>
            <a:picLocks noChangeAspect="1"/>
          </p:cNvPicPr>
          <p:nvPr/>
        </p:nvPicPr>
        <p:blipFill>
          <a:blip r:embed="rId2" cstate="print">
            <a:clrChange>
              <a:clrFrom>
                <a:srgbClr val="F7F7F7"/>
              </a:clrFrom>
              <a:clrTo>
                <a:srgbClr val="F7F7F7">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6200000" flipH="1">
            <a:off x="7146213" y="4595221"/>
            <a:ext cx="3587029" cy="532130"/>
          </a:xfrm>
          <a:prstGeom prst="rect">
            <a:avLst/>
          </a:prstGeom>
          <a:noFill/>
          <a:ln>
            <a:noFill/>
          </a:ln>
        </p:spPr>
      </p:pic>
      <p:pic>
        <p:nvPicPr>
          <p:cNvPr id="52" name="Grafik 14" descr="Transparent Watercolor Arrow Png, Png Download - kindpng">
            <a:extLst>
              <a:ext uri="{FF2B5EF4-FFF2-40B4-BE49-F238E27FC236}">
                <a16:creationId xmlns:a16="http://schemas.microsoft.com/office/drawing/2014/main" id="{01AC5A3F-2182-4B4D-A94E-359E8C808C11}"/>
              </a:ext>
            </a:extLst>
          </p:cNvPr>
          <p:cNvPicPr>
            <a:picLocks noChangeAspect="1"/>
          </p:cNvPicPr>
          <p:nvPr/>
        </p:nvPicPr>
        <p:blipFill>
          <a:blip r:embed="rId2" cstate="print">
            <a:clrChange>
              <a:clrFrom>
                <a:srgbClr val="F7F7F7"/>
              </a:clrFrom>
              <a:clrTo>
                <a:srgbClr val="F7F7F7">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6200000" flipH="1">
            <a:off x="2535070" y="4599398"/>
            <a:ext cx="3985074" cy="532130"/>
          </a:xfrm>
          <a:prstGeom prst="rect">
            <a:avLst/>
          </a:prstGeom>
          <a:noFill/>
          <a:ln>
            <a:noFill/>
          </a:ln>
        </p:spPr>
      </p:pic>
      <p:pic>
        <p:nvPicPr>
          <p:cNvPr id="47" name="Grafik 116" descr="Aquarell, Pinselstrich, Farbe, Abstrakt, Textur, Bürste">
            <a:extLst>
              <a:ext uri="{FF2B5EF4-FFF2-40B4-BE49-F238E27FC236}">
                <a16:creationId xmlns:a16="http://schemas.microsoft.com/office/drawing/2014/main" id="{201F139B-5962-4363-A56C-AC96B7CBBD38}"/>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7193285" y="3313656"/>
            <a:ext cx="3405627" cy="1281131"/>
          </a:xfrm>
          <a:prstGeom prst="rect">
            <a:avLst/>
          </a:prstGeom>
          <a:noFill/>
          <a:ln>
            <a:noFill/>
          </a:ln>
          <a:extLst>
            <a:ext uri="{53640926-AAD7-44D8-BBD7-CCE9431645EC}">
              <a14:shadowObscured xmlns:a14="http://schemas.microsoft.com/office/drawing/2010/main"/>
            </a:ext>
          </a:extLst>
        </p:spPr>
      </p:pic>
      <p:pic>
        <p:nvPicPr>
          <p:cNvPr id="48" name="Grafik 118" descr="Aquarell, Pinselstrich, Farbe, Abstrakt, Textur, Bürste">
            <a:extLst>
              <a:ext uri="{FF2B5EF4-FFF2-40B4-BE49-F238E27FC236}">
                <a16:creationId xmlns:a16="http://schemas.microsoft.com/office/drawing/2014/main" id="{D7FA8277-819C-4C04-8859-B52E3CB181D7}"/>
              </a:ext>
            </a:extLst>
          </p:cNvPr>
          <p:cNvPicPr>
            <a:picLocks noChangeAspect="1"/>
          </p:cNvPicPr>
          <p:nvPr/>
        </p:nvPicPr>
        <p:blipFill rotWithShape="1">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a:off x="7248554" y="4639851"/>
            <a:ext cx="3728773" cy="1575315"/>
          </a:xfrm>
          <a:prstGeom prst="rect">
            <a:avLst/>
          </a:prstGeom>
          <a:noFill/>
          <a:ln>
            <a:noFill/>
          </a:ln>
          <a:extLst>
            <a:ext uri="{53640926-AAD7-44D8-BBD7-CCE9431645EC}">
              <a14:shadowObscured xmlns:a14="http://schemas.microsoft.com/office/drawing/2010/main"/>
            </a:ext>
          </a:extLst>
        </p:spPr>
      </p:pic>
      <p:pic>
        <p:nvPicPr>
          <p:cNvPr id="50" name="Grafik 117" descr="Aquarell, Pinselstrich, Farbe, Abstrakt, Textur, Bürste">
            <a:extLst>
              <a:ext uri="{FF2B5EF4-FFF2-40B4-BE49-F238E27FC236}">
                <a16:creationId xmlns:a16="http://schemas.microsoft.com/office/drawing/2014/main" id="{A5A24ADF-6D2B-4489-B564-869B09C63310}"/>
              </a:ext>
            </a:extLst>
          </p:cNvPr>
          <p:cNvPicPr>
            <a:picLocks noChangeAspect="1"/>
          </p:cNvPicPr>
          <p:nvPr/>
        </p:nvPicPr>
        <p:blipFill rotWithShape="1">
          <a:blip r:embed="rId5"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6909543" y="1834635"/>
            <a:ext cx="3638545" cy="1575315"/>
          </a:xfrm>
          <a:prstGeom prst="rect">
            <a:avLst/>
          </a:prstGeom>
          <a:noFill/>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490FFC6E-19AA-43AB-9DCB-77E8D766B3A9}"/>
              </a:ext>
            </a:extLst>
          </p:cNvPr>
          <p:cNvSpPr>
            <a:spLocks noGrp="1"/>
          </p:cNvSpPr>
          <p:nvPr>
            <p:ph type="title" idx="4294967295"/>
          </p:nvPr>
        </p:nvSpPr>
        <p:spPr>
          <a:xfrm>
            <a:off x="31750" y="75652"/>
            <a:ext cx="6064250" cy="1325563"/>
          </a:xfrm>
        </p:spPr>
        <p:txBody>
          <a:bodyPr/>
          <a:lstStyle/>
          <a:p>
            <a:r>
              <a:rPr lang="el-GR" b="1" dirty="0">
                <a:solidFill>
                  <a:srgbClr val="FFC000"/>
                </a:solidFill>
              </a:rPr>
              <a:t>Το παράδειγμα της Σάντρας</a:t>
            </a:r>
          </a:p>
        </p:txBody>
      </p:sp>
      <p:pic>
        <p:nvPicPr>
          <p:cNvPr id="29" name="Grafik 117" descr="Aquarell, Pinselstrich, Farbe, Abstrakt, Textur, Bürste">
            <a:extLst>
              <a:ext uri="{FF2B5EF4-FFF2-40B4-BE49-F238E27FC236}">
                <a16:creationId xmlns:a16="http://schemas.microsoft.com/office/drawing/2014/main" id="{B8B68610-95F5-4E5D-A83C-38B1772D8DA3}"/>
              </a:ext>
            </a:extLst>
          </p:cNvPr>
          <p:cNvPicPr>
            <a:picLocks noChangeAspect="1"/>
          </p:cNvPicPr>
          <p:nvPr/>
        </p:nvPicPr>
        <p:blipFill rotWithShape="1">
          <a:blip r:embed="rId5"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2663824" y="1649471"/>
            <a:ext cx="3638545" cy="1575315"/>
          </a:xfrm>
          <a:prstGeom prst="rect">
            <a:avLst/>
          </a:prstGeom>
          <a:noFill/>
          <a:ln>
            <a:noFill/>
          </a:ln>
          <a:extLst>
            <a:ext uri="{53640926-AAD7-44D8-BBD7-CCE9431645EC}">
              <a14:shadowObscured xmlns:a14="http://schemas.microsoft.com/office/drawing/2010/main"/>
            </a:ext>
          </a:extLst>
        </p:spPr>
      </p:pic>
      <p:pic>
        <p:nvPicPr>
          <p:cNvPr id="30" name="Grafik 116" descr="Aquarell, Pinselstrich, Farbe, Abstrakt, Textur, Bürste">
            <a:extLst>
              <a:ext uri="{FF2B5EF4-FFF2-40B4-BE49-F238E27FC236}">
                <a16:creationId xmlns:a16="http://schemas.microsoft.com/office/drawing/2014/main" id="{DEFC54F7-6FED-4E32-8432-DAF7A3F411EE}"/>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2795269" y="3224785"/>
            <a:ext cx="3790843" cy="1284347"/>
          </a:xfrm>
          <a:prstGeom prst="rect">
            <a:avLst/>
          </a:prstGeom>
          <a:noFill/>
          <a:ln>
            <a:noFill/>
          </a:ln>
          <a:extLst>
            <a:ext uri="{53640926-AAD7-44D8-BBD7-CCE9431645EC}">
              <a14:shadowObscured xmlns:a14="http://schemas.microsoft.com/office/drawing/2010/main"/>
            </a:ext>
          </a:extLst>
        </p:spPr>
      </p:pic>
      <p:pic>
        <p:nvPicPr>
          <p:cNvPr id="34" name="Grafik 118" descr="Aquarell, Pinselstrich, Farbe, Abstrakt, Textur, Bürste">
            <a:extLst>
              <a:ext uri="{FF2B5EF4-FFF2-40B4-BE49-F238E27FC236}">
                <a16:creationId xmlns:a16="http://schemas.microsoft.com/office/drawing/2014/main" id="{6391D439-6E6F-46EA-934F-7ADFD5F6AEFE}"/>
              </a:ext>
            </a:extLst>
          </p:cNvPr>
          <p:cNvPicPr>
            <a:picLocks noChangeAspect="1"/>
          </p:cNvPicPr>
          <p:nvPr/>
        </p:nvPicPr>
        <p:blipFill rotWithShape="1">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b="2811"/>
          <a:stretch/>
        </p:blipFill>
        <p:spPr bwMode="auto">
          <a:xfrm>
            <a:off x="2392201" y="4486656"/>
            <a:ext cx="4851399" cy="2304669"/>
          </a:xfrm>
          <a:prstGeom prst="rect">
            <a:avLst/>
          </a:prstGeom>
          <a:noFill/>
          <a:ln>
            <a:noFill/>
          </a:ln>
          <a:extLst>
            <a:ext uri="{53640926-AAD7-44D8-BBD7-CCE9431645EC}">
              <a14:shadowObscured xmlns:a14="http://schemas.microsoft.com/office/drawing/2010/main"/>
            </a:ext>
          </a:extLst>
        </p:spPr>
      </p:pic>
      <p:sp>
        <p:nvSpPr>
          <p:cNvPr id="35" name="TextBox 34">
            <a:extLst>
              <a:ext uri="{FF2B5EF4-FFF2-40B4-BE49-F238E27FC236}">
                <a16:creationId xmlns:a16="http://schemas.microsoft.com/office/drawing/2014/main" id="{F49D423C-3B2D-47B3-8D71-D037869FA2B3}"/>
              </a:ext>
            </a:extLst>
          </p:cNvPr>
          <p:cNvSpPr txBox="1"/>
          <p:nvPr/>
        </p:nvSpPr>
        <p:spPr>
          <a:xfrm>
            <a:off x="3448050" y="1810292"/>
            <a:ext cx="2063750" cy="1200329"/>
          </a:xfrm>
          <a:prstGeom prst="rect">
            <a:avLst/>
          </a:prstGeom>
          <a:noFill/>
        </p:spPr>
        <p:txBody>
          <a:bodyPr wrap="square">
            <a:spAutoFit/>
          </a:bodyPr>
          <a:lstStyle/>
          <a:p>
            <a:r>
              <a:rPr lang="en-US" b="1" dirty="0"/>
              <a:t>1. </a:t>
            </a:r>
            <a:r>
              <a:rPr lang="el-GR" b="1" dirty="0"/>
              <a:t>Οι άμεσες συνέπειες της συμπεριφοράς της για τον εαυτό της</a:t>
            </a:r>
            <a:r>
              <a:rPr lang="en-US" b="1" dirty="0"/>
              <a:t>.</a:t>
            </a:r>
          </a:p>
        </p:txBody>
      </p:sp>
      <p:sp>
        <p:nvSpPr>
          <p:cNvPr id="36" name="TextBox 35">
            <a:extLst>
              <a:ext uri="{FF2B5EF4-FFF2-40B4-BE49-F238E27FC236}">
                <a16:creationId xmlns:a16="http://schemas.microsoft.com/office/drawing/2014/main" id="{6E6CB4B5-EBF2-4FE1-84C4-49E7D99491F5}"/>
              </a:ext>
            </a:extLst>
          </p:cNvPr>
          <p:cNvSpPr txBox="1"/>
          <p:nvPr/>
        </p:nvSpPr>
        <p:spPr>
          <a:xfrm>
            <a:off x="3531763" y="3230090"/>
            <a:ext cx="3037515" cy="1200329"/>
          </a:xfrm>
          <a:prstGeom prst="rect">
            <a:avLst/>
          </a:prstGeom>
          <a:noFill/>
        </p:spPr>
        <p:txBody>
          <a:bodyPr wrap="square">
            <a:spAutoFit/>
          </a:bodyPr>
          <a:lstStyle/>
          <a:p>
            <a:r>
              <a:rPr lang="el-GR" b="1" dirty="0">
                <a:solidFill>
                  <a:schemeClr val="bg1"/>
                </a:solidFill>
                <a:effectLst>
                  <a:outerShdw blurRad="38100" dist="38100" dir="2700000" algn="tl">
                    <a:srgbClr val="000000">
                      <a:alpha val="43137"/>
                    </a:srgbClr>
                  </a:outerShdw>
                </a:effectLst>
              </a:rPr>
              <a:t>Ήταν η Σάντρα σε θέση </a:t>
            </a:r>
            <a:br>
              <a:rPr lang="el-GR" b="1" dirty="0">
                <a:solidFill>
                  <a:schemeClr val="bg1"/>
                </a:solidFill>
                <a:effectLst>
                  <a:outerShdw blurRad="38100" dist="38100" dir="2700000" algn="tl">
                    <a:srgbClr val="000000">
                      <a:alpha val="43137"/>
                    </a:srgbClr>
                  </a:outerShdw>
                </a:effectLst>
              </a:rPr>
            </a:br>
            <a:r>
              <a:rPr lang="el-GR" b="1" dirty="0">
                <a:solidFill>
                  <a:schemeClr val="bg1"/>
                </a:solidFill>
                <a:effectLst>
                  <a:outerShdw blurRad="38100" dist="38100" dir="2700000" algn="tl">
                    <a:srgbClr val="000000">
                      <a:alpha val="43137"/>
                    </a:srgbClr>
                  </a:outerShdw>
                </a:effectLst>
              </a:rPr>
              <a:t>να ικανοποιήσει ξανά τις ανάγκες της με τη συμπεριφορά της ή όχι;</a:t>
            </a:r>
            <a:endParaRPr lang="en-US" b="1" dirty="0">
              <a:solidFill>
                <a:schemeClr val="bg1"/>
              </a:solidFill>
              <a:effectLst>
                <a:outerShdw blurRad="38100" dist="38100" dir="2700000" algn="tl">
                  <a:srgbClr val="000000">
                    <a:alpha val="43137"/>
                  </a:srgbClr>
                </a:outerShdw>
              </a:effectLst>
            </a:endParaRPr>
          </a:p>
        </p:txBody>
      </p:sp>
      <p:sp>
        <p:nvSpPr>
          <p:cNvPr id="38" name="TextBox 37">
            <a:extLst>
              <a:ext uri="{FF2B5EF4-FFF2-40B4-BE49-F238E27FC236}">
                <a16:creationId xmlns:a16="http://schemas.microsoft.com/office/drawing/2014/main" id="{4BE6A45F-BE3D-4C18-ABFE-F5B3A3012DF4}"/>
              </a:ext>
            </a:extLst>
          </p:cNvPr>
          <p:cNvSpPr txBox="1"/>
          <p:nvPr/>
        </p:nvSpPr>
        <p:spPr>
          <a:xfrm>
            <a:off x="3290462" y="4594787"/>
            <a:ext cx="3683000" cy="2031325"/>
          </a:xfrm>
          <a:prstGeom prst="rect">
            <a:avLst/>
          </a:prstGeom>
          <a:noFill/>
        </p:spPr>
        <p:txBody>
          <a:bodyPr wrap="square">
            <a:spAutoFit/>
          </a:bodyPr>
          <a:lstStyle/>
          <a:p>
            <a:r>
              <a:rPr lang="el-GR" b="1" dirty="0"/>
              <a:t>Όχι, δεν μπορούσε να τα βάλει σε τάξη. Η ανάγκη της για αναγνώριση για όλη τη δουλειά που έχει κάνει δεν έχει ικανοποιηθεί. Πήγε σπίτι αναστατωμένη και θυμωμένη. Στην πραγματικότητα, τα πράγματα έγιναν χειρότερα για εκείνη</a:t>
            </a:r>
            <a:r>
              <a:rPr lang="en-US" b="1" dirty="0"/>
              <a:t>.</a:t>
            </a:r>
          </a:p>
        </p:txBody>
      </p:sp>
      <p:sp>
        <p:nvSpPr>
          <p:cNvPr id="40" name="TextBox 39">
            <a:extLst>
              <a:ext uri="{FF2B5EF4-FFF2-40B4-BE49-F238E27FC236}">
                <a16:creationId xmlns:a16="http://schemas.microsoft.com/office/drawing/2014/main" id="{159926AF-E136-4463-B74F-DED8507D092C}"/>
              </a:ext>
            </a:extLst>
          </p:cNvPr>
          <p:cNvSpPr txBox="1"/>
          <p:nvPr/>
        </p:nvSpPr>
        <p:spPr>
          <a:xfrm>
            <a:off x="7731971" y="1923629"/>
            <a:ext cx="2097829" cy="1200329"/>
          </a:xfrm>
          <a:prstGeom prst="rect">
            <a:avLst/>
          </a:prstGeom>
          <a:noFill/>
        </p:spPr>
        <p:txBody>
          <a:bodyPr wrap="square">
            <a:spAutoFit/>
          </a:bodyPr>
          <a:lstStyle/>
          <a:p>
            <a:r>
              <a:rPr lang="en-US" b="1" dirty="0"/>
              <a:t>2. </a:t>
            </a:r>
            <a:r>
              <a:rPr lang="el-GR" b="1" dirty="0"/>
              <a:t>Οι άμεσες συνέπειες της συμπεριφοράς της για τους άλλους</a:t>
            </a:r>
            <a:endParaRPr lang="en-US" b="1" dirty="0"/>
          </a:p>
        </p:txBody>
      </p:sp>
      <p:sp>
        <p:nvSpPr>
          <p:cNvPr id="46" name="TextBox 45">
            <a:extLst>
              <a:ext uri="{FF2B5EF4-FFF2-40B4-BE49-F238E27FC236}">
                <a16:creationId xmlns:a16="http://schemas.microsoft.com/office/drawing/2014/main" id="{003E323B-765A-4625-B0E9-0C59ACA72FCF}"/>
              </a:ext>
            </a:extLst>
          </p:cNvPr>
          <p:cNvSpPr txBox="1"/>
          <p:nvPr/>
        </p:nvSpPr>
        <p:spPr>
          <a:xfrm>
            <a:off x="7924800" y="4731095"/>
            <a:ext cx="2781300" cy="1172629"/>
          </a:xfrm>
          <a:prstGeom prst="rect">
            <a:avLst/>
          </a:prstGeom>
          <a:noFill/>
        </p:spPr>
        <p:txBody>
          <a:bodyPr wrap="square">
            <a:spAutoFit/>
          </a:bodyPr>
          <a:lstStyle/>
          <a:p>
            <a:pPr>
              <a:lnSpc>
                <a:spcPct val="130000"/>
              </a:lnSpc>
            </a:pPr>
            <a:r>
              <a:rPr lang="el-GR" b="1" dirty="0">
                <a:solidFill>
                  <a:srgbClr val="000000"/>
                </a:solidFill>
                <a:latin typeface="Calibri" panose="020F0502020204030204" pitchFamily="34" charset="0"/>
                <a:ea typeface="MyriadPro-Regular"/>
                <a:cs typeface="Arial" panose="020B0604020202020204" pitchFamily="34" charset="0"/>
              </a:rPr>
              <a:t>Έχει παραβιάσει τις ανάγκες της Φρίντα για ελευθερία και αυτονομία.</a:t>
            </a:r>
            <a:endParaRPr lang="en-GB" sz="1800" b="1" dirty="0">
              <a:effectLst/>
              <a:latin typeface="Calibri" panose="020F0502020204030204" pitchFamily="34" charset="0"/>
              <a:ea typeface="MyriadPro-Regular"/>
              <a:cs typeface="Arial" panose="020B0604020202020204" pitchFamily="34" charset="0"/>
            </a:endParaRPr>
          </a:p>
        </p:txBody>
      </p:sp>
      <p:pic>
        <p:nvPicPr>
          <p:cNvPr id="53" name="Grafik 4159" descr="Transparent Watercolor Arrow Png, Png Download - kindpng">
            <a:extLst>
              <a:ext uri="{FF2B5EF4-FFF2-40B4-BE49-F238E27FC236}">
                <a16:creationId xmlns:a16="http://schemas.microsoft.com/office/drawing/2014/main" id="{42729069-A7D9-4C66-ABD9-B67ABEF44A82}"/>
              </a:ext>
            </a:extLst>
          </p:cNvPr>
          <p:cNvPicPr>
            <a:picLocks noChangeAspect="1"/>
          </p:cNvPicPr>
          <p:nvPr/>
        </p:nvPicPr>
        <p:blipFill>
          <a:blip r:embed="rId6" cstate="hqprint">
            <a:clrChange>
              <a:clrFrom>
                <a:srgbClr val="F7F7F7"/>
              </a:clrFrom>
              <a:clrTo>
                <a:srgbClr val="F7F7F7">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783462">
            <a:off x="7784125" y="1148602"/>
            <a:ext cx="730885" cy="532130"/>
          </a:xfrm>
          <a:prstGeom prst="rect">
            <a:avLst/>
          </a:prstGeom>
          <a:noFill/>
          <a:ln>
            <a:noFill/>
          </a:ln>
        </p:spPr>
      </p:pic>
      <p:pic>
        <p:nvPicPr>
          <p:cNvPr id="54" name="Grafik 14" descr="Transparent Watercolor Arrow Png, Png Download - kindpng">
            <a:extLst>
              <a:ext uri="{FF2B5EF4-FFF2-40B4-BE49-F238E27FC236}">
                <a16:creationId xmlns:a16="http://schemas.microsoft.com/office/drawing/2014/main" id="{FDAA42CE-3EF1-478A-9C55-C93539B09B61}"/>
              </a:ext>
            </a:extLst>
          </p:cNvPr>
          <p:cNvPicPr>
            <a:picLocks noChangeAspect="1"/>
          </p:cNvPicPr>
          <p:nvPr/>
        </p:nvPicPr>
        <p:blipFill>
          <a:blip r:embed="rId6" cstate="hqprint">
            <a:clrChange>
              <a:clrFrom>
                <a:srgbClr val="F7F7F7"/>
              </a:clrFrom>
              <a:clrTo>
                <a:srgbClr val="F7F7F7">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9207457" flipH="1">
            <a:off x="4240674" y="1046571"/>
            <a:ext cx="730885" cy="532130"/>
          </a:xfrm>
          <a:prstGeom prst="rect">
            <a:avLst/>
          </a:prstGeom>
          <a:noFill/>
          <a:ln>
            <a:noFill/>
          </a:ln>
        </p:spPr>
      </p:pic>
      <p:sp>
        <p:nvSpPr>
          <p:cNvPr id="57" name="TextBox 56">
            <a:extLst>
              <a:ext uri="{FF2B5EF4-FFF2-40B4-BE49-F238E27FC236}">
                <a16:creationId xmlns:a16="http://schemas.microsoft.com/office/drawing/2014/main" id="{1A50477C-0EAB-4203-88C4-3D33E5CE959A}"/>
              </a:ext>
            </a:extLst>
          </p:cNvPr>
          <p:cNvSpPr txBox="1"/>
          <p:nvPr/>
        </p:nvSpPr>
        <p:spPr>
          <a:xfrm>
            <a:off x="3700241" y="180123"/>
            <a:ext cx="6388100" cy="954107"/>
          </a:xfrm>
          <a:prstGeom prst="rect">
            <a:avLst/>
          </a:prstGeom>
          <a:noFill/>
        </p:spPr>
        <p:txBody>
          <a:bodyPr wrap="square">
            <a:spAutoFit/>
          </a:bodyPr>
          <a:lstStyle/>
          <a:p>
            <a:pPr algn="ctr"/>
            <a:r>
              <a:rPr lang="el-GR" sz="2800" b="1" i="1" dirty="0">
                <a:solidFill>
                  <a:srgbClr val="D59061"/>
                </a:solidFill>
              </a:rPr>
              <a:t>Συνέπειες </a:t>
            </a:r>
            <a:r>
              <a:rPr lang="en-US" sz="2800" b="1" i="1" dirty="0">
                <a:solidFill>
                  <a:srgbClr val="D59061"/>
                </a:solidFill>
              </a:rPr>
              <a:t> </a:t>
            </a:r>
          </a:p>
          <a:p>
            <a:pPr algn="ctr"/>
            <a:r>
              <a:rPr lang="el-GR" sz="2800" b="1" i="1" dirty="0">
                <a:solidFill>
                  <a:srgbClr val="D59061"/>
                </a:solidFill>
              </a:rPr>
              <a:t>για την ίδια</a:t>
            </a:r>
            <a:r>
              <a:rPr lang="en-US" sz="2800" b="1" i="1" dirty="0">
                <a:solidFill>
                  <a:srgbClr val="D59061"/>
                </a:solidFill>
              </a:rPr>
              <a:t>              </a:t>
            </a:r>
            <a:r>
              <a:rPr lang="el-GR" sz="2800" b="1" i="1" dirty="0">
                <a:solidFill>
                  <a:srgbClr val="D59061"/>
                </a:solidFill>
              </a:rPr>
              <a:t>      </a:t>
            </a:r>
            <a:r>
              <a:rPr lang="en-US" sz="2800" b="1" i="1" dirty="0">
                <a:solidFill>
                  <a:srgbClr val="D59061"/>
                </a:solidFill>
              </a:rPr>
              <a:t> </a:t>
            </a:r>
            <a:r>
              <a:rPr lang="el-GR" sz="2800" b="1" i="1" dirty="0">
                <a:solidFill>
                  <a:srgbClr val="D59061"/>
                </a:solidFill>
              </a:rPr>
              <a:t>για τους άλλους</a:t>
            </a:r>
            <a:endParaRPr lang="en-GB" sz="2800" b="1" i="1" dirty="0">
              <a:solidFill>
                <a:srgbClr val="D59061"/>
              </a:solidFill>
            </a:endParaRPr>
          </a:p>
        </p:txBody>
      </p:sp>
      <p:sp>
        <p:nvSpPr>
          <p:cNvPr id="58" name="TextBox 57">
            <a:extLst>
              <a:ext uri="{FF2B5EF4-FFF2-40B4-BE49-F238E27FC236}">
                <a16:creationId xmlns:a16="http://schemas.microsoft.com/office/drawing/2014/main" id="{61640225-4E9B-45EF-B834-88AC96F1FDFE}"/>
              </a:ext>
            </a:extLst>
          </p:cNvPr>
          <p:cNvSpPr txBox="1"/>
          <p:nvPr/>
        </p:nvSpPr>
        <p:spPr>
          <a:xfrm>
            <a:off x="7764385" y="3397864"/>
            <a:ext cx="3054350" cy="923330"/>
          </a:xfrm>
          <a:prstGeom prst="rect">
            <a:avLst/>
          </a:prstGeom>
          <a:noFill/>
        </p:spPr>
        <p:txBody>
          <a:bodyPr wrap="square">
            <a:spAutoFit/>
          </a:bodyPr>
          <a:lstStyle/>
          <a:p>
            <a:r>
              <a:rPr lang="el-GR" b="1" dirty="0">
                <a:solidFill>
                  <a:schemeClr val="bg1"/>
                </a:solidFill>
                <a:effectLst>
                  <a:outerShdw blurRad="38100" dist="38100" dir="2700000" algn="tl">
                    <a:srgbClr val="000000">
                      <a:alpha val="43137"/>
                    </a:srgbClr>
                  </a:outerShdw>
                </a:effectLst>
              </a:rPr>
              <a:t>Η Σάντρα πλήγωσε τις ανάγκες των άλλων με </a:t>
            </a:r>
            <a:br>
              <a:rPr lang="el-GR" b="1" dirty="0">
                <a:solidFill>
                  <a:schemeClr val="bg1"/>
                </a:solidFill>
                <a:effectLst>
                  <a:outerShdw blurRad="38100" dist="38100" dir="2700000" algn="tl">
                    <a:srgbClr val="000000">
                      <a:alpha val="43137"/>
                    </a:srgbClr>
                  </a:outerShdw>
                </a:effectLst>
              </a:rPr>
            </a:br>
            <a:r>
              <a:rPr lang="el-GR" b="1" dirty="0">
                <a:solidFill>
                  <a:schemeClr val="bg1"/>
                </a:solidFill>
                <a:effectLst>
                  <a:outerShdw blurRad="38100" dist="38100" dir="2700000" algn="tl">
                    <a:srgbClr val="000000">
                      <a:alpha val="43137"/>
                    </a:srgbClr>
                  </a:outerShdw>
                </a:effectLst>
              </a:rPr>
              <a:t>τη συμπεριφορά της;</a:t>
            </a:r>
            <a:endParaRPr lang="en-US" b="1" dirty="0">
              <a:solidFill>
                <a:schemeClr val="bg1"/>
              </a:solidFill>
              <a:effectLst>
                <a:outerShdw blurRad="38100" dist="38100" dir="2700000" algn="tl">
                  <a:srgbClr val="000000">
                    <a:alpha val="43137"/>
                  </a:srgbClr>
                </a:outerShdw>
              </a:effectLst>
            </a:endParaRPr>
          </a:p>
        </p:txBody>
      </p:sp>
      <p:pic>
        <p:nvPicPr>
          <p:cNvPr id="21" name="Εικόνα 20" descr="Εικόνα που περιέχει κείμενο, χιόνι, άτομο, παιχνίδι&#10;&#10;Περιγραφή που δημιουργήθηκε αυτόματα">
            <a:extLst>
              <a:ext uri="{FF2B5EF4-FFF2-40B4-BE49-F238E27FC236}">
                <a16:creationId xmlns:a16="http://schemas.microsoft.com/office/drawing/2014/main" id="{1BAC1F1F-C210-CF11-F8A5-1CDC1EEB34A1}"/>
              </a:ext>
            </a:extLst>
          </p:cNvPr>
          <p:cNvPicPr>
            <a:picLocks noChangeAspect="1"/>
          </p:cNvPicPr>
          <p:nvPr/>
        </p:nvPicPr>
        <p:blipFill rotWithShape="1">
          <a:blip r:embed="rId7">
            <a:extLst>
              <a:ext uri="{28A0092B-C50C-407E-A947-70E740481C1C}">
                <a14:useLocalDpi xmlns:a14="http://schemas.microsoft.com/office/drawing/2010/main" val="0"/>
              </a:ext>
            </a:extLst>
          </a:blip>
          <a:srcRect l="26773" t="16759" r="28095"/>
          <a:stretch/>
        </p:blipFill>
        <p:spPr>
          <a:xfrm>
            <a:off x="259174" y="1401215"/>
            <a:ext cx="2244711" cy="5693854"/>
          </a:xfrm>
          <a:prstGeom prst="rect">
            <a:avLst/>
          </a:prstGeom>
          <a:ln>
            <a:noFill/>
          </a:ln>
          <a:effectLst>
            <a:softEdge rad="112500"/>
          </a:effectLst>
        </p:spPr>
      </p:pic>
    </p:spTree>
    <p:extLst>
      <p:ext uri="{BB962C8B-B14F-4D97-AF65-F5344CB8AC3E}">
        <p14:creationId xmlns:p14="http://schemas.microsoft.com/office/powerpoint/2010/main" val="36354662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Grafik 14" descr="Transparent Watercolor Arrow Png, Png Download - kindpng">
            <a:extLst>
              <a:ext uri="{FF2B5EF4-FFF2-40B4-BE49-F238E27FC236}">
                <a16:creationId xmlns:a16="http://schemas.microsoft.com/office/drawing/2014/main" id="{69BB883C-4A74-4AEC-BE29-D0D8AFC0488A}"/>
              </a:ext>
            </a:extLst>
          </p:cNvPr>
          <p:cNvPicPr>
            <a:picLocks noChangeAspect="1"/>
          </p:cNvPicPr>
          <p:nvPr/>
        </p:nvPicPr>
        <p:blipFill>
          <a:blip r:embed="rId2" cstate="print">
            <a:clrChange>
              <a:clrFrom>
                <a:srgbClr val="F7F7F7"/>
              </a:clrFrom>
              <a:clrTo>
                <a:srgbClr val="F7F7F7">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6200000" flipH="1">
            <a:off x="5558713" y="4760321"/>
            <a:ext cx="3587029" cy="532130"/>
          </a:xfrm>
          <a:prstGeom prst="rect">
            <a:avLst/>
          </a:prstGeom>
          <a:noFill/>
          <a:ln>
            <a:noFill/>
          </a:ln>
        </p:spPr>
      </p:pic>
      <p:pic>
        <p:nvPicPr>
          <p:cNvPr id="52" name="Grafik 14" descr="Transparent Watercolor Arrow Png, Png Download - kindpng">
            <a:extLst>
              <a:ext uri="{FF2B5EF4-FFF2-40B4-BE49-F238E27FC236}">
                <a16:creationId xmlns:a16="http://schemas.microsoft.com/office/drawing/2014/main" id="{01AC5A3F-2182-4B4D-A94E-359E8C808C11}"/>
              </a:ext>
            </a:extLst>
          </p:cNvPr>
          <p:cNvPicPr>
            <a:picLocks noChangeAspect="1"/>
          </p:cNvPicPr>
          <p:nvPr/>
        </p:nvPicPr>
        <p:blipFill>
          <a:blip r:embed="rId2" cstate="print">
            <a:clrChange>
              <a:clrFrom>
                <a:srgbClr val="F7F7F7"/>
              </a:clrFrom>
              <a:clrTo>
                <a:srgbClr val="F7F7F7">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6200000" flipH="1">
            <a:off x="947570" y="4764498"/>
            <a:ext cx="3985074" cy="532130"/>
          </a:xfrm>
          <a:prstGeom prst="rect">
            <a:avLst/>
          </a:prstGeom>
          <a:noFill/>
          <a:ln>
            <a:noFill/>
          </a:ln>
        </p:spPr>
      </p:pic>
      <p:pic>
        <p:nvPicPr>
          <p:cNvPr id="47" name="Grafik 116" descr="Aquarell, Pinselstrich, Farbe, Abstrakt, Textur, Bürste">
            <a:extLst>
              <a:ext uri="{FF2B5EF4-FFF2-40B4-BE49-F238E27FC236}">
                <a16:creationId xmlns:a16="http://schemas.microsoft.com/office/drawing/2014/main" id="{201F139B-5962-4363-A56C-AC96B7CBBD38}"/>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5605785" y="3478756"/>
            <a:ext cx="3405627" cy="1281131"/>
          </a:xfrm>
          <a:prstGeom prst="rect">
            <a:avLst/>
          </a:prstGeom>
          <a:noFill/>
          <a:ln>
            <a:noFill/>
          </a:ln>
          <a:extLst>
            <a:ext uri="{53640926-AAD7-44D8-BBD7-CCE9431645EC}">
              <a14:shadowObscured xmlns:a14="http://schemas.microsoft.com/office/drawing/2010/main"/>
            </a:ext>
          </a:extLst>
        </p:spPr>
      </p:pic>
      <p:pic>
        <p:nvPicPr>
          <p:cNvPr id="48" name="Grafik 118" descr="Aquarell, Pinselstrich, Farbe, Abstrakt, Textur, Bürste">
            <a:extLst>
              <a:ext uri="{FF2B5EF4-FFF2-40B4-BE49-F238E27FC236}">
                <a16:creationId xmlns:a16="http://schemas.microsoft.com/office/drawing/2014/main" id="{D7FA8277-819C-4C04-8859-B52E3CB181D7}"/>
              </a:ext>
            </a:extLst>
          </p:cNvPr>
          <p:cNvPicPr>
            <a:picLocks noChangeAspect="1"/>
          </p:cNvPicPr>
          <p:nvPr/>
        </p:nvPicPr>
        <p:blipFill rotWithShape="1">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a:off x="5502462" y="4776376"/>
            <a:ext cx="3728773" cy="1814425"/>
          </a:xfrm>
          <a:prstGeom prst="rect">
            <a:avLst/>
          </a:prstGeom>
          <a:noFill/>
          <a:ln>
            <a:noFill/>
          </a:ln>
          <a:extLst>
            <a:ext uri="{53640926-AAD7-44D8-BBD7-CCE9431645EC}">
              <a14:shadowObscured xmlns:a14="http://schemas.microsoft.com/office/drawing/2010/main"/>
            </a:ext>
          </a:extLst>
        </p:spPr>
      </p:pic>
      <p:pic>
        <p:nvPicPr>
          <p:cNvPr id="50" name="Grafik 117" descr="Aquarell, Pinselstrich, Farbe, Abstrakt, Textur, Bürste">
            <a:extLst>
              <a:ext uri="{FF2B5EF4-FFF2-40B4-BE49-F238E27FC236}">
                <a16:creationId xmlns:a16="http://schemas.microsoft.com/office/drawing/2014/main" id="{A5A24ADF-6D2B-4489-B564-869B09C63310}"/>
              </a:ext>
            </a:extLst>
          </p:cNvPr>
          <p:cNvPicPr>
            <a:picLocks noChangeAspect="1"/>
          </p:cNvPicPr>
          <p:nvPr/>
        </p:nvPicPr>
        <p:blipFill rotWithShape="1">
          <a:blip r:embed="rId5"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5322043" y="2018785"/>
            <a:ext cx="3638545" cy="1575315"/>
          </a:xfrm>
          <a:prstGeom prst="rect">
            <a:avLst/>
          </a:prstGeom>
          <a:noFill/>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490FFC6E-19AA-43AB-9DCB-77E8D766B3A9}"/>
              </a:ext>
            </a:extLst>
          </p:cNvPr>
          <p:cNvSpPr>
            <a:spLocks noGrp="1"/>
          </p:cNvSpPr>
          <p:nvPr>
            <p:ph type="title" idx="4294967295"/>
          </p:nvPr>
        </p:nvSpPr>
        <p:spPr>
          <a:xfrm>
            <a:off x="31750" y="109102"/>
            <a:ext cx="4229792" cy="1325563"/>
          </a:xfrm>
        </p:spPr>
        <p:txBody>
          <a:bodyPr/>
          <a:lstStyle/>
          <a:p>
            <a:r>
              <a:rPr lang="el-GR" b="1" dirty="0">
                <a:solidFill>
                  <a:srgbClr val="FFC000"/>
                </a:solidFill>
              </a:rPr>
              <a:t>Το παράδειγμα του Πολ</a:t>
            </a:r>
          </a:p>
        </p:txBody>
      </p:sp>
      <p:pic>
        <p:nvPicPr>
          <p:cNvPr id="29" name="Grafik 117" descr="Aquarell, Pinselstrich, Farbe, Abstrakt, Textur, Bürste">
            <a:extLst>
              <a:ext uri="{FF2B5EF4-FFF2-40B4-BE49-F238E27FC236}">
                <a16:creationId xmlns:a16="http://schemas.microsoft.com/office/drawing/2014/main" id="{B8B68610-95F5-4E5D-A83C-38B1772D8DA3}"/>
              </a:ext>
            </a:extLst>
          </p:cNvPr>
          <p:cNvPicPr>
            <a:picLocks noChangeAspect="1"/>
          </p:cNvPicPr>
          <p:nvPr/>
        </p:nvPicPr>
        <p:blipFill rotWithShape="1">
          <a:blip r:embed="rId5"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1076324" y="1814571"/>
            <a:ext cx="3638545" cy="1575315"/>
          </a:xfrm>
          <a:prstGeom prst="rect">
            <a:avLst/>
          </a:prstGeom>
          <a:noFill/>
          <a:ln>
            <a:noFill/>
          </a:ln>
          <a:extLst>
            <a:ext uri="{53640926-AAD7-44D8-BBD7-CCE9431645EC}">
              <a14:shadowObscured xmlns:a14="http://schemas.microsoft.com/office/drawing/2010/main"/>
            </a:ext>
          </a:extLst>
        </p:spPr>
      </p:pic>
      <p:pic>
        <p:nvPicPr>
          <p:cNvPr id="30" name="Grafik 116" descr="Aquarell, Pinselstrich, Farbe, Abstrakt, Textur, Bürste">
            <a:extLst>
              <a:ext uri="{FF2B5EF4-FFF2-40B4-BE49-F238E27FC236}">
                <a16:creationId xmlns:a16="http://schemas.microsoft.com/office/drawing/2014/main" id="{DEFC54F7-6FED-4E32-8432-DAF7A3F411EE}"/>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1207769" y="3389885"/>
            <a:ext cx="3790843" cy="1284347"/>
          </a:xfrm>
          <a:prstGeom prst="rect">
            <a:avLst/>
          </a:prstGeom>
          <a:noFill/>
          <a:ln>
            <a:noFill/>
          </a:ln>
          <a:extLst>
            <a:ext uri="{53640926-AAD7-44D8-BBD7-CCE9431645EC}">
              <a14:shadowObscured xmlns:a14="http://schemas.microsoft.com/office/drawing/2010/main"/>
            </a:ext>
          </a:extLst>
        </p:spPr>
      </p:pic>
      <p:pic>
        <p:nvPicPr>
          <p:cNvPr id="34" name="Grafik 118" descr="Aquarell, Pinselstrich, Farbe, Abstrakt, Textur, Bürste">
            <a:extLst>
              <a:ext uri="{FF2B5EF4-FFF2-40B4-BE49-F238E27FC236}">
                <a16:creationId xmlns:a16="http://schemas.microsoft.com/office/drawing/2014/main" id="{6391D439-6E6F-46EA-934F-7ADFD5F6AEFE}"/>
              </a:ext>
            </a:extLst>
          </p:cNvPr>
          <p:cNvPicPr>
            <a:picLocks noChangeAspect="1"/>
          </p:cNvPicPr>
          <p:nvPr/>
        </p:nvPicPr>
        <p:blipFill rotWithShape="1">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a:off x="804702" y="4651756"/>
            <a:ext cx="4375192" cy="1814425"/>
          </a:xfrm>
          <a:prstGeom prst="rect">
            <a:avLst/>
          </a:prstGeom>
          <a:noFill/>
          <a:ln>
            <a:noFill/>
          </a:ln>
          <a:extLst>
            <a:ext uri="{53640926-AAD7-44D8-BBD7-CCE9431645EC}">
              <a14:shadowObscured xmlns:a14="http://schemas.microsoft.com/office/drawing/2010/main"/>
            </a:ext>
          </a:extLst>
        </p:spPr>
      </p:pic>
      <p:sp>
        <p:nvSpPr>
          <p:cNvPr id="35" name="TextBox 34">
            <a:extLst>
              <a:ext uri="{FF2B5EF4-FFF2-40B4-BE49-F238E27FC236}">
                <a16:creationId xmlns:a16="http://schemas.microsoft.com/office/drawing/2014/main" id="{F49D423C-3B2D-47B3-8D71-D037869FA2B3}"/>
              </a:ext>
            </a:extLst>
          </p:cNvPr>
          <p:cNvSpPr txBox="1"/>
          <p:nvPr/>
        </p:nvSpPr>
        <p:spPr>
          <a:xfrm>
            <a:off x="1860550" y="1975392"/>
            <a:ext cx="2063750" cy="1200329"/>
          </a:xfrm>
          <a:prstGeom prst="rect">
            <a:avLst/>
          </a:prstGeom>
          <a:noFill/>
        </p:spPr>
        <p:txBody>
          <a:bodyPr wrap="square">
            <a:spAutoFit/>
          </a:bodyPr>
          <a:lstStyle/>
          <a:p>
            <a:r>
              <a:rPr lang="en-US" b="1" dirty="0"/>
              <a:t>1</a:t>
            </a:r>
            <a:r>
              <a:rPr lang="en-US" dirty="0"/>
              <a:t>. </a:t>
            </a:r>
            <a:r>
              <a:rPr lang="el-GR" b="1" dirty="0"/>
              <a:t>Οι άμεσες συνέπειες της συμπεριφοράς του για τον εαυτό του.</a:t>
            </a:r>
            <a:endParaRPr lang="en-US" b="1" dirty="0"/>
          </a:p>
        </p:txBody>
      </p:sp>
      <p:sp>
        <p:nvSpPr>
          <p:cNvPr id="36" name="TextBox 35">
            <a:extLst>
              <a:ext uri="{FF2B5EF4-FFF2-40B4-BE49-F238E27FC236}">
                <a16:creationId xmlns:a16="http://schemas.microsoft.com/office/drawing/2014/main" id="{6E6CB4B5-EBF2-4FE1-84C4-49E7D99491F5}"/>
              </a:ext>
            </a:extLst>
          </p:cNvPr>
          <p:cNvSpPr txBox="1"/>
          <p:nvPr/>
        </p:nvSpPr>
        <p:spPr>
          <a:xfrm>
            <a:off x="1944263" y="3395190"/>
            <a:ext cx="3054350" cy="1200329"/>
          </a:xfrm>
          <a:prstGeom prst="rect">
            <a:avLst/>
          </a:prstGeom>
          <a:noFill/>
        </p:spPr>
        <p:txBody>
          <a:bodyPr wrap="square">
            <a:spAutoFit/>
          </a:bodyPr>
          <a:lstStyle/>
          <a:p>
            <a:r>
              <a:rPr lang="el-GR" b="1" dirty="0">
                <a:solidFill>
                  <a:schemeClr val="bg1"/>
                </a:solidFill>
                <a:effectLst>
                  <a:outerShdw blurRad="38100" dist="38100" dir="2700000" algn="tl">
                    <a:srgbClr val="000000">
                      <a:alpha val="43137"/>
                    </a:srgbClr>
                  </a:outerShdw>
                </a:effectLst>
              </a:rPr>
              <a:t>Ήταν ο Πολ σε θέση να ικανοποιήσει ξανά τις ανάγκες του με τη συμπεριφορά του ή όχι;</a:t>
            </a:r>
            <a:endParaRPr lang="en-US" b="1" dirty="0">
              <a:solidFill>
                <a:schemeClr val="bg1"/>
              </a:solidFill>
              <a:effectLst>
                <a:outerShdw blurRad="38100" dist="38100" dir="2700000" algn="tl">
                  <a:srgbClr val="000000">
                    <a:alpha val="43137"/>
                  </a:srgbClr>
                </a:outerShdw>
              </a:effectLst>
            </a:endParaRPr>
          </a:p>
        </p:txBody>
      </p:sp>
      <p:sp>
        <p:nvSpPr>
          <p:cNvPr id="38" name="TextBox 37">
            <a:extLst>
              <a:ext uri="{FF2B5EF4-FFF2-40B4-BE49-F238E27FC236}">
                <a16:creationId xmlns:a16="http://schemas.microsoft.com/office/drawing/2014/main" id="{4BE6A45F-BE3D-4C18-ABFE-F5B3A3012DF4}"/>
              </a:ext>
            </a:extLst>
          </p:cNvPr>
          <p:cNvSpPr txBox="1"/>
          <p:nvPr/>
        </p:nvSpPr>
        <p:spPr>
          <a:xfrm>
            <a:off x="1723023" y="4852814"/>
            <a:ext cx="3275589" cy="1200329"/>
          </a:xfrm>
          <a:prstGeom prst="rect">
            <a:avLst/>
          </a:prstGeom>
          <a:noFill/>
        </p:spPr>
        <p:txBody>
          <a:bodyPr wrap="square">
            <a:spAutoFit/>
          </a:bodyPr>
          <a:lstStyle/>
          <a:p>
            <a:r>
              <a:rPr lang="el-GR" b="1" dirty="0"/>
              <a:t>Όχι, δεν μπορούσε να βάλει </a:t>
            </a:r>
            <a:br>
              <a:rPr lang="el-GR" b="1" dirty="0"/>
            </a:br>
            <a:r>
              <a:rPr lang="el-GR" b="1" dirty="0"/>
              <a:t>σε τάξη την ανάγκη του για δύναμη και αναγνώριση. Προσπάθησε να το καταστείλει</a:t>
            </a:r>
            <a:r>
              <a:rPr lang="en-US" b="1" dirty="0"/>
              <a:t>.</a:t>
            </a:r>
          </a:p>
        </p:txBody>
      </p:sp>
      <p:sp>
        <p:nvSpPr>
          <p:cNvPr id="40" name="TextBox 39">
            <a:extLst>
              <a:ext uri="{FF2B5EF4-FFF2-40B4-BE49-F238E27FC236}">
                <a16:creationId xmlns:a16="http://schemas.microsoft.com/office/drawing/2014/main" id="{159926AF-E136-4463-B74F-DED8507D092C}"/>
              </a:ext>
            </a:extLst>
          </p:cNvPr>
          <p:cNvSpPr txBox="1"/>
          <p:nvPr/>
        </p:nvSpPr>
        <p:spPr>
          <a:xfrm>
            <a:off x="6144471" y="2107779"/>
            <a:ext cx="2097829" cy="1200329"/>
          </a:xfrm>
          <a:prstGeom prst="rect">
            <a:avLst/>
          </a:prstGeom>
          <a:noFill/>
        </p:spPr>
        <p:txBody>
          <a:bodyPr wrap="square">
            <a:spAutoFit/>
          </a:bodyPr>
          <a:lstStyle/>
          <a:p>
            <a:r>
              <a:rPr lang="en-US" b="1" dirty="0"/>
              <a:t>2. </a:t>
            </a:r>
            <a:r>
              <a:rPr lang="el-GR" b="1" dirty="0"/>
              <a:t>Οι άμεσες συνέπειες της συμπεριφοράς του για τους άλλους.</a:t>
            </a:r>
            <a:endParaRPr lang="en-US" b="1" dirty="0"/>
          </a:p>
        </p:txBody>
      </p:sp>
      <p:sp>
        <p:nvSpPr>
          <p:cNvPr id="46" name="TextBox 45">
            <a:extLst>
              <a:ext uri="{FF2B5EF4-FFF2-40B4-BE49-F238E27FC236}">
                <a16:creationId xmlns:a16="http://schemas.microsoft.com/office/drawing/2014/main" id="{003E323B-765A-4625-B0E9-0C59ACA72FCF}"/>
              </a:ext>
            </a:extLst>
          </p:cNvPr>
          <p:cNvSpPr txBox="1"/>
          <p:nvPr/>
        </p:nvSpPr>
        <p:spPr>
          <a:xfrm>
            <a:off x="6318596" y="4915245"/>
            <a:ext cx="2581274" cy="1477328"/>
          </a:xfrm>
          <a:prstGeom prst="rect">
            <a:avLst/>
          </a:prstGeom>
          <a:noFill/>
        </p:spPr>
        <p:txBody>
          <a:bodyPr wrap="square">
            <a:spAutoFit/>
          </a:bodyPr>
          <a:lstStyle>
            <a:defPPr>
              <a:defRPr lang="el-GR"/>
            </a:defPPr>
            <a:lvl1pPr>
              <a:defRPr b="1"/>
            </a:lvl1pPr>
          </a:lstStyle>
          <a:p>
            <a:r>
              <a:rPr lang="el-GR" dirty="0"/>
              <a:t>Η συμπεριφορά του Πολ ούτε σεβόταν ούτε αδιαφορούσε για τις ανάγκες των άλλων επειδή αποσύρθηκε</a:t>
            </a:r>
            <a:r>
              <a:rPr lang="en-US" dirty="0"/>
              <a:t>.</a:t>
            </a:r>
            <a:endParaRPr lang="en-GB" dirty="0"/>
          </a:p>
        </p:txBody>
      </p:sp>
      <p:pic>
        <p:nvPicPr>
          <p:cNvPr id="53" name="Grafik 4159" descr="Transparent Watercolor Arrow Png, Png Download - kindpng">
            <a:extLst>
              <a:ext uri="{FF2B5EF4-FFF2-40B4-BE49-F238E27FC236}">
                <a16:creationId xmlns:a16="http://schemas.microsoft.com/office/drawing/2014/main" id="{42729069-A7D9-4C66-ABD9-B67ABEF44A82}"/>
              </a:ext>
            </a:extLst>
          </p:cNvPr>
          <p:cNvPicPr>
            <a:picLocks noChangeAspect="1"/>
          </p:cNvPicPr>
          <p:nvPr/>
        </p:nvPicPr>
        <p:blipFill>
          <a:blip r:embed="rId6" cstate="hqprint">
            <a:clrChange>
              <a:clrFrom>
                <a:srgbClr val="F7F7F7"/>
              </a:clrFrom>
              <a:clrTo>
                <a:srgbClr val="F7F7F7">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783462">
            <a:off x="6196625" y="1313702"/>
            <a:ext cx="730885" cy="532130"/>
          </a:xfrm>
          <a:prstGeom prst="rect">
            <a:avLst/>
          </a:prstGeom>
          <a:noFill/>
          <a:ln>
            <a:noFill/>
          </a:ln>
        </p:spPr>
      </p:pic>
      <p:pic>
        <p:nvPicPr>
          <p:cNvPr id="54" name="Grafik 14" descr="Transparent Watercolor Arrow Png, Png Download - kindpng">
            <a:extLst>
              <a:ext uri="{FF2B5EF4-FFF2-40B4-BE49-F238E27FC236}">
                <a16:creationId xmlns:a16="http://schemas.microsoft.com/office/drawing/2014/main" id="{FDAA42CE-3EF1-478A-9C55-C93539B09B61}"/>
              </a:ext>
            </a:extLst>
          </p:cNvPr>
          <p:cNvPicPr>
            <a:picLocks noChangeAspect="1"/>
          </p:cNvPicPr>
          <p:nvPr/>
        </p:nvPicPr>
        <p:blipFill>
          <a:blip r:embed="rId6" cstate="hqprint">
            <a:clrChange>
              <a:clrFrom>
                <a:srgbClr val="F7F7F7"/>
              </a:clrFrom>
              <a:clrTo>
                <a:srgbClr val="F7F7F7">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9207457" flipH="1">
            <a:off x="2653174" y="1211671"/>
            <a:ext cx="730885" cy="532130"/>
          </a:xfrm>
          <a:prstGeom prst="rect">
            <a:avLst/>
          </a:prstGeom>
          <a:noFill/>
          <a:ln>
            <a:noFill/>
          </a:ln>
        </p:spPr>
      </p:pic>
      <p:sp>
        <p:nvSpPr>
          <p:cNvPr id="57" name="TextBox 56">
            <a:extLst>
              <a:ext uri="{FF2B5EF4-FFF2-40B4-BE49-F238E27FC236}">
                <a16:creationId xmlns:a16="http://schemas.microsoft.com/office/drawing/2014/main" id="{1A50477C-0EAB-4203-88C4-3D33E5CE959A}"/>
              </a:ext>
            </a:extLst>
          </p:cNvPr>
          <p:cNvSpPr txBox="1"/>
          <p:nvPr/>
        </p:nvSpPr>
        <p:spPr>
          <a:xfrm>
            <a:off x="1944263" y="359455"/>
            <a:ext cx="6388100" cy="954107"/>
          </a:xfrm>
          <a:prstGeom prst="rect">
            <a:avLst/>
          </a:prstGeom>
          <a:noFill/>
        </p:spPr>
        <p:txBody>
          <a:bodyPr wrap="square">
            <a:spAutoFit/>
          </a:bodyPr>
          <a:lstStyle/>
          <a:p>
            <a:pPr algn="ctr"/>
            <a:r>
              <a:rPr lang="el-GR" sz="2800" b="1" i="1" dirty="0">
                <a:solidFill>
                  <a:srgbClr val="D59061"/>
                </a:solidFill>
              </a:rPr>
              <a:t>Συνέπειες</a:t>
            </a:r>
            <a:r>
              <a:rPr lang="en-US" sz="2800" b="1" i="1" dirty="0">
                <a:solidFill>
                  <a:srgbClr val="D59061"/>
                </a:solidFill>
              </a:rPr>
              <a:t> </a:t>
            </a:r>
          </a:p>
          <a:p>
            <a:pPr algn="ctr"/>
            <a:r>
              <a:rPr lang="el-GR" sz="2800" b="1" i="1" dirty="0">
                <a:solidFill>
                  <a:srgbClr val="D59061"/>
                </a:solidFill>
              </a:rPr>
              <a:t>για τον ίδιο                       για τους άλλους</a:t>
            </a:r>
            <a:endParaRPr lang="en-GB" sz="2800" b="1" i="1" dirty="0">
              <a:solidFill>
                <a:srgbClr val="D59061"/>
              </a:solidFill>
            </a:endParaRPr>
          </a:p>
        </p:txBody>
      </p:sp>
      <p:sp>
        <p:nvSpPr>
          <p:cNvPr id="58" name="TextBox 57">
            <a:extLst>
              <a:ext uri="{FF2B5EF4-FFF2-40B4-BE49-F238E27FC236}">
                <a16:creationId xmlns:a16="http://schemas.microsoft.com/office/drawing/2014/main" id="{61640225-4E9B-45EF-B834-88AC96F1FDFE}"/>
              </a:ext>
            </a:extLst>
          </p:cNvPr>
          <p:cNvSpPr txBox="1"/>
          <p:nvPr/>
        </p:nvSpPr>
        <p:spPr>
          <a:xfrm>
            <a:off x="6243561" y="3591539"/>
            <a:ext cx="2580110" cy="923330"/>
          </a:xfrm>
          <a:prstGeom prst="rect">
            <a:avLst/>
          </a:prstGeom>
          <a:noFill/>
        </p:spPr>
        <p:txBody>
          <a:bodyPr wrap="square">
            <a:spAutoFit/>
          </a:bodyPr>
          <a:lstStyle/>
          <a:p>
            <a:r>
              <a:rPr lang="el-GR" b="1" dirty="0">
                <a:solidFill>
                  <a:schemeClr val="bg1"/>
                </a:solidFill>
                <a:effectLst>
                  <a:outerShdw blurRad="38100" dist="38100" dir="2700000" algn="tl">
                    <a:srgbClr val="000000">
                      <a:alpha val="43137"/>
                    </a:srgbClr>
                  </a:outerShdw>
                </a:effectLst>
              </a:rPr>
              <a:t>Ο Πολ πλήγωσε τις ανάγκες των άλλων με τη συμπεριφορά του;</a:t>
            </a:r>
            <a:endParaRPr lang="en-US" b="1" dirty="0">
              <a:solidFill>
                <a:schemeClr val="bg1"/>
              </a:solidFill>
              <a:effectLst>
                <a:outerShdw blurRad="38100" dist="38100" dir="2700000" algn="tl">
                  <a:srgbClr val="000000">
                    <a:alpha val="43137"/>
                  </a:srgbClr>
                </a:outerShdw>
              </a:effectLst>
            </a:endParaRPr>
          </a:p>
        </p:txBody>
      </p:sp>
      <p:pic>
        <p:nvPicPr>
          <p:cNvPr id="22" name="Εικόνα 21" descr="Εικόνα που περιέχει άτομο, υπαίθριος, όρθιος, χιόνι&#10;&#10;Περιγραφή που δημιουργήθηκε αυτόματα">
            <a:extLst>
              <a:ext uri="{FF2B5EF4-FFF2-40B4-BE49-F238E27FC236}">
                <a16:creationId xmlns:a16="http://schemas.microsoft.com/office/drawing/2014/main" id="{941D3495-E43E-94E2-11C6-46B06B3E0E1F}"/>
              </a:ext>
            </a:extLst>
          </p:cNvPr>
          <p:cNvPicPr>
            <a:picLocks noChangeAspect="1"/>
          </p:cNvPicPr>
          <p:nvPr/>
        </p:nvPicPr>
        <p:blipFill rotWithShape="1">
          <a:blip r:embed="rId7">
            <a:extLst>
              <a:ext uri="{28A0092B-C50C-407E-A947-70E740481C1C}">
                <a14:useLocalDpi xmlns:a14="http://schemas.microsoft.com/office/drawing/2010/main" val="0"/>
              </a:ext>
            </a:extLst>
          </a:blip>
          <a:srcRect l="26755" t="15710" r="30667"/>
          <a:stretch/>
        </p:blipFill>
        <p:spPr>
          <a:xfrm>
            <a:off x="9295154" y="134368"/>
            <a:ext cx="2482071" cy="6757705"/>
          </a:xfrm>
          <a:prstGeom prst="rect">
            <a:avLst/>
          </a:prstGeom>
          <a:ln>
            <a:noFill/>
          </a:ln>
          <a:effectLst>
            <a:softEdge rad="112500"/>
          </a:effectLst>
        </p:spPr>
      </p:pic>
    </p:spTree>
    <p:extLst>
      <p:ext uri="{BB962C8B-B14F-4D97-AF65-F5344CB8AC3E}">
        <p14:creationId xmlns:p14="http://schemas.microsoft.com/office/powerpoint/2010/main" val="10172447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Grafik 14" descr="Transparent Watercolor Arrow Png, Png Download - kindpng">
            <a:extLst>
              <a:ext uri="{FF2B5EF4-FFF2-40B4-BE49-F238E27FC236}">
                <a16:creationId xmlns:a16="http://schemas.microsoft.com/office/drawing/2014/main" id="{69BB883C-4A74-4AEC-BE29-D0D8AFC0488A}"/>
              </a:ext>
            </a:extLst>
          </p:cNvPr>
          <p:cNvPicPr>
            <a:picLocks noChangeAspect="1"/>
          </p:cNvPicPr>
          <p:nvPr/>
        </p:nvPicPr>
        <p:blipFill>
          <a:blip r:embed="rId2" cstate="print">
            <a:clrChange>
              <a:clrFrom>
                <a:srgbClr val="F7F7F7"/>
              </a:clrFrom>
              <a:clrTo>
                <a:srgbClr val="F7F7F7">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6200000" flipH="1">
            <a:off x="7686382" y="4796704"/>
            <a:ext cx="3587029" cy="532130"/>
          </a:xfrm>
          <a:prstGeom prst="rect">
            <a:avLst/>
          </a:prstGeom>
          <a:noFill/>
          <a:ln>
            <a:noFill/>
          </a:ln>
        </p:spPr>
      </p:pic>
      <p:pic>
        <p:nvPicPr>
          <p:cNvPr id="52" name="Grafik 14" descr="Transparent Watercolor Arrow Png, Png Download - kindpng">
            <a:extLst>
              <a:ext uri="{FF2B5EF4-FFF2-40B4-BE49-F238E27FC236}">
                <a16:creationId xmlns:a16="http://schemas.microsoft.com/office/drawing/2014/main" id="{01AC5A3F-2182-4B4D-A94E-359E8C808C11}"/>
              </a:ext>
            </a:extLst>
          </p:cNvPr>
          <p:cNvPicPr>
            <a:picLocks noChangeAspect="1"/>
          </p:cNvPicPr>
          <p:nvPr/>
        </p:nvPicPr>
        <p:blipFill>
          <a:blip r:embed="rId2" cstate="print">
            <a:clrChange>
              <a:clrFrom>
                <a:srgbClr val="F7F7F7"/>
              </a:clrFrom>
              <a:clrTo>
                <a:srgbClr val="F7F7F7">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6200000" flipH="1">
            <a:off x="3075239" y="4800881"/>
            <a:ext cx="3985074" cy="532130"/>
          </a:xfrm>
          <a:prstGeom prst="rect">
            <a:avLst/>
          </a:prstGeom>
          <a:noFill/>
          <a:ln>
            <a:noFill/>
          </a:ln>
        </p:spPr>
      </p:pic>
      <p:pic>
        <p:nvPicPr>
          <p:cNvPr id="47" name="Grafik 116" descr="Aquarell, Pinselstrich, Farbe, Abstrakt, Textur, Bürste">
            <a:extLst>
              <a:ext uri="{FF2B5EF4-FFF2-40B4-BE49-F238E27FC236}">
                <a16:creationId xmlns:a16="http://schemas.microsoft.com/office/drawing/2014/main" id="{201F139B-5962-4363-A56C-AC96B7CBBD38}"/>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7733454" y="3515139"/>
            <a:ext cx="3405627" cy="1281131"/>
          </a:xfrm>
          <a:prstGeom prst="rect">
            <a:avLst/>
          </a:prstGeom>
          <a:noFill/>
          <a:ln>
            <a:noFill/>
          </a:ln>
          <a:extLst>
            <a:ext uri="{53640926-AAD7-44D8-BBD7-CCE9431645EC}">
              <a14:shadowObscured xmlns:a14="http://schemas.microsoft.com/office/drawing/2010/main"/>
            </a:ext>
          </a:extLst>
        </p:spPr>
      </p:pic>
      <p:pic>
        <p:nvPicPr>
          <p:cNvPr id="48" name="Grafik 118" descr="Aquarell, Pinselstrich, Farbe, Abstrakt, Textur, Bürste">
            <a:extLst>
              <a:ext uri="{FF2B5EF4-FFF2-40B4-BE49-F238E27FC236}">
                <a16:creationId xmlns:a16="http://schemas.microsoft.com/office/drawing/2014/main" id="{D7FA8277-819C-4C04-8859-B52E3CB181D7}"/>
              </a:ext>
            </a:extLst>
          </p:cNvPr>
          <p:cNvPicPr>
            <a:picLocks noChangeAspect="1"/>
          </p:cNvPicPr>
          <p:nvPr/>
        </p:nvPicPr>
        <p:blipFill rotWithShape="1">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a:off x="7630131" y="4841334"/>
            <a:ext cx="3728773" cy="1814425"/>
          </a:xfrm>
          <a:prstGeom prst="rect">
            <a:avLst/>
          </a:prstGeom>
          <a:noFill/>
          <a:ln>
            <a:noFill/>
          </a:ln>
          <a:extLst>
            <a:ext uri="{53640926-AAD7-44D8-BBD7-CCE9431645EC}">
              <a14:shadowObscured xmlns:a14="http://schemas.microsoft.com/office/drawing/2010/main"/>
            </a:ext>
          </a:extLst>
        </p:spPr>
      </p:pic>
      <p:pic>
        <p:nvPicPr>
          <p:cNvPr id="50" name="Grafik 117" descr="Aquarell, Pinselstrich, Farbe, Abstrakt, Textur, Bürste">
            <a:extLst>
              <a:ext uri="{FF2B5EF4-FFF2-40B4-BE49-F238E27FC236}">
                <a16:creationId xmlns:a16="http://schemas.microsoft.com/office/drawing/2014/main" id="{A5A24ADF-6D2B-4489-B564-869B09C63310}"/>
              </a:ext>
            </a:extLst>
          </p:cNvPr>
          <p:cNvPicPr>
            <a:picLocks noChangeAspect="1"/>
          </p:cNvPicPr>
          <p:nvPr/>
        </p:nvPicPr>
        <p:blipFill rotWithShape="1">
          <a:blip r:embed="rId5"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7449712" y="2055168"/>
            <a:ext cx="3638545" cy="1575315"/>
          </a:xfrm>
          <a:prstGeom prst="rect">
            <a:avLst/>
          </a:prstGeom>
          <a:noFill/>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490FFC6E-19AA-43AB-9DCB-77E8D766B3A9}"/>
              </a:ext>
            </a:extLst>
          </p:cNvPr>
          <p:cNvSpPr>
            <a:spLocks noGrp="1"/>
          </p:cNvSpPr>
          <p:nvPr>
            <p:ph type="title" idx="4294967295"/>
          </p:nvPr>
        </p:nvSpPr>
        <p:spPr>
          <a:xfrm>
            <a:off x="31750" y="109102"/>
            <a:ext cx="4229792" cy="1325563"/>
          </a:xfrm>
        </p:spPr>
        <p:txBody>
          <a:bodyPr/>
          <a:lstStyle/>
          <a:p>
            <a:r>
              <a:rPr lang="el-GR" b="1" dirty="0">
                <a:solidFill>
                  <a:srgbClr val="FFC000"/>
                </a:solidFill>
              </a:rPr>
              <a:t>Το παράδειγμα του Ηλία</a:t>
            </a:r>
          </a:p>
        </p:txBody>
      </p:sp>
      <p:pic>
        <p:nvPicPr>
          <p:cNvPr id="29" name="Grafik 117" descr="Aquarell, Pinselstrich, Farbe, Abstrakt, Textur, Bürste">
            <a:extLst>
              <a:ext uri="{FF2B5EF4-FFF2-40B4-BE49-F238E27FC236}">
                <a16:creationId xmlns:a16="http://schemas.microsoft.com/office/drawing/2014/main" id="{B8B68610-95F5-4E5D-A83C-38B1772D8DA3}"/>
              </a:ext>
            </a:extLst>
          </p:cNvPr>
          <p:cNvPicPr>
            <a:picLocks noChangeAspect="1"/>
          </p:cNvPicPr>
          <p:nvPr/>
        </p:nvPicPr>
        <p:blipFill rotWithShape="1">
          <a:blip r:embed="rId5"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3203993" y="1850954"/>
            <a:ext cx="3638545" cy="1575315"/>
          </a:xfrm>
          <a:prstGeom prst="rect">
            <a:avLst/>
          </a:prstGeom>
          <a:noFill/>
          <a:ln>
            <a:noFill/>
          </a:ln>
          <a:extLst>
            <a:ext uri="{53640926-AAD7-44D8-BBD7-CCE9431645EC}">
              <a14:shadowObscured xmlns:a14="http://schemas.microsoft.com/office/drawing/2010/main"/>
            </a:ext>
          </a:extLst>
        </p:spPr>
      </p:pic>
      <p:pic>
        <p:nvPicPr>
          <p:cNvPr id="30" name="Grafik 116" descr="Aquarell, Pinselstrich, Farbe, Abstrakt, Textur, Bürste">
            <a:extLst>
              <a:ext uri="{FF2B5EF4-FFF2-40B4-BE49-F238E27FC236}">
                <a16:creationId xmlns:a16="http://schemas.microsoft.com/office/drawing/2014/main" id="{DEFC54F7-6FED-4E32-8432-DAF7A3F411EE}"/>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3335438" y="3426268"/>
            <a:ext cx="3790843" cy="1284347"/>
          </a:xfrm>
          <a:prstGeom prst="rect">
            <a:avLst/>
          </a:prstGeom>
          <a:noFill/>
          <a:ln>
            <a:noFill/>
          </a:ln>
          <a:extLst>
            <a:ext uri="{53640926-AAD7-44D8-BBD7-CCE9431645EC}">
              <a14:shadowObscured xmlns:a14="http://schemas.microsoft.com/office/drawing/2010/main"/>
            </a:ext>
          </a:extLst>
        </p:spPr>
      </p:pic>
      <p:pic>
        <p:nvPicPr>
          <p:cNvPr id="34" name="Grafik 118" descr="Aquarell, Pinselstrich, Farbe, Abstrakt, Textur, Bürste">
            <a:extLst>
              <a:ext uri="{FF2B5EF4-FFF2-40B4-BE49-F238E27FC236}">
                <a16:creationId xmlns:a16="http://schemas.microsoft.com/office/drawing/2014/main" id="{6391D439-6E6F-46EA-934F-7ADFD5F6AEFE}"/>
              </a:ext>
            </a:extLst>
          </p:cNvPr>
          <p:cNvPicPr>
            <a:picLocks noChangeAspect="1"/>
          </p:cNvPicPr>
          <p:nvPr/>
        </p:nvPicPr>
        <p:blipFill rotWithShape="1">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a:off x="2932371" y="4688139"/>
            <a:ext cx="4375192" cy="1814425"/>
          </a:xfrm>
          <a:prstGeom prst="rect">
            <a:avLst/>
          </a:prstGeom>
          <a:noFill/>
          <a:ln>
            <a:noFill/>
          </a:ln>
          <a:extLst>
            <a:ext uri="{53640926-AAD7-44D8-BBD7-CCE9431645EC}">
              <a14:shadowObscured xmlns:a14="http://schemas.microsoft.com/office/drawing/2010/main"/>
            </a:ext>
          </a:extLst>
        </p:spPr>
      </p:pic>
      <p:sp>
        <p:nvSpPr>
          <p:cNvPr id="35" name="TextBox 34">
            <a:extLst>
              <a:ext uri="{FF2B5EF4-FFF2-40B4-BE49-F238E27FC236}">
                <a16:creationId xmlns:a16="http://schemas.microsoft.com/office/drawing/2014/main" id="{F49D423C-3B2D-47B3-8D71-D037869FA2B3}"/>
              </a:ext>
            </a:extLst>
          </p:cNvPr>
          <p:cNvSpPr txBox="1"/>
          <p:nvPr/>
        </p:nvSpPr>
        <p:spPr>
          <a:xfrm>
            <a:off x="3988219" y="2011775"/>
            <a:ext cx="2063750" cy="1200329"/>
          </a:xfrm>
          <a:prstGeom prst="rect">
            <a:avLst/>
          </a:prstGeom>
          <a:noFill/>
        </p:spPr>
        <p:txBody>
          <a:bodyPr wrap="square">
            <a:spAutoFit/>
          </a:bodyPr>
          <a:lstStyle/>
          <a:p>
            <a:r>
              <a:rPr lang="en-US" b="1" dirty="0"/>
              <a:t>1. </a:t>
            </a:r>
            <a:r>
              <a:rPr lang="el-GR" b="1" dirty="0"/>
              <a:t>Οι άμεσες συνέπειες της συμπεριφοράς της για τον εαυτό του</a:t>
            </a:r>
            <a:r>
              <a:rPr lang="en-US" b="1" dirty="0"/>
              <a:t>.</a:t>
            </a:r>
          </a:p>
        </p:txBody>
      </p:sp>
      <p:sp>
        <p:nvSpPr>
          <p:cNvPr id="36" name="TextBox 35">
            <a:extLst>
              <a:ext uri="{FF2B5EF4-FFF2-40B4-BE49-F238E27FC236}">
                <a16:creationId xmlns:a16="http://schemas.microsoft.com/office/drawing/2014/main" id="{6E6CB4B5-EBF2-4FE1-84C4-49E7D99491F5}"/>
              </a:ext>
            </a:extLst>
          </p:cNvPr>
          <p:cNvSpPr txBox="1"/>
          <p:nvPr/>
        </p:nvSpPr>
        <p:spPr>
          <a:xfrm>
            <a:off x="4071932" y="3422048"/>
            <a:ext cx="3054350" cy="1200329"/>
          </a:xfrm>
          <a:prstGeom prst="rect">
            <a:avLst/>
          </a:prstGeom>
          <a:noFill/>
        </p:spPr>
        <p:txBody>
          <a:bodyPr wrap="square">
            <a:spAutoFit/>
          </a:bodyPr>
          <a:lstStyle/>
          <a:p>
            <a:r>
              <a:rPr lang="el-GR" b="1">
                <a:solidFill>
                  <a:schemeClr val="bg1"/>
                </a:solidFill>
                <a:effectLst>
                  <a:outerShdw blurRad="38100" dist="38100" dir="2700000" algn="tl">
                    <a:srgbClr val="000000">
                      <a:alpha val="43137"/>
                    </a:srgbClr>
                  </a:outerShdw>
                </a:effectLst>
              </a:rPr>
              <a:t>Ήταν ο Ηλίας σε θέση να ικανοποιήσει ξανά τις ανάγκες του με τη συμπεριφορά του ή όχι;</a:t>
            </a:r>
            <a:endParaRPr lang="en-US" b="1" dirty="0">
              <a:solidFill>
                <a:schemeClr val="bg1"/>
              </a:solidFill>
              <a:effectLst>
                <a:outerShdw blurRad="38100" dist="38100" dir="2700000" algn="tl">
                  <a:srgbClr val="000000">
                    <a:alpha val="43137"/>
                  </a:srgbClr>
                </a:outerShdw>
              </a:effectLst>
            </a:endParaRPr>
          </a:p>
        </p:txBody>
      </p:sp>
      <p:sp>
        <p:nvSpPr>
          <p:cNvPr id="38" name="TextBox 37">
            <a:extLst>
              <a:ext uri="{FF2B5EF4-FFF2-40B4-BE49-F238E27FC236}">
                <a16:creationId xmlns:a16="http://schemas.microsoft.com/office/drawing/2014/main" id="{4BE6A45F-BE3D-4C18-ABFE-F5B3A3012DF4}"/>
              </a:ext>
            </a:extLst>
          </p:cNvPr>
          <p:cNvSpPr txBox="1"/>
          <p:nvPr/>
        </p:nvSpPr>
        <p:spPr>
          <a:xfrm>
            <a:off x="3758111" y="4820385"/>
            <a:ext cx="3275589" cy="1477328"/>
          </a:xfrm>
          <a:prstGeom prst="rect">
            <a:avLst/>
          </a:prstGeom>
          <a:noFill/>
        </p:spPr>
        <p:txBody>
          <a:bodyPr wrap="square">
            <a:spAutoFit/>
          </a:bodyPr>
          <a:lstStyle/>
          <a:p>
            <a:r>
              <a:rPr lang="el-GR" b="1" dirty="0"/>
              <a:t>Ναι, μπόρεσε να βάλει σε τάξη την ανάγκη του για δύναμη και αναγνώριση. Κατάφερε μάλιστα να αναγνωριστούν οι προσπάθειές του.</a:t>
            </a:r>
            <a:endParaRPr lang="en-US" b="1" dirty="0"/>
          </a:p>
        </p:txBody>
      </p:sp>
      <p:sp>
        <p:nvSpPr>
          <p:cNvPr id="40" name="TextBox 39">
            <a:extLst>
              <a:ext uri="{FF2B5EF4-FFF2-40B4-BE49-F238E27FC236}">
                <a16:creationId xmlns:a16="http://schemas.microsoft.com/office/drawing/2014/main" id="{159926AF-E136-4463-B74F-DED8507D092C}"/>
              </a:ext>
            </a:extLst>
          </p:cNvPr>
          <p:cNvSpPr txBox="1"/>
          <p:nvPr/>
        </p:nvSpPr>
        <p:spPr>
          <a:xfrm>
            <a:off x="8272140" y="2144162"/>
            <a:ext cx="2214885" cy="1200329"/>
          </a:xfrm>
          <a:prstGeom prst="rect">
            <a:avLst/>
          </a:prstGeom>
          <a:noFill/>
        </p:spPr>
        <p:txBody>
          <a:bodyPr wrap="square">
            <a:spAutoFit/>
          </a:bodyPr>
          <a:lstStyle/>
          <a:p>
            <a:r>
              <a:rPr lang="en-US" b="1" dirty="0"/>
              <a:t>2. </a:t>
            </a:r>
            <a:r>
              <a:rPr lang="el-GR" b="1" dirty="0"/>
              <a:t>Οι άμεσες συνέπειες της συμπεριφοράς της για τους άλλους</a:t>
            </a:r>
            <a:endParaRPr lang="en-US" b="1" dirty="0"/>
          </a:p>
        </p:txBody>
      </p:sp>
      <p:sp>
        <p:nvSpPr>
          <p:cNvPr id="46" name="TextBox 45">
            <a:extLst>
              <a:ext uri="{FF2B5EF4-FFF2-40B4-BE49-F238E27FC236}">
                <a16:creationId xmlns:a16="http://schemas.microsoft.com/office/drawing/2014/main" id="{003E323B-765A-4625-B0E9-0C59ACA72FCF}"/>
              </a:ext>
            </a:extLst>
          </p:cNvPr>
          <p:cNvSpPr txBox="1"/>
          <p:nvPr/>
        </p:nvSpPr>
        <p:spPr>
          <a:xfrm>
            <a:off x="8401627" y="5180228"/>
            <a:ext cx="2628324" cy="923330"/>
          </a:xfrm>
          <a:prstGeom prst="rect">
            <a:avLst/>
          </a:prstGeom>
          <a:noFill/>
        </p:spPr>
        <p:txBody>
          <a:bodyPr wrap="square">
            <a:spAutoFit/>
          </a:bodyPr>
          <a:lstStyle>
            <a:defPPr>
              <a:defRPr lang="el-GR"/>
            </a:defPPr>
            <a:lvl1pPr>
              <a:defRPr b="1"/>
            </a:lvl1pPr>
          </a:lstStyle>
          <a:p>
            <a:r>
              <a:rPr lang="el-GR" dirty="0"/>
              <a:t>Ο Ηλίας δεν παραβίασε τις ανάγκες των άλλων με τη συμπεριφορά του</a:t>
            </a:r>
            <a:r>
              <a:rPr lang="en-US" dirty="0"/>
              <a:t>.</a:t>
            </a:r>
            <a:endParaRPr lang="en-GB" dirty="0"/>
          </a:p>
        </p:txBody>
      </p:sp>
      <p:pic>
        <p:nvPicPr>
          <p:cNvPr id="53" name="Grafik 4159" descr="Transparent Watercolor Arrow Png, Png Download - kindpng">
            <a:extLst>
              <a:ext uri="{FF2B5EF4-FFF2-40B4-BE49-F238E27FC236}">
                <a16:creationId xmlns:a16="http://schemas.microsoft.com/office/drawing/2014/main" id="{42729069-A7D9-4C66-ABD9-B67ABEF44A82}"/>
              </a:ext>
            </a:extLst>
          </p:cNvPr>
          <p:cNvPicPr>
            <a:picLocks noChangeAspect="1"/>
          </p:cNvPicPr>
          <p:nvPr/>
        </p:nvPicPr>
        <p:blipFill>
          <a:blip r:embed="rId6" cstate="hqprint">
            <a:clrChange>
              <a:clrFrom>
                <a:srgbClr val="F7F7F7"/>
              </a:clrFrom>
              <a:clrTo>
                <a:srgbClr val="F7F7F7">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783462">
            <a:off x="8324294" y="1350085"/>
            <a:ext cx="730885" cy="532130"/>
          </a:xfrm>
          <a:prstGeom prst="rect">
            <a:avLst/>
          </a:prstGeom>
          <a:noFill/>
          <a:ln>
            <a:noFill/>
          </a:ln>
        </p:spPr>
      </p:pic>
      <p:pic>
        <p:nvPicPr>
          <p:cNvPr id="54" name="Grafik 14" descr="Transparent Watercolor Arrow Png, Png Download - kindpng">
            <a:extLst>
              <a:ext uri="{FF2B5EF4-FFF2-40B4-BE49-F238E27FC236}">
                <a16:creationId xmlns:a16="http://schemas.microsoft.com/office/drawing/2014/main" id="{FDAA42CE-3EF1-478A-9C55-C93539B09B61}"/>
              </a:ext>
            </a:extLst>
          </p:cNvPr>
          <p:cNvPicPr>
            <a:picLocks noChangeAspect="1"/>
          </p:cNvPicPr>
          <p:nvPr/>
        </p:nvPicPr>
        <p:blipFill>
          <a:blip r:embed="rId6" cstate="hqprint">
            <a:clrChange>
              <a:clrFrom>
                <a:srgbClr val="F7F7F7"/>
              </a:clrFrom>
              <a:clrTo>
                <a:srgbClr val="F7F7F7">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9207457" flipH="1">
            <a:off x="4780843" y="1248054"/>
            <a:ext cx="730885" cy="532130"/>
          </a:xfrm>
          <a:prstGeom prst="rect">
            <a:avLst/>
          </a:prstGeom>
          <a:noFill/>
          <a:ln>
            <a:noFill/>
          </a:ln>
        </p:spPr>
      </p:pic>
      <p:sp>
        <p:nvSpPr>
          <p:cNvPr id="57" name="TextBox 56">
            <a:extLst>
              <a:ext uri="{FF2B5EF4-FFF2-40B4-BE49-F238E27FC236}">
                <a16:creationId xmlns:a16="http://schemas.microsoft.com/office/drawing/2014/main" id="{1A50477C-0EAB-4203-88C4-3D33E5CE959A}"/>
              </a:ext>
            </a:extLst>
          </p:cNvPr>
          <p:cNvSpPr txBox="1"/>
          <p:nvPr/>
        </p:nvSpPr>
        <p:spPr>
          <a:xfrm>
            <a:off x="3839650" y="386913"/>
            <a:ext cx="6388100" cy="954107"/>
          </a:xfrm>
          <a:prstGeom prst="rect">
            <a:avLst/>
          </a:prstGeom>
          <a:noFill/>
        </p:spPr>
        <p:txBody>
          <a:bodyPr wrap="square">
            <a:spAutoFit/>
          </a:bodyPr>
          <a:lstStyle>
            <a:defPPr>
              <a:defRPr lang="el-GR"/>
            </a:defPPr>
            <a:lvl1pPr algn="ctr">
              <a:defRPr sz="2800" b="1" i="1">
                <a:solidFill>
                  <a:srgbClr val="D59061"/>
                </a:solidFill>
              </a:defRPr>
            </a:lvl1pPr>
          </a:lstStyle>
          <a:p>
            <a:r>
              <a:rPr lang="el-GR" dirty="0"/>
              <a:t>Συνέπειες</a:t>
            </a:r>
            <a:r>
              <a:rPr lang="en-US" dirty="0"/>
              <a:t> </a:t>
            </a:r>
          </a:p>
          <a:p>
            <a:r>
              <a:rPr lang="el-GR" dirty="0"/>
              <a:t>για τον ίδιο                         για τους άλλους</a:t>
            </a:r>
            <a:endParaRPr lang="en-GB" dirty="0"/>
          </a:p>
        </p:txBody>
      </p:sp>
      <p:sp>
        <p:nvSpPr>
          <p:cNvPr id="58" name="TextBox 57">
            <a:extLst>
              <a:ext uri="{FF2B5EF4-FFF2-40B4-BE49-F238E27FC236}">
                <a16:creationId xmlns:a16="http://schemas.microsoft.com/office/drawing/2014/main" id="{61640225-4E9B-45EF-B834-88AC96F1FDFE}"/>
              </a:ext>
            </a:extLst>
          </p:cNvPr>
          <p:cNvSpPr txBox="1"/>
          <p:nvPr/>
        </p:nvSpPr>
        <p:spPr>
          <a:xfrm>
            <a:off x="8352179" y="3627922"/>
            <a:ext cx="2544421" cy="923330"/>
          </a:xfrm>
          <a:prstGeom prst="rect">
            <a:avLst/>
          </a:prstGeom>
          <a:noFill/>
        </p:spPr>
        <p:txBody>
          <a:bodyPr wrap="square">
            <a:spAutoFit/>
          </a:bodyPr>
          <a:lstStyle/>
          <a:p>
            <a:r>
              <a:rPr lang="el-GR" b="1" dirty="0">
                <a:solidFill>
                  <a:schemeClr val="bg1"/>
                </a:solidFill>
                <a:effectLst>
                  <a:outerShdw blurRad="38100" dist="38100" dir="2700000" algn="tl">
                    <a:srgbClr val="000000">
                      <a:alpha val="43137"/>
                    </a:srgbClr>
                  </a:outerShdw>
                </a:effectLst>
              </a:rPr>
              <a:t>Ο Ηλίας πλήγωσε τις ανάγκες των άλλων με τη συμπεριφορά του;</a:t>
            </a:r>
            <a:endParaRPr lang="en-US" b="1" dirty="0">
              <a:solidFill>
                <a:schemeClr val="bg1"/>
              </a:solidFill>
              <a:effectLst>
                <a:outerShdw blurRad="38100" dist="38100" dir="2700000" algn="tl">
                  <a:srgbClr val="000000">
                    <a:alpha val="43137"/>
                  </a:srgbClr>
                </a:outerShdw>
              </a:effectLst>
            </a:endParaRPr>
          </a:p>
        </p:txBody>
      </p:sp>
      <p:pic>
        <p:nvPicPr>
          <p:cNvPr id="21" name="Εικόνα 20" descr="Εικόνα που περιέχει χιόνι, υπαίθριος, σακάκι, πλαγιά&#10;&#10;Περιγραφή που δημιουργήθηκε αυτόματα">
            <a:extLst>
              <a:ext uri="{FF2B5EF4-FFF2-40B4-BE49-F238E27FC236}">
                <a16:creationId xmlns:a16="http://schemas.microsoft.com/office/drawing/2014/main" id="{264D78C3-FBEE-21D9-5379-1699DCCD4116}"/>
              </a:ext>
            </a:extLst>
          </p:cNvPr>
          <p:cNvPicPr>
            <a:picLocks noChangeAspect="1"/>
          </p:cNvPicPr>
          <p:nvPr/>
        </p:nvPicPr>
        <p:blipFill rotWithShape="1">
          <a:blip r:embed="rId7">
            <a:extLst>
              <a:ext uri="{28A0092B-C50C-407E-A947-70E740481C1C}">
                <a14:useLocalDpi xmlns:a14="http://schemas.microsoft.com/office/drawing/2010/main" val="0"/>
              </a:ext>
            </a:extLst>
          </a:blip>
          <a:srcRect l="27982" t="15684" r="27056" b="3703"/>
          <a:stretch/>
        </p:blipFill>
        <p:spPr>
          <a:xfrm>
            <a:off x="412163" y="1304259"/>
            <a:ext cx="2242074" cy="5528364"/>
          </a:xfrm>
          <a:prstGeom prst="rect">
            <a:avLst/>
          </a:prstGeom>
          <a:ln>
            <a:noFill/>
          </a:ln>
          <a:effectLst>
            <a:softEdge rad="112500"/>
          </a:effectLst>
        </p:spPr>
      </p:pic>
    </p:spTree>
    <p:extLst>
      <p:ext uri="{BB962C8B-B14F-4D97-AF65-F5344CB8AC3E}">
        <p14:creationId xmlns:p14="http://schemas.microsoft.com/office/powerpoint/2010/main" val="9110339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2C380-E81A-46FD-B5D0-912388367ECF}"/>
              </a:ext>
            </a:extLst>
          </p:cNvPr>
          <p:cNvSpPr>
            <a:spLocks noGrp="1"/>
          </p:cNvSpPr>
          <p:nvPr>
            <p:ph type="title"/>
          </p:nvPr>
        </p:nvSpPr>
        <p:spPr/>
        <p:txBody>
          <a:bodyPr/>
          <a:lstStyle/>
          <a:p>
            <a:r>
              <a:rPr lang="el-GR" dirty="0"/>
              <a:t>Η μεγάλη διαφορά</a:t>
            </a:r>
          </a:p>
        </p:txBody>
      </p:sp>
      <p:sp>
        <p:nvSpPr>
          <p:cNvPr id="3" name="Content Placeholder 2">
            <a:extLst>
              <a:ext uri="{FF2B5EF4-FFF2-40B4-BE49-F238E27FC236}">
                <a16:creationId xmlns:a16="http://schemas.microsoft.com/office/drawing/2014/main" id="{39F48E6E-2BB1-4D31-A5BA-9462F4DC6E05}"/>
              </a:ext>
            </a:extLst>
          </p:cNvPr>
          <p:cNvSpPr>
            <a:spLocks noGrp="1"/>
          </p:cNvSpPr>
          <p:nvPr>
            <p:ph idx="1"/>
          </p:nvPr>
        </p:nvSpPr>
        <p:spPr>
          <a:xfrm>
            <a:off x="838200" y="1825625"/>
            <a:ext cx="10953750" cy="4351338"/>
          </a:xfrm>
        </p:spPr>
        <p:txBody>
          <a:bodyPr/>
          <a:lstStyle/>
          <a:p>
            <a:r>
              <a:rPr lang="el-GR" sz="2400" dirty="0">
                <a:latin typeface="Calibri" panose="020F0502020204030204" pitchFamily="34" charset="0"/>
                <a:ea typeface="Calibri" panose="020F0502020204030204" pitchFamily="34" charset="0"/>
              </a:rPr>
              <a:t> Έτσι, στην πραγματικότητα, είναι αρκετά σαφές! Αρκεί να σκεφτείτε </a:t>
            </a:r>
            <a:r>
              <a:rPr lang="el-GR" sz="2400" b="1" dirty="0">
                <a:latin typeface="Calibri" panose="020F0502020204030204" pitchFamily="34" charset="0"/>
                <a:ea typeface="Calibri" panose="020F0502020204030204" pitchFamily="34" charset="0"/>
              </a:rPr>
              <a:t>δύο πράγματα </a:t>
            </a:r>
            <a:r>
              <a:rPr lang="el-GR" sz="2400" dirty="0">
                <a:latin typeface="Calibri" panose="020F0502020204030204" pitchFamily="34" charset="0"/>
                <a:ea typeface="Calibri" panose="020F0502020204030204" pitchFamily="34" charset="0"/>
              </a:rPr>
              <a:t>πριν δράσετε</a:t>
            </a:r>
            <a:r>
              <a:rPr lang="en-GB" sz="2400" dirty="0">
                <a:effectLst/>
                <a:latin typeface="Calibri" panose="020F0502020204030204" pitchFamily="34" charset="0"/>
                <a:ea typeface="Calibri" panose="020F0502020204030204" pitchFamily="34" charset="0"/>
              </a:rPr>
              <a:t>:</a:t>
            </a:r>
            <a:endParaRPr lang="el-GR" sz="2400" dirty="0">
              <a:effectLst/>
              <a:latin typeface="Calibri" panose="020F0502020204030204" pitchFamily="34" charset="0"/>
              <a:ea typeface="Calibri" panose="020F0502020204030204" pitchFamily="34" charset="0"/>
            </a:endParaRPr>
          </a:p>
          <a:p>
            <a:endParaRPr lang="el-GR" dirty="0"/>
          </a:p>
        </p:txBody>
      </p:sp>
      <p:grpSp>
        <p:nvGrpSpPr>
          <p:cNvPr id="4" name="Gruppieren 418">
            <a:extLst>
              <a:ext uri="{FF2B5EF4-FFF2-40B4-BE49-F238E27FC236}">
                <a16:creationId xmlns:a16="http://schemas.microsoft.com/office/drawing/2014/main" id="{C32534BC-3709-45F8-8441-73634F9F1C23}"/>
              </a:ext>
            </a:extLst>
          </p:cNvPr>
          <p:cNvGrpSpPr/>
          <p:nvPr/>
        </p:nvGrpSpPr>
        <p:grpSpPr>
          <a:xfrm>
            <a:off x="2553814" y="3081205"/>
            <a:ext cx="6705666" cy="2350770"/>
            <a:chOff x="0" y="0"/>
            <a:chExt cx="5486400" cy="2350750"/>
          </a:xfrm>
        </p:grpSpPr>
        <p:grpSp>
          <p:nvGrpSpPr>
            <p:cNvPr id="5" name="Gruppieren 419">
              <a:extLst>
                <a:ext uri="{FF2B5EF4-FFF2-40B4-BE49-F238E27FC236}">
                  <a16:creationId xmlns:a16="http://schemas.microsoft.com/office/drawing/2014/main" id="{161904F7-52D0-4392-B765-DB746B2EB475}"/>
                </a:ext>
              </a:extLst>
            </p:cNvPr>
            <p:cNvGrpSpPr/>
            <p:nvPr/>
          </p:nvGrpSpPr>
          <p:grpSpPr>
            <a:xfrm>
              <a:off x="0" y="0"/>
              <a:ext cx="5486400" cy="2350750"/>
              <a:chOff x="0" y="0"/>
              <a:chExt cx="5486400" cy="2350750"/>
            </a:xfrm>
          </p:grpSpPr>
          <p:sp>
            <p:nvSpPr>
              <p:cNvPr id="6" name="Rechteck 420">
                <a:extLst>
                  <a:ext uri="{FF2B5EF4-FFF2-40B4-BE49-F238E27FC236}">
                    <a16:creationId xmlns:a16="http://schemas.microsoft.com/office/drawing/2014/main" id="{EF5F4957-08A9-4188-A673-B12275892710}"/>
                  </a:ext>
                </a:extLst>
              </p:cNvPr>
              <p:cNvSpPr/>
              <p:nvPr/>
            </p:nvSpPr>
            <p:spPr>
              <a:xfrm>
                <a:off x="0" y="0"/>
                <a:ext cx="5486400" cy="2350750"/>
              </a:xfrm>
              <a:prstGeom prst="rect">
                <a:avLst/>
              </a:prstGeom>
              <a:noFill/>
              <a:ln>
                <a:noFill/>
              </a:ln>
            </p:spPr>
            <p:txBody>
              <a:bodyPr spcFirstLastPara="1" wrap="square" lIns="91425" tIns="91425" rIns="91425" bIns="91425" anchor="ctr" anchorCtr="0">
                <a:noAutofit/>
              </a:bodyPr>
              <a:lstStyle/>
              <a:p>
                <a:pPr>
                  <a:lnSpc>
                    <a:spcPct val="107000"/>
                  </a:lnSpc>
                  <a:spcAft>
                    <a:spcPts val="800"/>
                  </a:spcAft>
                </a:pPr>
                <a:r>
                  <a:rPr lang="en-GB" sz="1100" i="1">
                    <a:effectLst/>
                    <a:latin typeface="Calibri" panose="020F0502020204030204" pitchFamily="34" charset="0"/>
                    <a:ea typeface="Calibri" panose="020F0502020204030204" pitchFamily="34" charset="0"/>
                  </a:rPr>
                  <a:t> </a:t>
                </a:r>
                <a:endParaRPr lang="el-GR" sz="1100" i="1">
                  <a:effectLst/>
                  <a:latin typeface="Calibri" panose="020F0502020204030204" pitchFamily="34" charset="0"/>
                  <a:ea typeface="Calibri" panose="020F0502020204030204" pitchFamily="34" charset="0"/>
                </a:endParaRPr>
              </a:p>
            </p:txBody>
          </p:sp>
          <p:sp>
            <p:nvSpPr>
              <p:cNvPr id="7" name="L-Form 421">
                <a:extLst>
                  <a:ext uri="{FF2B5EF4-FFF2-40B4-BE49-F238E27FC236}">
                    <a16:creationId xmlns:a16="http://schemas.microsoft.com/office/drawing/2014/main" id="{6B92D0A5-DDE0-415C-9256-ACC7A9AA8232}"/>
                  </a:ext>
                </a:extLst>
              </p:cNvPr>
              <p:cNvSpPr/>
              <p:nvPr/>
            </p:nvSpPr>
            <p:spPr>
              <a:xfrm rot="5400000">
                <a:off x="1019648" y="150066"/>
                <a:ext cx="1212752" cy="2017992"/>
              </a:xfrm>
              <a:prstGeom prst="corner">
                <a:avLst>
                  <a:gd name="adj1" fmla="val 16120"/>
                  <a:gd name="adj2" fmla="val 16110"/>
                </a:avLst>
              </a:prstGeom>
              <a:solidFill>
                <a:schemeClr val="accent5">
                  <a:lumMod val="75000"/>
                </a:schemeClr>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800"/>
                  </a:spcAft>
                </a:pPr>
                <a:r>
                  <a:rPr lang="en-GB" sz="1100" i="1">
                    <a:effectLst/>
                    <a:latin typeface="Calibri" panose="020F0502020204030204" pitchFamily="34" charset="0"/>
                    <a:ea typeface="Calibri" panose="020F0502020204030204" pitchFamily="34" charset="0"/>
                  </a:rPr>
                  <a:t> </a:t>
                </a:r>
                <a:endParaRPr lang="el-GR" sz="1100" i="1">
                  <a:effectLst/>
                  <a:latin typeface="Calibri" panose="020F0502020204030204" pitchFamily="34" charset="0"/>
                  <a:ea typeface="Calibri" panose="020F0502020204030204" pitchFamily="34" charset="0"/>
                </a:endParaRPr>
              </a:p>
            </p:txBody>
          </p:sp>
          <p:sp>
            <p:nvSpPr>
              <p:cNvPr id="8" name="Rechteck 422">
                <a:extLst>
                  <a:ext uri="{FF2B5EF4-FFF2-40B4-BE49-F238E27FC236}">
                    <a16:creationId xmlns:a16="http://schemas.microsoft.com/office/drawing/2014/main" id="{86EAB504-E4AE-4004-92A1-0A4AD2F2DF33}"/>
                  </a:ext>
                </a:extLst>
              </p:cNvPr>
              <p:cNvSpPr/>
              <p:nvPr/>
            </p:nvSpPr>
            <p:spPr>
              <a:xfrm>
                <a:off x="817210" y="753011"/>
                <a:ext cx="1821854" cy="1596962"/>
              </a:xfrm>
              <a:prstGeom prst="rect">
                <a:avLst/>
              </a:prstGeom>
              <a:noFill/>
              <a:ln>
                <a:noFill/>
              </a:ln>
            </p:spPr>
            <p:txBody>
              <a:bodyPr spcFirstLastPara="1" wrap="square" lIns="91425" tIns="91425" rIns="91425" bIns="91425" anchor="ctr" anchorCtr="0">
                <a:noAutofit/>
              </a:bodyPr>
              <a:lstStyle/>
              <a:p>
                <a:pPr>
                  <a:lnSpc>
                    <a:spcPct val="107000"/>
                  </a:lnSpc>
                  <a:spcAft>
                    <a:spcPts val="800"/>
                  </a:spcAft>
                </a:pPr>
                <a:r>
                  <a:rPr lang="en-GB" sz="1100" i="1">
                    <a:effectLst/>
                    <a:latin typeface="Calibri" panose="020F0502020204030204" pitchFamily="34" charset="0"/>
                    <a:ea typeface="Calibri" panose="020F0502020204030204" pitchFamily="34" charset="0"/>
                  </a:rPr>
                  <a:t> </a:t>
                </a:r>
                <a:endParaRPr lang="el-GR" sz="1100" i="1">
                  <a:effectLst/>
                  <a:latin typeface="Calibri" panose="020F0502020204030204" pitchFamily="34" charset="0"/>
                  <a:ea typeface="Calibri" panose="020F0502020204030204" pitchFamily="34" charset="0"/>
                </a:endParaRPr>
              </a:p>
            </p:txBody>
          </p:sp>
          <p:sp>
            <p:nvSpPr>
              <p:cNvPr id="9" name="Textfeld 423">
                <a:extLst>
                  <a:ext uri="{FF2B5EF4-FFF2-40B4-BE49-F238E27FC236}">
                    <a16:creationId xmlns:a16="http://schemas.microsoft.com/office/drawing/2014/main" id="{10AF730B-94C6-492E-8192-FEA1734F97ED}"/>
                  </a:ext>
                </a:extLst>
              </p:cNvPr>
              <p:cNvSpPr txBox="1"/>
              <p:nvPr/>
            </p:nvSpPr>
            <p:spPr>
              <a:xfrm>
                <a:off x="817210" y="753011"/>
                <a:ext cx="1821854" cy="1596962"/>
              </a:xfrm>
              <a:prstGeom prst="rect">
                <a:avLst/>
              </a:prstGeom>
              <a:noFill/>
              <a:ln>
                <a:noFill/>
              </a:ln>
            </p:spPr>
            <p:txBody>
              <a:bodyPr spcFirstLastPara="1" wrap="square" lIns="76200" tIns="76200" rIns="76200" bIns="76200" anchor="t" anchorCtr="0">
                <a:noAutofit/>
              </a:bodyPr>
              <a:lstStyle/>
              <a:p>
                <a:pPr>
                  <a:lnSpc>
                    <a:spcPct val="89000"/>
                  </a:lnSpc>
                  <a:spcAft>
                    <a:spcPts val="800"/>
                  </a:spcAft>
                </a:pPr>
                <a:r>
                  <a:rPr lang="en-GB" sz="2000" i="1" dirty="0">
                    <a:solidFill>
                      <a:srgbClr val="000000"/>
                    </a:solidFill>
                    <a:effectLst/>
                    <a:latin typeface="Calibri" panose="020F0502020204030204" pitchFamily="34" charset="0"/>
                    <a:ea typeface="Calibri" panose="020F0502020204030204" pitchFamily="34" charset="0"/>
                  </a:rPr>
                  <a:t>1. </a:t>
                </a:r>
                <a:r>
                  <a:rPr lang="el-GR" sz="2000" i="1" dirty="0">
                    <a:solidFill>
                      <a:srgbClr val="000000"/>
                    </a:solidFill>
                    <a:latin typeface="Calibri" panose="020F0502020204030204" pitchFamily="34" charset="0"/>
                    <a:ea typeface="Calibri" panose="020F0502020204030204" pitchFamily="34" charset="0"/>
                  </a:rPr>
                  <a:t>Έχει θετικές συνέπειες για εμένα</a:t>
                </a:r>
                <a:r>
                  <a:rPr lang="en-GB" sz="2000" i="1" dirty="0">
                    <a:solidFill>
                      <a:srgbClr val="000000"/>
                    </a:solidFill>
                    <a:effectLst/>
                    <a:latin typeface="Calibri" panose="020F0502020204030204" pitchFamily="34" charset="0"/>
                    <a:ea typeface="Calibri" panose="020F0502020204030204" pitchFamily="34" charset="0"/>
                  </a:rPr>
                  <a:t>.</a:t>
                </a:r>
                <a:endParaRPr lang="el-GR" sz="1100" i="1" dirty="0">
                  <a:effectLst/>
                  <a:latin typeface="Calibri" panose="020F0502020204030204" pitchFamily="34" charset="0"/>
                  <a:ea typeface="Calibri" panose="020F0502020204030204" pitchFamily="34" charset="0"/>
                </a:endParaRPr>
              </a:p>
            </p:txBody>
          </p:sp>
          <p:sp>
            <p:nvSpPr>
              <p:cNvPr id="10" name="Gleichschenkliges Dreieck 424">
                <a:extLst>
                  <a:ext uri="{FF2B5EF4-FFF2-40B4-BE49-F238E27FC236}">
                    <a16:creationId xmlns:a16="http://schemas.microsoft.com/office/drawing/2014/main" id="{63410FF0-0484-42C4-9C4D-073DDCB1831A}"/>
                  </a:ext>
                </a:extLst>
              </p:cNvPr>
              <p:cNvSpPr/>
              <p:nvPr/>
            </p:nvSpPr>
            <p:spPr>
              <a:xfrm>
                <a:off x="2295318" y="1500"/>
                <a:ext cx="343746" cy="343746"/>
              </a:xfrm>
              <a:prstGeom prst="triangle">
                <a:avLst>
                  <a:gd name="adj" fmla="val 100000"/>
                </a:avLst>
              </a:prstGeom>
              <a:solidFill>
                <a:schemeClr val="accent5">
                  <a:lumMod val="75000"/>
                </a:schemeClr>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800"/>
                  </a:spcAft>
                </a:pPr>
                <a:r>
                  <a:rPr lang="en-GB" sz="1100" i="1">
                    <a:effectLst/>
                    <a:latin typeface="Calibri" panose="020F0502020204030204" pitchFamily="34" charset="0"/>
                    <a:ea typeface="Calibri" panose="020F0502020204030204" pitchFamily="34" charset="0"/>
                  </a:rPr>
                  <a:t> </a:t>
                </a:r>
                <a:endParaRPr lang="el-GR" sz="1100" i="1">
                  <a:effectLst/>
                  <a:latin typeface="Calibri" panose="020F0502020204030204" pitchFamily="34" charset="0"/>
                  <a:ea typeface="Calibri" panose="020F0502020204030204" pitchFamily="34" charset="0"/>
                </a:endParaRPr>
              </a:p>
            </p:txBody>
          </p:sp>
          <p:sp>
            <p:nvSpPr>
              <p:cNvPr id="11" name="L-Form 425">
                <a:extLst>
                  <a:ext uri="{FF2B5EF4-FFF2-40B4-BE49-F238E27FC236}">
                    <a16:creationId xmlns:a16="http://schemas.microsoft.com/office/drawing/2014/main" id="{D2B25106-525F-4803-BD7B-C4E87D689AD8}"/>
                  </a:ext>
                </a:extLst>
              </p:cNvPr>
              <p:cNvSpPr/>
              <p:nvPr/>
            </p:nvSpPr>
            <p:spPr>
              <a:xfrm rot="5400000">
                <a:off x="3249954" y="-401824"/>
                <a:ext cx="1212752" cy="2017992"/>
              </a:xfrm>
              <a:prstGeom prst="corner">
                <a:avLst>
                  <a:gd name="adj1" fmla="val 16120"/>
                  <a:gd name="adj2" fmla="val 16110"/>
                </a:avLst>
              </a:prstGeom>
              <a:solidFill>
                <a:schemeClr val="accent5">
                  <a:lumMod val="75000"/>
                </a:schemeClr>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800"/>
                  </a:spcAft>
                </a:pPr>
                <a:r>
                  <a:rPr lang="en-GB" sz="1100" i="1">
                    <a:effectLst/>
                    <a:latin typeface="Calibri" panose="020F0502020204030204" pitchFamily="34" charset="0"/>
                    <a:ea typeface="Calibri" panose="020F0502020204030204" pitchFamily="34" charset="0"/>
                  </a:rPr>
                  <a:t> </a:t>
                </a:r>
                <a:endParaRPr lang="el-GR" sz="1100" i="1">
                  <a:effectLst/>
                  <a:latin typeface="Calibri" panose="020F0502020204030204" pitchFamily="34" charset="0"/>
                  <a:ea typeface="Calibri" panose="020F0502020204030204" pitchFamily="34" charset="0"/>
                </a:endParaRPr>
              </a:p>
            </p:txBody>
          </p:sp>
          <p:sp>
            <p:nvSpPr>
              <p:cNvPr id="12" name="Rechteck 426">
                <a:extLst>
                  <a:ext uri="{FF2B5EF4-FFF2-40B4-BE49-F238E27FC236}">
                    <a16:creationId xmlns:a16="http://schemas.microsoft.com/office/drawing/2014/main" id="{336E0139-28EF-4769-821E-F11C4FA1D8FE}"/>
                  </a:ext>
                </a:extLst>
              </p:cNvPr>
              <p:cNvSpPr/>
              <p:nvPr/>
            </p:nvSpPr>
            <p:spPr>
              <a:xfrm>
                <a:off x="3047516" y="201120"/>
                <a:ext cx="1821854" cy="1596962"/>
              </a:xfrm>
              <a:prstGeom prst="rect">
                <a:avLst/>
              </a:prstGeom>
              <a:noFill/>
              <a:ln>
                <a:noFill/>
              </a:ln>
            </p:spPr>
            <p:txBody>
              <a:bodyPr spcFirstLastPara="1" wrap="square" lIns="91425" tIns="91425" rIns="91425" bIns="91425" anchor="ctr" anchorCtr="0">
                <a:noAutofit/>
              </a:bodyPr>
              <a:lstStyle/>
              <a:p>
                <a:pPr>
                  <a:lnSpc>
                    <a:spcPct val="107000"/>
                  </a:lnSpc>
                  <a:spcAft>
                    <a:spcPts val="800"/>
                  </a:spcAft>
                </a:pPr>
                <a:r>
                  <a:rPr lang="en-GB" sz="1100" i="1">
                    <a:effectLst/>
                    <a:latin typeface="Calibri" panose="020F0502020204030204" pitchFamily="34" charset="0"/>
                    <a:ea typeface="Calibri" panose="020F0502020204030204" pitchFamily="34" charset="0"/>
                  </a:rPr>
                  <a:t> </a:t>
                </a:r>
                <a:endParaRPr lang="el-GR" sz="1100" i="1">
                  <a:effectLst/>
                  <a:latin typeface="Calibri" panose="020F0502020204030204" pitchFamily="34" charset="0"/>
                  <a:ea typeface="Calibri" panose="020F0502020204030204" pitchFamily="34" charset="0"/>
                </a:endParaRPr>
              </a:p>
            </p:txBody>
          </p:sp>
          <p:sp>
            <p:nvSpPr>
              <p:cNvPr id="13" name="Textfeld 427">
                <a:extLst>
                  <a:ext uri="{FF2B5EF4-FFF2-40B4-BE49-F238E27FC236}">
                    <a16:creationId xmlns:a16="http://schemas.microsoft.com/office/drawing/2014/main" id="{0E978B33-55A4-4C8C-A077-82C63679A4A0}"/>
                  </a:ext>
                </a:extLst>
              </p:cNvPr>
              <p:cNvSpPr txBox="1"/>
              <p:nvPr/>
            </p:nvSpPr>
            <p:spPr>
              <a:xfrm>
                <a:off x="3047516" y="201120"/>
                <a:ext cx="1821854" cy="1596962"/>
              </a:xfrm>
              <a:prstGeom prst="rect">
                <a:avLst/>
              </a:prstGeom>
              <a:noFill/>
              <a:ln>
                <a:noFill/>
              </a:ln>
            </p:spPr>
            <p:txBody>
              <a:bodyPr spcFirstLastPara="1" wrap="square" lIns="76200" tIns="76200" rIns="76200" bIns="76200" anchor="t" anchorCtr="0">
                <a:noAutofit/>
              </a:bodyPr>
              <a:lstStyle/>
              <a:p>
                <a:pPr>
                  <a:lnSpc>
                    <a:spcPct val="89000"/>
                  </a:lnSpc>
                  <a:spcAft>
                    <a:spcPts val="800"/>
                  </a:spcAft>
                </a:pPr>
                <a:r>
                  <a:rPr lang="en-GB" sz="2000" i="1" dirty="0">
                    <a:solidFill>
                      <a:srgbClr val="000000"/>
                    </a:solidFill>
                    <a:effectLst/>
                    <a:latin typeface="Calibri" panose="020F0502020204030204" pitchFamily="34" charset="0"/>
                    <a:ea typeface="Calibri" panose="020F0502020204030204" pitchFamily="34" charset="0"/>
                  </a:rPr>
                  <a:t>2. </a:t>
                </a:r>
                <a:r>
                  <a:rPr lang="el-GR" sz="2000" i="1" dirty="0">
                    <a:solidFill>
                      <a:srgbClr val="000000"/>
                    </a:solidFill>
                    <a:latin typeface="Calibri" panose="020F0502020204030204" pitchFamily="34" charset="0"/>
                    <a:ea typeface="Calibri" panose="020F0502020204030204" pitchFamily="34" charset="0"/>
                  </a:rPr>
                  <a:t>Έχει αρνητικές ή καθόλου συνέπειες για τους άλλους</a:t>
                </a:r>
                <a:r>
                  <a:rPr lang="en-GB" sz="2000" i="1" dirty="0">
                    <a:solidFill>
                      <a:srgbClr val="000000"/>
                    </a:solidFill>
                    <a:effectLst/>
                    <a:latin typeface="Calibri" panose="020F0502020204030204" pitchFamily="34" charset="0"/>
                    <a:ea typeface="Calibri" panose="020F0502020204030204" pitchFamily="34" charset="0"/>
                  </a:rPr>
                  <a:t>.</a:t>
                </a:r>
                <a:endParaRPr lang="el-GR" sz="1100" i="1" dirty="0">
                  <a:effectLst/>
                  <a:latin typeface="Calibri" panose="020F0502020204030204" pitchFamily="34" charset="0"/>
                  <a:ea typeface="Calibri" panose="020F0502020204030204" pitchFamily="34" charset="0"/>
                </a:endParaRPr>
              </a:p>
            </p:txBody>
          </p:sp>
        </p:grpSp>
      </p:grpSp>
      <p:sp>
        <p:nvSpPr>
          <p:cNvPr id="17" name="TextBox 16">
            <a:extLst>
              <a:ext uri="{FF2B5EF4-FFF2-40B4-BE49-F238E27FC236}">
                <a16:creationId xmlns:a16="http://schemas.microsoft.com/office/drawing/2014/main" id="{F3471F25-DDBE-4B5A-91CB-D6359FBFC72B}"/>
              </a:ext>
            </a:extLst>
          </p:cNvPr>
          <p:cNvSpPr txBox="1"/>
          <p:nvPr/>
        </p:nvSpPr>
        <p:spPr>
          <a:xfrm>
            <a:off x="864714" y="5707352"/>
            <a:ext cx="6115050" cy="470000"/>
          </a:xfrm>
          <a:prstGeom prst="rect">
            <a:avLst/>
          </a:prstGeom>
          <a:noFill/>
        </p:spPr>
        <p:txBody>
          <a:bodyPr wrap="square">
            <a:spAutoFit/>
          </a:bodyPr>
          <a:lstStyle/>
          <a:p>
            <a:pPr>
              <a:lnSpc>
                <a:spcPct val="107000"/>
              </a:lnSpc>
              <a:spcAft>
                <a:spcPts val="800"/>
              </a:spcAft>
            </a:pPr>
            <a:r>
              <a:rPr lang="el-GR" sz="2400" b="1" dirty="0">
                <a:latin typeface="Calibri" panose="020F0502020204030204" pitchFamily="34" charset="0"/>
                <a:ea typeface="Calibri" panose="020F0502020204030204" pitchFamily="34" charset="0"/>
              </a:rPr>
              <a:t>Τώρα μπορείτε να αρχίσετε</a:t>
            </a:r>
            <a:r>
              <a:rPr lang="en-GB" sz="2400" b="1" dirty="0">
                <a:effectLst/>
                <a:latin typeface="Calibri" panose="020F0502020204030204" pitchFamily="34" charset="0"/>
                <a:ea typeface="Calibri" panose="020F0502020204030204" pitchFamily="34" charset="0"/>
              </a:rPr>
              <a:t>!</a:t>
            </a:r>
            <a:endParaRPr lang="el-GR" sz="2400" b="1" dirty="0">
              <a:effectLst/>
              <a:latin typeface="Calibri" panose="020F0502020204030204" pitchFamily="34" charset="0"/>
              <a:ea typeface="Calibri" panose="020F0502020204030204" pitchFamily="34" charset="0"/>
            </a:endParaRPr>
          </a:p>
        </p:txBody>
      </p:sp>
      <p:sp>
        <p:nvSpPr>
          <p:cNvPr id="16" name="TextBox 15">
            <a:extLst>
              <a:ext uri="{FF2B5EF4-FFF2-40B4-BE49-F238E27FC236}">
                <a16:creationId xmlns:a16="http://schemas.microsoft.com/office/drawing/2014/main" id="{DBB9A191-64EB-4E33-B03A-B9F82B50F0C7}"/>
              </a:ext>
            </a:extLst>
          </p:cNvPr>
          <p:cNvSpPr txBox="1"/>
          <p:nvPr/>
        </p:nvSpPr>
        <p:spPr>
          <a:xfrm>
            <a:off x="7762875" y="0"/>
            <a:ext cx="4440416"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rPr>
              <a:t>○ </a:t>
            </a:r>
            <a:r>
              <a:rPr lang="el-GR" dirty="0">
                <a:solidFill>
                  <a:schemeClr val="bg1"/>
                </a:solidFill>
                <a:effectLst>
                  <a:outerShdw blurRad="38100" dist="38100" dir="2700000" algn="tl">
                    <a:srgbClr val="000000">
                      <a:alpha val="43137"/>
                    </a:srgbClr>
                  </a:outerShdw>
                </a:effectLst>
              </a:rPr>
              <a:t>Η συμπεριφορά μας έχει πάντα συνέπειες</a:t>
            </a:r>
            <a:endParaRPr lang="en-US" sz="1800" dirty="0">
              <a:solidFill>
                <a:schemeClr val="bg1"/>
              </a:solidFill>
              <a:effectLst>
                <a:outerShdw blurRad="38100" dist="38100" dir="2700000" algn="tl">
                  <a:srgbClr val="000000">
                    <a:alpha val="43137"/>
                  </a:srgbClr>
                </a:outerShdw>
              </a:effectLst>
            </a:endParaRPr>
          </a:p>
        </p:txBody>
      </p:sp>
      <p:pic>
        <p:nvPicPr>
          <p:cNvPr id="18" name="Grafik 16">
            <a:extLst>
              <a:ext uri="{FF2B5EF4-FFF2-40B4-BE49-F238E27FC236}">
                <a16:creationId xmlns:a16="http://schemas.microsoft.com/office/drawing/2014/main" id="{560500E3-A2CE-F960-5374-5E007166BE61}"/>
              </a:ext>
            </a:extLst>
          </p:cNvPr>
          <p:cNvPicPr>
            <a:picLocks noChangeAspect="1"/>
          </p:cNvPicPr>
          <p:nvPr/>
        </p:nvPicPr>
        <p:blipFill rotWithShape="1">
          <a:blip r:embed="rId2"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p:blipFill>
        <p:spPr bwMode="auto">
          <a:xfrm>
            <a:off x="3213735" y="3545644"/>
            <a:ext cx="2982595" cy="288925"/>
          </a:xfrm>
          <a:prstGeom prst="rect">
            <a:avLst/>
          </a:prstGeom>
          <a:noFill/>
          <a:ln>
            <a:noFill/>
          </a:ln>
          <a:extLst>
            <a:ext uri="{53640926-AAD7-44D8-BBD7-CCE9431645EC}">
              <a14:shadowObscured xmlns:a14="http://schemas.microsoft.com/office/drawing/2010/main"/>
            </a:ext>
          </a:extLst>
        </p:spPr>
      </p:pic>
      <p:pic>
        <p:nvPicPr>
          <p:cNvPr id="19" name="Grafik 20" descr="Εικόνα που περιέχει κείμενο, θηλαστικό, υδρόβιο θηλαστικό, φάλαινα&#10;&#10;Περιγραφή που δημιουργήθηκε αυτόματα">
            <a:extLst>
              <a:ext uri="{FF2B5EF4-FFF2-40B4-BE49-F238E27FC236}">
                <a16:creationId xmlns:a16="http://schemas.microsoft.com/office/drawing/2014/main" id="{8C19A3EA-F699-177C-D8B6-C68D1528B593}"/>
              </a:ext>
            </a:extLst>
          </p:cNvPr>
          <p:cNvPicPr>
            <a:picLocks noChangeAspect="1"/>
          </p:cNvPicPr>
          <p:nvPr/>
        </p:nvPicPr>
        <p:blipFill rotWithShape="1">
          <a:blip r:embed="rId3"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p:blipFill>
        <p:spPr bwMode="auto">
          <a:xfrm rot="16200000">
            <a:off x="2657021" y="4020705"/>
            <a:ext cx="1474062" cy="288925"/>
          </a:xfrm>
          <a:prstGeom prst="rect">
            <a:avLst/>
          </a:prstGeom>
          <a:noFill/>
          <a:ln>
            <a:noFill/>
          </a:ln>
          <a:extLst>
            <a:ext uri="{53640926-AAD7-44D8-BBD7-CCE9431645EC}">
              <a14:shadowObscured xmlns:a14="http://schemas.microsoft.com/office/drawing/2010/main"/>
            </a:ext>
          </a:extLst>
        </p:spPr>
      </p:pic>
      <p:pic>
        <p:nvPicPr>
          <p:cNvPr id="20" name="Grafik 21">
            <a:extLst>
              <a:ext uri="{FF2B5EF4-FFF2-40B4-BE49-F238E27FC236}">
                <a16:creationId xmlns:a16="http://schemas.microsoft.com/office/drawing/2014/main" id="{8DE36014-4681-CD8B-4CCA-3D6F05E860CF}"/>
              </a:ext>
            </a:extLst>
          </p:cNvPr>
          <p:cNvPicPr/>
          <p:nvPr/>
        </p:nvPicPr>
        <p:blipFill rotWithShape="1">
          <a:blip r:embed="rId4"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p:blipFill>
        <p:spPr bwMode="auto">
          <a:xfrm>
            <a:off x="5945505" y="3035739"/>
            <a:ext cx="2982595" cy="288925"/>
          </a:xfrm>
          <a:prstGeom prst="rect">
            <a:avLst/>
          </a:prstGeom>
          <a:noFill/>
          <a:ln>
            <a:noFill/>
          </a:ln>
          <a:extLst>
            <a:ext uri="{53640926-AAD7-44D8-BBD7-CCE9431645EC}">
              <a14:shadowObscured xmlns:a14="http://schemas.microsoft.com/office/drawing/2010/main"/>
            </a:ext>
          </a:extLst>
        </p:spPr>
      </p:pic>
      <p:pic>
        <p:nvPicPr>
          <p:cNvPr id="21" name="Grafik 31" descr="Εικόνα που περιέχει κείμενο, θηλαστικό, υδρόβιο θηλαστικό, φάλαινα&#10;&#10;Περιγραφή που δημιουργήθηκε αυτόματα">
            <a:extLst>
              <a:ext uri="{FF2B5EF4-FFF2-40B4-BE49-F238E27FC236}">
                <a16:creationId xmlns:a16="http://schemas.microsoft.com/office/drawing/2014/main" id="{FC36B446-367F-573A-E945-2F4B2A7C562A}"/>
              </a:ext>
            </a:extLst>
          </p:cNvPr>
          <p:cNvPicPr/>
          <p:nvPr/>
        </p:nvPicPr>
        <p:blipFill rotWithShape="1">
          <a:blip r:embed="rId3"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p:blipFill>
        <p:spPr bwMode="auto">
          <a:xfrm rot="16200000">
            <a:off x="5420897" y="3503196"/>
            <a:ext cx="1429581" cy="28892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453925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Shape 1">
            <a:extLst>
              <a:ext uri="{FF2B5EF4-FFF2-40B4-BE49-F238E27FC236}">
                <a16:creationId xmlns:a16="http://schemas.microsoft.com/office/drawing/2014/main" id="{FCE594E9-7133-4CB6-B5A4-2DA458A9FA4E}"/>
              </a:ext>
            </a:extLst>
          </p:cNvPr>
          <p:cNvSpPr/>
          <p:nvPr/>
        </p:nvSpPr>
        <p:spPr>
          <a:xfrm rot="10800000">
            <a:off x="-3" y="3429000"/>
            <a:ext cx="12192001" cy="3429000"/>
          </a:xfrm>
          <a:custGeom>
            <a:avLst/>
            <a:gdLst>
              <a:gd name="connsiteX0" fmla="*/ 0 w 12192000"/>
              <a:gd name="connsiteY0" fmla="*/ 0 h 6628049"/>
              <a:gd name="connsiteX1" fmla="*/ 12192000 w 12192000"/>
              <a:gd name="connsiteY1" fmla="*/ 0 h 6628049"/>
              <a:gd name="connsiteX2" fmla="*/ 12192000 w 12192000"/>
              <a:gd name="connsiteY2" fmla="*/ 5462319 h 6628049"/>
              <a:gd name="connsiteX3" fmla="*/ 12016697 w 12192000"/>
              <a:gd name="connsiteY3" fmla="*/ 5499119 h 6628049"/>
              <a:gd name="connsiteX4" fmla="*/ 11477362 w 12192000"/>
              <a:gd name="connsiteY4" fmla="*/ 5641801 h 6628049"/>
              <a:gd name="connsiteX5" fmla="*/ 7162679 w 12192000"/>
              <a:gd name="connsiteY5" fmla="*/ 6509770 h 6628049"/>
              <a:gd name="connsiteX6" fmla="*/ 2847996 w 12192000"/>
              <a:gd name="connsiteY6" fmla="*/ 3615635 h 6628049"/>
              <a:gd name="connsiteX7" fmla="*/ 151319 w 12192000"/>
              <a:gd name="connsiteY7" fmla="*/ 3304106 h 6628049"/>
              <a:gd name="connsiteX8" fmla="*/ 0 w 12192000"/>
              <a:gd name="connsiteY8" fmla="*/ 3341278 h 662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628049">
                <a:moveTo>
                  <a:pt x="0" y="0"/>
                </a:moveTo>
                <a:lnTo>
                  <a:pt x="12192000" y="0"/>
                </a:lnTo>
                <a:lnTo>
                  <a:pt x="12192000" y="5462319"/>
                </a:lnTo>
                <a:lnTo>
                  <a:pt x="12016697" y="5499119"/>
                </a:lnTo>
                <a:cubicBezTo>
                  <a:pt x="11836919" y="5540086"/>
                  <a:pt x="11657141" y="5587553"/>
                  <a:pt x="11477362" y="5641801"/>
                </a:cubicBezTo>
                <a:cubicBezTo>
                  <a:pt x="10039134" y="6075786"/>
                  <a:pt x="8600906" y="6943755"/>
                  <a:pt x="7162679" y="6509770"/>
                </a:cubicBezTo>
                <a:cubicBezTo>
                  <a:pt x="5724453" y="6075786"/>
                  <a:pt x="4286224" y="4339847"/>
                  <a:pt x="2847996" y="3615635"/>
                </a:cubicBezTo>
                <a:cubicBezTo>
                  <a:pt x="1949104" y="3169783"/>
                  <a:pt x="1050211" y="3108542"/>
                  <a:pt x="151319" y="3304106"/>
                </a:cubicBezTo>
                <a:lnTo>
                  <a:pt x="0" y="3341278"/>
                </a:lnTo>
                <a:close/>
              </a:path>
            </a:pathLst>
          </a:custGeom>
          <a:solidFill>
            <a:srgbClr val="1A7EB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accent6"/>
              </a:solidFill>
            </a:endParaRPr>
          </a:p>
        </p:txBody>
      </p:sp>
      <p:sp>
        <p:nvSpPr>
          <p:cNvPr id="5" name="Θέση κειμένου 4">
            <a:extLst>
              <a:ext uri="{FF2B5EF4-FFF2-40B4-BE49-F238E27FC236}">
                <a16:creationId xmlns:a16="http://schemas.microsoft.com/office/drawing/2014/main" id="{66473777-F090-41F5-9FC8-8962CF40C8E1}"/>
              </a:ext>
            </a:extLst>
          </p:cNvPr>
          <p:cNvSpPr>
            <a:spLocks noGrp="1"/>
          </p:cNvSpPr>
          <p:nvPr>
            <p:ph type="body" idx="1"/>
          </p:nvPr>
        </p:nvSpPr>
        <p:spPr>
          <a:xfrm>
            <a:off x="831850" y="4589463"/>
            <a:ext cx="10007600" cy="1916112"/>
          </a:xfrm>
        </p:spPr>
        <p:txBody>
          <a:bodyPr>
            <a:normAutofit/>
          </a:bodyPr>
          <a:lstStyle/>
          <a:p>
            <a:r>
              <a:rPr lang="en-US" sz="2800" dirty="0">
                <a:solidFill>
                  <a:srgbClr val="FBE82A"/>
                </a:solidFill>
                <a:effectLst>
                  <a:outerShdw blurRad="38100" dist="38100" dir="2700000" algn="tl">
                    <a:srgbClr val="000000">
                      <a:alpha val="43137"/>
                    </a:srgbClr>
                  </a:outerShdw>
                </a:effectLst>
              </a:rPr>
              <a:t>2.4</a:t>
            </a:r>
            <a:r>
              <a:rPr lang="en-US" sz="4800" dirty="0">
                <a:solidFill>
                  <a:srgbClr val="FBE82A"/>
                </a:solidFill>
                <a:effectLst>
                  <a:outerShdw blurRad="38100" dist="38100" dir="2700000" algn="tl">
                    <a:srgbClr val="000000">
                      <a:alpha val="43137"/>
                    </a:srgbClr>
                  </a:outerShdw>
                </a:effectLst>
              </a:rPr>
              <a:t> </a:t>
            </a:r>
            <a:r>
              <a:rPr lang="el-GR" sz="4400" dirty="0">
                <a:solidFill>
                  <a:srgbClr val="FBE82A"/>
                </a:solidFill>
                <a:effectLst>
                  <a:outerShdw blurRad="38100" dist="38100" dir="2700000" algn="tl">
                    <a:srgbClr val="000000">
                      <a:alpha val="43137"/>
                    </a:srgbClr>
                  </a:outerShdw>
                </a:effectLst>
              </a:rPr>
              <a:t>Εύρεση της σωστής στρατηγικής - ενέργειες που οδηγούν στην επιτυχία</a:t>
            </a:r>
          </a:p>
        </p:txBody>
      </p:sp>
      <p:grpSp>
        <p:nvGrpSpPr>
          <p:cNvPr id="6" name="Group 19">
            <a:extLst>
              <a:ext uri="{FF2B5EF4-FFF2-40B4-BE49-F238E27FC236}">
                <a16:creationId xmlns:a16="http://schemas.microsoft.com/office/drawing/2014/main" id="{43BAD698-D4E7-441E-9C31-C13F89E78980}"/>
              </a:ext>
            </a:extLst>
          </p:cNvPr>
          <p:cNvGrpSpPr/>
          <p:nvPr/>
        </p:nvGrpSpPr>
        <p:grpSpPr>
          <a:xfrm>
            <a:off x="4787654" y="-1223804"/>
            <a:ext cx="2586642" cy="2586642"/>
            <a:chOff x="-708484" y="229951"/>
            <a:chExt cx="1546638" cy="1546638"/>
          </a:xfrm>
          <a:solidFill>
            <a:srgbClr val="F68121"/>
          </a:solidFill>
        </p:grpSpPr>
        <p:sp>
          <p:nvSpPr>
            <p:cNvPr id="7" name="Circle: Hollow 20">
              <a:extLst>
                <a:ext uri="{FF2B5EF4-FFF2-40B4-BE49-F238E27FC236}">
                  <a16:creationId xmlns:a16="http://schemas.microsoft.com/office/drawing/2014/main" id="{1B5570FA-AE59-43AE-8974-399DA405A1E9}"/>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Circle: Hollow 21">
              <a:extLst>
                <a:ext uri="{FF2B5EF4-FFF2-40B4-BE49-F238E27FC236}">
                  <a16:creationId xmlns:a16="http://schemas.microsoft.com/office/drawing/2014/main" id="{3C4D5B12-2454-4F27-AF06-A75D2D301E8E}"/>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9" name="Oval 31">
            <a:extLst>
              <a:ext uri="{FF2B5EF4-FFF2-40B4-BE49-F238E27FC236}">
                <a16:creationId xmlns:a16="http://schemas.microsoft.com/office/drawing/2014/main" id="{1572ED79-2BE7-46AA-A148-F85F21C7B954}"/>
              </a:ext>
            </a:extLst>
          </p:cNvPr>
          <p:cNvSpPr/>
          <p:nvPr/>
        </p:nvSpPr>
        <p:spPr>
          <a:xfrm>
            <a:off x="4880378" y="6167948"/>
            <a:ext cx="1203986" cy="1203986"/>
          </a:xfrm>
          <a:prstGeom prst="ellipse">
            <a:avLst/>
          </a:prstGeom>
          <a:solidFill>
            <a:srgbClr val="80C14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10" name="Oval 32">
            <a:extLst>
              <a:ext uri="{FF2B5EF4-FFF2-40B4-BE49-F238E27FC236}">
                <a16:creationId xmlns:a16="http://schemas.microsoft.com/office/drawing/2014/main" id="{9D51609C-649A-4AD5-804B-08F80C3A1575}"/>
              </a:ext>
            </a:extLst>
          </p:cNvPr>
          <p:cNvSpPr/>
          <p:nvPr/>
        </p:nvSpPr>
        <p:spPr>
          <a:xfrm>
            <a:off x="4671990" y="5937030"/>
            <a:ext cx="1620762" cy="1665824"/>
          </a:xfrm>
          <a:prstGeom prst="ellipse">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11" name="Oval 33">
            <a:extLst>
              <a:ext uri="{FF2B5EF4-FFF2-40B4-BE49-F238E27FC236}">
                <a16:creationId xmlns:a16="http://schemas.microsoft.com/office/drawing/2014/main" id="{BEA3909E-A158-4CE2-BAE8-A1E84EB274BD}"/>
              </a:ext>
            </a:extLst>
          </p:cNvPr>
          <p:cNvSpPr/>
          <p:nvPr/>
        </p:nvSpPr>
        <p:spPr>
          <a:xfrm>
            <a:off x="11654741" y="-270806"/>
            <a:ext cx="1074518" cy="1104392"/>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1498703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a:extLst>
              <a:ext uri="{FF2B5EF4-FFF2-40B4-BE49-F238E27FC236}">
                <a16:creationId xmlns:a16="http://schemas.microsoft.com/office/drawing/2014/main" id="{564D112B-3B09-48AE-967A-6D21F8F9F2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63231" y="1518455"/>
            <a:ext cx="3158615" cy="1781174"/>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a:extLst>
              <a:ext uri="{FF2B5EF4-FFF2-40B4-BE49-F238E27FC236}">
                <a16:creationId xmlns:a16="http://schemas.microsoft.com/office/drawing/2014/main" id="{297B3F16-EE6D-4562-89FC-988C26C6398F}"/>
              </a:ext>
            </a:extLst>
          </p:cNvPr>
          <p:cNvSpPr>
            <a:spLocks noGrp="1"/>
          </p:cNvSpPr>
          <p:nvPr>
            <p:ph type="title"/>
          </p:nvPr>
        </p:nvSpPr>
        <p:spPr/>
        <p:txBody>
          <a:bodyPr/>
          <a:lstStyle/>
          <a:p>
            <a:pPr algn="ctr"/>
            <a:r>
              <a:rPr lang="el-GR" dirty="0"/>
              <a:t>Εταίροι</a:t>
            </a:r>
          </a:p>
        </p:txBody>
      </p:sp>
      <p:pic>
        <p:nvPicPr>
          <p:cNvPr id="1032" name="Picture 8">
            <a:extLst>
              <a:ext uri="{FF2B5EF4-FFF2-40B4-BE49-F238E27FC236}">
                <a16:creationId xmlns:a16="http://schemas.microsoft.com/office/drawing/2014/main" id="{BBDBD497-8679-466F-A0FE-2568866046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819156"/>
            <a:ext cx="3385877" cy="140017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B67B9104-8AC5-4631-BE81-7C5B60134B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8917" y="3681121"/>
            <a:ext cx="2096544" cy="190317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B61973AC-46E3-4C4E-8893-15742B3FAE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39801" y="3545671"/>
            <a:ext cx="2764090" cy="2509149"/>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DA6B6D3D-D38D-4F62-924A-A92175661484}"/>
              </a:ext>
            </a:extLst>
          </p:cNvPr>
          <p:cNvSpPr txBox="1"/>
          <p:nvPr/>
        </p:nvSpPr>
        <p:spPr>
          <a:xfrm>
            <a:off x="762177" y="5353800"/>
            <a:ext cx="2790024" cy="523220"/>
          </a:xfrm>
          <a:prstGeom prst="rect">
            <a:avLst/>
          </a:prstGeom>
          <a:noFill/>
        </p:spPr>
        <p:txBody>
          <a:bodyPr wrap="square">
            <a:spAutoFit/>
          </a:bodyPr>
          <a:lstStyle/>
          <a:p>
            <a:pPr algn="ctr"/>
            <a:r>
              <a:rPr lang="en-US" sz="1400" dirty="0" err="1">
                <a:solidFill>
                  <a:srgbClr val="6795BB"/>
                </a:solidFill>
              </a:rPr>
              <a:t>Diefthinsi</a:t>
            </a:r>
            <a:r>
              <a:rPr lang="en-US" sz="1400" dirty="0">
                <a:solidFill>
                  <a:srgbClr val="6795BB"/>
                </a:solidFill>
              </a:rPr>
              <a:t> </a:t>
            </a:r>
            <a:r>
              <a:rPr lang="en-US" sz="1400" dirty="0" err="1">
                <a:solidFill>
                  <a:srgbClr val="6795BB"/>
                </a:solidFill>
              </a:rPr>
              <a:t>Defterovathmias</a:t>
            </a:r>
            <a:r>
              <a:rPr lang="en-US" sz="1400" dirty="0">
                <a:solidFill>
                  <a:srgbClr val="6795BB"/>
                </a:solidFill>
              </a:rPr>
              <a:t> </a:t>
            </a:r>
          </a:p>
          <a:p>
            <a:pPr algn="ctr"/>
            <a:r>
              <a:rPr lang="en-US" sz="1400" dirty="0" err="1">
                <a:solidFill>
                  <a:srgbClr val="6795BB"/>
                </a:solidFill>
              </a:rPr>
              <a:t>Ekpedefsis</a:t>
            </a:r>
            <a:r>
              <a:rPr lang="en-US" sz="1400" dirty="0">
                <a:solidFill>
                  <a:srgbClr val="6795BB"/>
                </a:solidFill>
              </a:rPr>
              <a:t> </a:t>
            </a:r>
            <a:r>
              <a:rPr lang="en-US" sz="1400" dirty="0" err="1">
                <a:solidFill>
                  <a:srgbClr val="6795BB"/>
                </a:solidFill>
              </a:rPr>
              <a:t>Anatolikis</a:t>
            </a:r>
            <a:r>
              <a:rPr lang="en-US" sz="1400" dirty="0">
                <a:solidFill>
                  <a:srgbClr val="6795BB"/>
                </a:solidFill>
              </a:rPr>
              <a:t> </a:t>
            </a:r>
            <a:r>
              <a:rPr lang="en-US" sz="1400" dirty="0" err="1">
                <a:solidFill>
                  <a:srgbClr val="6795BB"/>
                </a:solidFill>
              </a:rPr>
              <a:t>Attikis</a:t>
            </a:r>
            <a:endParaRPr lang="el-GR" sz="1400" dirty="0">
              <a:solidFill>
                <a:srgbClr val="6795BB"/>
              </a:solidFill>
            </a:endParaRPr>
          </a:p>
        </p:txBody>
      </p:sp>
      <p:pic>
        <p:nvPicPr>
          <p:cNvPr id="1040" name="Picture 16">
            <a:extLst>
              <a:ext uri="{FF2B5EF4-FFF2-40B4-BE49-F238E27FC236}">
                <a16:creationId xmlns:a16="http://schemas.microsoft.com/office/drawing/2014/main" id="{18E0589C-449D-42C9-9BEE-BE7B1B6366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62802" y="4070998"/>
            <a:ext cx="3517978" cy="1983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89840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4">
            <a:extLst>
              <a:ext uri="{FF2B5EF4-FFF2-40B4-BE49-F238E27FC236}">
                <a16:creationId xmlns:a16="http://schemas.microsoft.com/office/drawing/2014/main" id="{25A55AF4-B47B-4296-9FD5-8A8E7A38F453}"/>
              </a:ext>
            </a:extLst>
          </p:cNvPr>
          <p:cNvSpPr txBox="1">
            <a:spLocks/>
          </p:cNvSpPr>
          <p:nvPr/>
        </p:nvSpPr>
        <p:spPr>
          <a:xfrm>
            <a:off x="719779" y="1771171"/>
            <a:ext cx="10515600" cy="1387277"/>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600"/>
              </a:spcBef>
              <a:spcAft>
                <a:spcPts val="600"/>
              </a:spcAft>
              <a:buClr>
                <a:srgbClr val="92D050"/>
              </a:buClr>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600"/>
              </a:spcBef>
              <a:spcAft>
                <a:spcPts val="600"/>
              </a:spcAft>
              <a:buClr>
                <a:srgbClr val="92D050"/>
              </a:buClr>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600"/>
              </a:spcBef>
              <a:spcAft>
                <a:spcPts val="600"/>
              </a:spcAft>
              <a:buClr>
                <a:srgbClr val="92D050"/>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spcAft>
                <a:spcPts val="600"/>
              </a:spcAft>
              <a:buClr>
                <a:srgbClr val="92D050"/>
              </a:buClr>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spcAft>
                <a:spcPts val="600"/>
              </a:spcAft>
              <a:buClr>
                <a:srgbClr val="92D050"/>
              </a:buClr>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l-GR" sz="2200" dirty="0">
                <a:latin typeface="Calibri" panose="020F0502020204030204" pitchFamily="34" charset="0"/>
                <a:ea typeface="Calibri" panose="020F0502020204030204" pitchFamily="34" charset="0"/>
              </a:rPr>
              <a:t>Άρα ουσιαστικά, σκεφτείτε αν αυτό που κάνετε αυτή τη στιγμή σας φέρνει πραγματικά την επιτυχία που θέλετε. Βοηθάει πραγματικά στην εκπλήρωση των βασικών σας αναγκών; Είναι καλή αυτή η συμπεριφορά για εσάς;</a:t>
            </a:r>
            <a:endParaRPr lang="en-GB" sz="2200" dirty="0">
              <a:latin typeface="Calibri" panose="020F0502020204030204" pitchFamily="34" charset="0"/>
              <a:ea typeface="Calibri" panose="020F0502020204030204" pitchFamily="34" charset="0"/>
            </a:endParaRPr>
          </a:p>
          <a:p>
            <a:endParaRPr lang="en-GB" sz="2200" dirty="0">
              <a:latin typeface="Calibri" panose="020F0502020204030204" pitchFamily="34" charset="0"/>
              <a:ea typeface="Calibri" panose="020F0502020204030204" pitchFamily="34" charset="0"/>
            </a:endParaRPr>
          </a:p>
          <a:p>
            <a:endParaRPr lang="en-GB" sz="2200" dirty="0">
              <a:latin typeface="Calibri" panose="020F0502020204030204" pitchFamily="34" charset="0"/>
              <a:ea typeface="Calibri" panose="020F0502020204030204" pitchFamily="34" charset="0"/>
            </a:endParaRPr>
          </a:p>
          <a:p>
            <a:endParaRPr lang="el-GR" sz="2200" dirty="0"/>
          </a:p>
        </p:txBody>
      </p:sp>
      <p:sp>
        <p:nvSpPr>
          <p:cNvPr id="4" name="Title 3">
            <a:extLst>
              <a:ext uri="{FF2B5EF4-FFF2-40B4-BE49-F238E27FC236}">
                <a16:creationId xmlns:a16="http://schemas.microsoft.com/office/drawing/2014/main" id="{02D7B19F-57F6-49D7-9677-FAF3B3894305}"/>
              </a:ext>
            </a:extLst>
          </p:cNvPr>
          <p:cNvSpPr>
            <a:spLocks noGrp="1"/>
          </p:cNvSpPr>
          <p:nvPr>
            <p:ph type="title"/>
          </p:nvPr>
        </p:nvSpPr>
        <p:spPr/>
        <p:txBody>
          <a:bodyPr>
            <a:normAutofit/>
          </a:bodyPr>
          <a:lstStyle/>
          <a:p>
            <a:r>
              <a:rPr lang="el-GR" sz="4000" dirty="0">
                <a:ea typeface="Calibri" panose="020F0502020204030204" pitchFamily="34" charset="0"/>
              </a:rPr>
              <a:t>Εύρεση της σωστής στρατηγικής - ενέργειες που οδηγούν στην επιτυχία</a:t>
            </a:r>
            <a:endParaRPr lang="el-GR" sz="4000" dirty="0"/>
          </a:p>
        </p:txBody>
      </p:sp>
      <p:sp>
        <p:nvSpPr>
          <p:cNvPr id="5" name="Content Placeholder 4">
            <a:extLst>
              <a:ext uri="{FF2B5EF4-FFF2-40B4-BE49-F238E27FC236}">
                <a16:creationId xmlns:a16="http://schemas.microsoft.com/office/drawing/2014/main" id="{F1724BD0-1A2D-4EE9-86A4-37EA1CD4E006}"/>
              </a:ext>
            </a:extLst>
          </p:cNvPr>
          <p:cNvSpPr>
            <a:spLocks noGrp="1"/>
          </p:cNvSpPr>
          <p:nvPr>
            <p:ph idx="1"/>
          </p:nvPr>
        </p:nvSpPr>
        <p:spPr>
          <a:xfrm>
            <a:off x="5028120" y="2932130"/>
            <a:ext cx="6897180" cy="2335195"/>
          </a:xfrm>
        </p:spPr>
        <p:txBody>
          <a:bodyPr>
            <a:noAutofit/>
          </a:bodyPr>
          <a:lstStyle/>
          <a:p>
            <a:pPr>
              <a:lnSpc>
                <a:spcPct val="107000"/>
              </a:lnSpc>
            </a:pPr>
            <a:r>
              <a:rPr lang="el-GR" sz="2200" dirty="0">
                <a:latin typeface="Calibri" panose="020F0502020204030204" pitchFamily="34" charset="0"/>
                <a:ea typeface="Calibri" panose="020F0502020204030204" pitchFamily="34" charset="0"/>
              </a:rPr>
              <a:t>Και αν έχετε παρακολουθήσει τις ιστορίες των τριών προσκόπων, έχετε επίσης παρατηρήσει ότι και οι τρεις ιστορίες δεν αφορούσαν μόνο τους λεγόμενους κύριους χαρακτήρες, αλλά ότι ήταν επίσης σημαντικό να δείτε εάν μια συγκεκριμένη συμπεριφορά ή στρατηγική είναι επίσης καλή για άλλους που εμπλέκονται.</a:t>
            </a:r>
            <a:endParaRPr lang="el-GR" sz="2200" dirty="0"/>
          </a:p>
        </p:txBody>
      </p:sp>
      <p:sp>
        <p:nvSpPr>
          <p:cNvPr id="8" name="Rechteck 430">
            <a:extLst>
              <a:ext uri="{FF2B5EF4-FFF2-40B4-BE49-F238E27FC236}">
                <a16:creationId xmlns:a16="http://schemas.microsoft.com/office/drawing/2014/main" id="{AFD5AA96-69E8-40C6-8F13-1215967CE820}"/>
              </a:ext>
            </a:extLst>
          </p:cNvPr>
          <p:cNvSpPr/>
          <p:nvPr/>
        </p:nvSpPr>
        <p:spPr>
          <a:xfrm>
            <a:off x="3764318" y="2327275"/>
            <a:ext cx="3729990" cy="2228850"/>
          </a:xfrm>
          <a:prstGeom prst="rect">
            <a:avLst/>
          </a:prstGeom>
          <a:noFill/>
          <a:ln>
            <a:noFill/>
          </a:ln>
        </p:spPr>
        <p:txBody>
          <a:bodyPr spcFirstLastPara="1" wrap="square" lIns="91425" tIns="91425" rIns="91425" bIns="91425" anchor="ctr" anchorCtr="0">
            <a:noAutofit/>
          </a:bodyPr>
          <a:lstStyle/>
          <a:p>
            <a:pPr>
              <a:lnSpc>
                <a:spcPct val="107000"/>
              </a:lnSpc>
              <a:spcAft>
                <a:spcPts val="800"/>
              </a:spcAft>
            </a:pPr>
            <a:r>
              <a:rPr lang="en-GB" sz="1100">
                <a:effectLst/>
                <a:latin typeface="Calibri" panose="020F0502020204030204" pitchFamily="34" charset="0"/>
                <a:ea typeface="Calibri" panose="020F0502020204030204" pitchFamily="34" charset="0"/>
              </a:rPr>
              <a:t> </a:t>
            </a:r>
            <a:endParaRPr lang="el-GR" sz="1100">
              <a:effectLst/>
              <a:latin typeface="Calibri" panose="020F0502020204030204" pitchFamily="34" charset="0"/>
              <a:ea typeface="Calibri" panose="020F0502020204030204" pitchFamily="34" charset="0"/>
            </a:endParaRPr>
          </a:p>
        </p:txBody>
      </p:sp>
      <p:sp>
        <p:nvSpPr>
          <p:cNvPr id="10" name="Rechteck 432">
            <a:extLst>
              <a:ext uri="{FF2B5EF4-FFF2-40B4-BE49-F238E27FC236}">
                <a16:creationId xmlns:a16="http://schemas.microsoft.com/office/drawing/2014/main" id="{CE7845FE-C2C0-4AA9-99DC-55AFB7DCB1C9}"/>
              </a:ext>
            </a:extLst>
          </p:cNvPr>
          <p:cNvSpPr/>
          <p:nvPr/>
        </p:nvSpPr>
        <p:spPr>
          <a:xfrm>
            <a:off x="6186535" y="2314575"/>
            <a:ext cx="835821" cy="696515"/>
          </a:xfrm>
          <a:prstGeom prst="rect">
            <a:avLst/>
          </a:prstGeom>
          <a:noFill/>
          <a:ln w="9525" cap="flat" cmpd="sng">
            <a:no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800"/>
              </a:spcAft>
            </a:pPr>
            <a:r>
              <a:rPr lang="en-GB" sz="1100">
                <a:effectLst/>
                <a:latin typeface="Calibri" panose="020F0502020204030204" pitchFamily="34" charset="0"/>
                <a:ea typeface="Calibri" panose="020F0502020204030204" pitchFamily="34" charset="0"/>
              </a:rPr>
              <a:t> </a:t>
            </a:r>
            <a:endParaRPr lang="el-GR" sz="1100">
              <a:effectLst/>
              <a:latin typeface="Calibri" panose="020F0502020204030204" pitchFamily="34" charset="0"/>
              <a:ea typeface="Calibri" panose="020F0502020204030204" pitchFamily="34" charset="0"/>
            </a:endParaRPr>
          </a:p>
        </p:txBody>
      </p:sp>
      <p:cxnSp>
        <p:nvCxnSpPr>
          <p:cNvPr id="12" name="Gerade Verbindung mit Pfeil 434">
            <a:extLst>
              <a:ext uri="{FF2B5EF4-FFF2-40B4-BE49-F238E27FC236}">
                <a16:creationId xmlns:a16="http://schemas.microsoft.com/office/drawing/2014/main" id="{395C9B52-A6C0-43FC-85D6-4317F6DDD782}"/>
              </a:ext>
            </a:extLst>
          </p:cNvPr>
          <p:cNvCxnSpPr/>
          <p:nvPr/>
        </p:nvCxnSpPr>
        <p:spPr>
          <a:xfrm>
            <a:off x="5977579" y="2662832"/>
            <a:ext cx="208955" cy="0"/>
          </a:xfrm>
          <a:prstGeom prst="straightConnector1">
            <a:avLst/>
          </a:prstGeom>
          <a:solidFill>
            <a:srgbClr val="FFC000"/>
          </a:solidFill>
          <a:ln w="12700" cap="flat" cmpd="sng">
            <a:solidFill>
              <a:srgbClr val="FFE2BA"/>
            </a:solidFill>
            <a:prstDash val="solid"/>
            <a:miter lim="800000"/>
            <a:headEnd type="none" w="sm" len="sm"/>
            <a:tailEnd type="none" w="sm" len="sm"/>
          </a:ln>
        </p:spPr>
      </p:cxnSp>
      <p:sp>
        <p:nvSpPr>
          <p:cNvPr id="14" name="TextBox 13">
            <a:extLst>
              <a:ext uri="{FF2B5EF4-FFF2-40B4-BE49-F238E27FC236}">
                <a16:creationId xmlns:a16="http://schemas.microsoft.com/office/drawing/2014/main" id="{77C30C12-A9FB-48DA-83EC-5FB8DF714703}"/>
              </a:ext>
            </a:extLst>
          </p:cNvPr>
          <p:cNvSpPr txBox="1"/>
          <p:nvPr/>
        </p:nvSpPr>
        <p:spPr>
          <a:xfrm>
            <a:off x="8782050" y="0"/>
            <a:ext cx="3409950"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el-GR" dirty="0">
                <a:solidFill>
                  <a:schemeClr val="bg1"/>
                </a:solidFill>
                <a:effectLst>
                  <a:outerShdw blurRad="38100" dist="38100" dir="2700000" algn="tl">
                    <a:srgbClr val="000000">
                      <a:alpha val="43137"/>
                    </a:srgbClr>
                  </a:outerShdw>
                </a:effectLst>
              </a:rPr>
              <a:t>Εύρεση της σωστής στρατηγικής</a:t>
            </a:r>
            <a:endParaRPr lang="en-US" sz="1800" dirty="0">
              <a:solidFill>
                <a:schemeClr val="bg1"/>
              </a:solidFill>
              <a:effectLst>
                <a:outerShdw blurRad="38100" dist="38100" dir="2700000" algn="tl">
                  <a:srgbClr val="000000">
                    <a:alpha val="43137"/>
                  </a:srgbClr>
                </a:outerShdw>
              </a:effectLst>
            </a:endParaRPr>
          </a:p>
        </p:txBody>
      </p:sp>
      <p:sp>
        <p:nvSpPr>
          <p:cNvPr id="16" name="TextBox 15">
            <a:extLst>
              <a:ext uri="{FF2B5EF4-FFF2-40B4-BE49-F238E27FC236}">
                <a16:creationId xmlns:a16="http://schemas.microsoft.com/office/drawing/2014/main" id="{DA0CBBFB-823E-461D-8EDC-3426FFCD47FE}"/>
              </a:ext>
            </a:extLst>
          </p:cNvPr>
          <p:cNvSpPr txBox="1"/>
          <p:nvPr/>
        </p:nvSpPr>
        <p:spPr>
          <a:xfrm>
            <a:off x="838199" y="5314551"/>
            <a:ext cx="10397179" cy="1541448"/>
          </a:xfrm>
          <a:prstGeom prst="rect">
            <a:avLst/>
          </a:prstGeom>
          <a:noFill/>
        </p:spPr>
        <p:txBody>
          <a:bodyPr wrap="square">
            <a:spAutoFit/>
          </a:bodyPr>
          <a:lstStyle/>
          <a:p>
            <a:pPr marL="285750" indent="-285750">
              <a:lnSpc>
                <a:spcPct val="107000"/>
              </a:lnSpc>
              <a:spcAft>
                <a:spcPts val="600"/>
              </a:spcAft>
              <a:buClr>
                <a:srgbClr val="92D050"/>
              </a:buClr>
              <a:buFont typeface="Wingdings" panose="05000000000000000000" pitchFamily="2" charset="2"/>
              <a:buChar char="§"/>
            </a:pPr>
            <a:r>
              <a:rPr lang="el-GR" sz="2200" dirty="0">
                <a:latin typeface="Calibri" panose="020F0502020204030204" pitchFamily="34" charset="0"/>
                <a:ea typeface="Calibri" panose="020F0502020204030204" pitchFamily="34" charset="0"/>
              </a:rPr>
              <a:t>Επομένως, είναι εξίσου σημαντικό να συμπεριλάβετε τους άλλους στις σκέψεις σας. </a:t>
            </a:r>
            <a:r>
              <a:rPr lang="el-GR" sz="2200" i="1" dirty="0">
                <a:latin typeface="Calibri" panose="020F0502020204030204" pitchFamily="34" charset="0"/>
                <a:ea typeface="Calibri" panose="020F0502020204030204" pitchFamily="34" charset="0"/>
              </a:rPr>
              <a:t>«Εάν συμπεριφέρομαι με έναν συγκεκριμένο τρόπο, είναι επίσης καλό για τους άλλους εμπλεκόμενους ανθρώπους; Καλύπτονται οι βασικές τους ανάγκες ή κινδυνεύω να τους πληγώσω με αυτά που κάνω ή λέω αγνοώντας τις ανάγκες τους;»</a:t>
            </a:r>
            <a:endParaRPr lang="el-GR" sz="2200" i="1" dirty="0">
              <a:effectLst/>
              <a:latin typeface="Calibri" panose="020F0502020204030204" pitchFamily="34" charset="0"/>
              <a:ea typeface="Calibri" panose="020F0502020204030204" pitchFamily="34" charset="0"/>
            </a:endParaRPr>
          </a:p>
        </p:txBody>
      </p:sp>
      <p:pic>
        <p:nvPicPr>
          <p:cNvPr id="17" name="Grafik 37" descr="Aquarell, Pinselstrich, Farbe, Abstrakt, Textur, Bürste">
            <a:extLst>
              <a:ext uri="{FF2B5EF4-FFF2-40B4-BE49-F238E27FC236}">
                <a16:creationId xmlns:a16="http://schemas.microsoft.com/office/drawing/2014/main" id="{D85B6004-851E-436E-901A-86FBB0A27734}"/>
              </a:ext>
            </a:extLst>
          </p:cNvPr>
          <p:cNvPicPr>
            <a:picLocks noChangeAspect="1"/>
          </p:cNvPicPr>
          <p:nvPr/>
        </p:nvPicPr>
        <p:blipFill rotWithShape="1">
          <a:blip r:embed="rId2"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956621" y="3158448"/>
            <a:ext cx="2331409" cy="2226183"/>
          </a:xfrm>
          <a:prstGeom prst="rect">
            <a:avLst/>
          </a:prstGeom>
          <a:noFill/>
          <a:ln>
            <a:noFill/>
          </a:ln>
          <a:extLst>
            <a:ext uri="{53640926-AAD7-44D8-BBD7-CCE9431645EC}">
              <a14:shadowObscured xmlns:a14="http://schemas.microsoft.com/office/drawing/2010/main"/>
            </a:ext>
          </a:extLst>
        </p:spPr>
      </p:pic>
      <p:sp>
        <p:nvSpPr>
          <p:cNvPr id="19" name="Legende: mit gebogener Linie mit Akzentuierungsbalken 252">
            <a:extLst>
              <a:ext uri="{FF2B5EF4-FFF2-40B4-BE49-F238E27FC236}">
                <a16:creationId xmlns:a16="http://schemas.microsoft.com/office/drawing/2014/main" id="{348DE85C-106B-400D-A370-1BD072683AFE}"/>
              </a:ext>
            </a:extLst>
          </p:cNvPr>
          <p:cNvSpPr/>
          <p:nvPr/>
        </p:nvSpPr>
        <p:spPr>
          <a:xfrm>
            <a:off x="3129740" y="3092450"/>
            <a:ext cx="1352550" cy="698500"/>
          </a:xfrm>
          <a:prstGeom prst="accentCallout2">
            <a:avLst>
              <a:gd name="adj1" fmla="val 18750"/>
              <a:gd name="adj2" fmla="val -8333"/>
              <a:gd name="adj3" fmla="val 18750"/>
              <a:gd name="adj4" fmla="val -16667"/>
              <a:gd name="adj5" fmla="val 111079"/>
              <a:gd name="adj6" fmla="val -59344"/>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30000"/>
              </a:lnSpc>
            </a:pPr>
            <a:r>
              <a:rPr lang="el-GR" sz="2800" dirty="0">
                <a:ln w="9525" cap="rnd" cmpd="sng" algn="ctr">
                  <a:solidFill>
                    <a:srgbClr val="C55A11"/>
                  </a:solidFill>
                  <a:prstDash val="solid"/>
                  <a:bevel/>
                </a:ln>
                <a:solidFill>
                  <a:srgbClr val="C45911"/>
                </a:solidFill>
                <a:ea typeface="MyriadPro-Regular"/>
                <a:cs typeface="Arial" panose="020B0604020202020204" pitchFamily="34" charset="0"/>
              </a:rPr>
              <a:t>ΕΓΩ</a:t>
            </a:r>
            <a:endParaRPr lang="en-GB" sz="1200" dirty="0">
              <a:effectLst/>
              <a:ea typeface="MyriadPro-Regular"/>
              <a:cs typeface="Arial" panose="020B0604020202020204" pitchFamily="34" charset="0"/>
            </a:endParaRPr>
          </a:p>
          <a:p>
            <a:pPr algn="ctr">
              <a:lnSpc>
                <a:spcPct val="130000"/>
              </a:lnSpc>
            </a:pPr>
            <a:r>
              <a:rPr lang="en-GB" sz="1200" dirty="0">
                <a:effectLst/>
                <a:ea typeface="MyriadPro-Regular"/>
                <a:cs typeface="Arial" panose="020B0604020202020204" pitchFamily="34" charset="0"/>
              </a:rPr>
              <a:t> </a:t>
            </a:r>
          </a:p>
        </p:txBody>
      </p:sp>
    </p:spTree>
    <p:extLst>
      <p:ext uri="{BB962C8B-B14F-4D97-AF65-F5344CB8AC3E}">
        <p14:creationId xmlns:p14="http://schemas.microsoft.com/office/powerpoint/2010/main" val="17077917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F4152FD2-DA2A-49F3-9BFF-DC3D26809275}"/>
              </a:ext>
            </a:extLst>
          </p:cNvPr>
          <p:cNvSpPr>
            <a:spLocks noGrp="1"/>
          </p:cNvSpPr>
          <p:nvPr>
            <p:ph idx="1"/>
          </p:nvPr>
        </p:nvSpPr>
        <p:spPr>
          <a:xfrm>
            <a:off x="5346560" y="1825625"/>
            <a:ext cx="6555630" cy="4351338"/>
          </a:xfrm>
        </p:spPr>
        <p:txBody>
          <a:bodyPr>
            <a:normAutofit/>
          </a:bodyPr>
          <a:lstStyle/>
          <a:p>
            <a:pPr>
              <a:spcAft>
                <a:spcPts val="300"/>
              </a:spcAft>
            </a:pPr>
            <a:r>
              <a:rPr lang="el-GR" sz="2400" dirty="0">
                <a:latin typeface="Calibri" panose="020F0502020204030204" pitchFamily="34" charset="0"/>
                <a:ea typeface="Calibri" panose="020F0502020204030204" pitchFamily="34" charset="0"/>
              </a:rPr>
              <a:t>Και αυτό μας φέρνει σε ένα πολύ κρίσιμο σημείο. Μπορείτε πραγματικά να προσδιορίσετε αν έχετε επιλέξει μια πραγματικά καλή στρατηγική όταν έχετε ελέγξει </a:t>
            </a:r>
            <a:r>
              <a:rPr lang="el-GR" sz="2400" b="1" dirty="0">
                <a:latin typeface="Calibri" panose="020F0502020204030204" pitchFamily="34" charset="0"/>
                <a:ea typeface="Calibri" panose="020F0502020204030204" pitchFamily="34" charset="0"/>
              </a:rPr>
              <a:t>αν αυτό που κάνετε ή λέτε περιλαμβάνει και τους άλλους και σέβεται τις βασικές τους ανάγκες</a:t>
            </a:r>
            <a:r>
              <a:rPr lang="en-GB" sz="2400" b="1" dirty="0">
                <a:effectLst/>
                <a:latin typeface="Calibri" panose="020F0502020204030204" pitchFamily="34" charset="0"/>
                <a:ea typeface="Calibri" panose="020F0502020204030204" pitchFamily="34" charset="0"/>
              </a:rPr>
              <a:t>.</a:t>
            </a:r>
            <a:endParaRPr lang="el-GR" sz="2400" b="1" dirty="0">
              <a:effectLst/>
              <a:latin typeface="Calibri" panose="020F0502020204030204" pitchFamily="34" charset="0"/>
              <a:ea typeface="Calibri" panose="020F0502020204030204" pitchFamily="34" charset="0"/>
            </a:endParaRPr>
          </a:p>
          <a:p>
            <a:pPr>
              <a:spcAft>
                <a:spcPts val="300"/>
              </a:spcAft>
            </a:pPr>
            <a:endParaRPr lang="el-GR" sz="3600" dirty="0"/>
          </a:p>
        </p:txBody>
      </p:sp>
      <p:pic>
        <p:nvPicPr>
          <p:cNvPr id="34" name="Grafik 2049">
            <a:extLst>
              <a:ext uri="{FF2B5EF4-FFF2-40B4-BE49-F238E27FC236}">
                <a16:creationId xmlns:a16="http://schemas.microsoft.com/office/drawing/2014/main" id="{288F9AC5-2476-4529-BB00-D3E147E1B029}"/>
              </a:ext>
            </a:extLst>
          </p:cNvPr>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5645149" y="4049663"/>
            <a:ext cx="6394615" cy="1054100"/>
          </a:xfrm>
          <a:prstGeom prst="rect">
            <a:avLst/>
          </a:prstGeom>
          <a:noFill/>
          <a:ln>
            <a:noFill/>
          </a:ln>
          <a:extLst>
            <a:ext uri="{53640926-AAD7-44D8-BBD7-CCE9431645EC}">
              <a14:shadowObscured xmlns:a14="http://schemas.microsoft.com/office/drawing/2010/main"/>
            </a:ext>
          </a:extLst>
        </p:spPr>
      </p:pic>
      <p:pic>
        <p:nvPicPr>
          <p:cNvPr id="35" name="Grafik 2049">
            <a:extLst>
              <a:ext uri="{FF2B5EF4-FFF2-40B4-BE49-F238E27FC236}">
                <a16:creationId xmlns:a16="http://schemas.microsoft.com/office/drawing/2014/main" id="{88CF7079-A4FA-4A86-9460-E0113852A78A}"/>
              </a:ext>
            </a:extLst>
          </p:cNvPr>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5857875" y="5248441"/>
            <a:ext cx="5819775" cy="1054100"/>
          </a:xfrm>
          <a:prstGeom prst="rect">
            <a:avLst/>
          </a:prstGeom>
          <a:noFill/>
          <a:ln>
            <a:noFill/>
          </a:ln>
          <a:extLst>
            <a:ext uri="{53640926-AAD7-44D8-BBD7-CCE9431645EC}">
              <a14:shadowObscured xmlns:a14="http://schemas.microsoft.com/office/drawing/2010/main"/>
            </a:ext>
          </a:extLst>
        </p:spPr>
      </p:pic>
      <p:sp>
        <p:nvSpPr>
          <p:cNvPr id="17" name="Title 16">
            <a:extLst>
              <a:ext uri="{FF2B5EF4-FFF2-40B4-BE49-F238E27FC236}">
                <a16:creationId xmlns:a16="http://schemas.microsoft.com/office/drawing/2014/main" id="{329CE3FB-5EC7-465C-9FF1-F34DA719C357}"/>
              </a:ext>
            </a:extLst>
          </p:cNvPr>
          <p:cNvSpPr>
            <a:spLocks noGrp="1"/>
          </p:cNvSpPr>
          <p:nvPr>
            <p:ph type="title"/>
          </p:nvPr>
        </p:nvSpPr>
        <p:spPr/>
        <p:txBody>
          <a:bodyPr/>
          <a:lstStyle/>
          <a:p>
            <a:r>
              <a:rPr lang="el-GR" dirty="0"/>
              <a:t>συμπεριλάβετε και τους άλλους </a:t>
            </a:r>
          </a:p>
        </p:txBody>
      </p:sp>
      <p:sp>
        <p:nvSpPr>
          <p:cNvPr id="6" name="Rechteck 438">
            <a:extLst>
              <a:ext uri="{FF2B5EF4-FFF2-40B4-BE49-F238E27FC236}">
                <a16:creationId xmlns:a16="http://schemas.microsoft.com/office/drawing/2014/main" id="{12BE882B-AF2C-4816-9FB3-2BD4A3A1531D}"/>
              </a:ext>
            </a:extLst>
          </p:cNvPr>
          <p:cNvSpPr/>
          <p:nvPr/>
        </p:nvSpPr>
        <p:spPr>
          <a:xfrm>
            <a:off x="-295366" y="2055813"/>
            <a:ext cx="6498358" cy="3989387"/>
          </a:xfrm>
          <a:prstGeom prst="rect">
            <a:avLst/>
          </a:prstGeom>
          <a:noFill/>
          <a:ln>
            <a:noFill/>
          </a:ln>
        </p:spPr>
        <p:txBody>
          <a:bodyPr spcFirstLastPara="1" wrap="square" lIns="91425" tIns="91425" rIns="91425" bIns="91425" anchor="ctr" anchorCtr="0">
            <a:noAutofit/>
          </a:bodyPr>
          <a:lstStyle/>
          <a:p>
            <a:pPr>
              <a:lnSpc>
                <a:spcPct val="107000"/>
              </a:lnSpc>
              <a:spcAft>
                <a:spcPts val="800"/>
              </a:spcAft>
            </a:pPr>
            <a:r>
              <a:rPr lang="en-GB" sz="1100">
                <a:effectLst/>
                <a:latin typeface="Calibri" panose="020F0502020204030204" pitchFamily="34" charset="0"/>
                <a:ea typeface="Calibri" panose="020F0502020204030204" pitchFamily="34" charset="0"/>
              </a:rPr>
              <a:t> </a:t>
            </a:r>
            <a:endParaRPr lang="el-GR" sz="1100">
              <a:effectLst/>
              <a:latin typeface="Calibri" panose="020F0502020204030204" pitchFamily="34" charset="0"/>
              <a:ea typeface="Calibri" panose="020F0502020204030204" pitchFamily="34" charset="0"/>
            </a:endParaRPr>
          </a:p>
        </p:txBody>
      </p:sp>
      <p:cxnSp>
        <p:nvCxnSpPr>
          <p:cNvPr id="11" name="Gerade Verbindung mit Pfeil 443">
            <a:extLst>
              <a:ext uri="{FF2B5EF4-FFF2-40B4-BE49-F238E27FC236}">
                <a16:creationId xmlns:a16="http://schemas.microsoft.com/office/drawing/2014/main" id="{2F997325-43D0-4EF2-8A0D-3C1A868AFA57}"/>
              </a:ext>
            </a:extLst>
          </p:cNvPr>
          <p:cNvCxnSpPr/>
          <p:nvPr/>
        </p:nvCxnSpPr>
        <p:spPr>
          <a:xfrm>
            <a:off x="3562077" y="2679154"/>
            <a:ext cx="355378" cy="0"/>
          </a:xfrm>
          <a:prstGeom prst="straightConnector1">
            <a:avLst/>
          </a:prstGeom>
          <a:solidFill>
            <a:srgbClr val="FFC000"/>
          </a:solidFill>
          <a:ln w="12700" cap="flat" cmpd="sng">
            <a:solidFill>
              <a:srgbClr val="FFE2BA"/>
            </a:solidFill>
            <a:prstDash val="solid"/>
            <a:miter lim="800000"/>
            <a:headEnd type="none" w="sm" len="sm"/>
            <a:tailEnd type="none" w="sm" len="sm"/>
          </a:ln>
        </p:spPr>
      </p:cxnSp>
      <p:cxnSp>
        <p:nvCxnSpPr>
          <p:cNvPr id="15" name="Gerade Verbindung mit Pfeil 447">
            <a:extLst>
              <a:ext uri="{FF2B5EF4-FFF2-40B4-BE49-F238E27FC236}">
                <a16:creationId xmlns:a16="http://schemas.microsoft.com/office/drawing/2014/main" id="{36D820D3-B948-4652-B701-4827BC82DD86}"/>
              </a:ext>
            </a:extLst>
          </p:cNvPr>
          <p:cNvCxnSpPr/>
          <p:nvPr/>
        </p:nvCxnSpPr>
        <p:spPr>
          <a:xfrm>
            <a:off x="3562077" y="3925838"/>
            <a:ext cx="355378" cy="0"/>
          </a:xfrm>
          <a:prstGeom prst="straightConnector1">
            <a:avLst/>
          </a:prstGeom>
          <a:solidFill>
            <a:srgbClr val="FFC000"/>
          </a:solidFill>
          <a:ln w="12700" cap="flat" cmpd="sng">
            <a:solidFill>
              <a:srgbClr val="FFE2BA"/>
            </a:solidFill>
            <a:prstDash val="solid"/>
            <a:miter lim="800000"/>
            <a:headEnd type="none" w="sm" len="sm"/>
            <a:tailEnd type="none" w="sm" len="sm"/>
          </a:ln>
        </p:spPr>
      </p:cxnSp>
      <p:pic>
        <p:nvPicPr>
          <p:cNvPr id="29" name="Grafik 253">
            <a:extLst>
              <a:ext uri="{FF2B5EF4-FFF2-40B4-BE49-F238E27FC236}">
                <a16:creationId xmlns:a16="http://schemas.microsoft.com/office/drawing/2014/main" id="{0B61C5D1-07C1-490C-A29B-F1412EF802D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235" y="1997319"/>
            <a:ext cx="4203147" cy="4019236"/>
          </a:xfrm>
          <a:prstGeom prst="rect">
            <a:avLst/>
          </a:prstGeom>
          <a:noFill/>
        </p:spPr>
      </p:pic>
      <p:sp>
        <p:nvSpPr>
          <p:cNvPr id="30" name="Legende: mit gebogener Linie mit Akzentuierungsbalken 254">
            <a:extLst>
              <a:ext uri="{FF2B5EF4-FFF2-40B4-BE49-F238E27FC236}">
                <a16:creationId xmlns:a16="http://schemas.microsoft.com/office/drawing/2014/main" id="{A3DE7983-F86B-4A12-8B5E-E4E348E7A209}"/>
              </a:ext>
            </a:extLst>
          </p:cNvPr>
          <p:cNvSpPr/>
          <p:nvPr/>
        </p:nvSpPr>
        <p:spPr>
          <a:xfrm>
            <a:off x="4035594" y="2007951"/>
            <a:ext cx="2040270" cy="913825"/>
          </a:xfrm>
          <a:prstGeom prst="accentCallout2">
            <a:avLst>
              <a:gd name="adj1" fmla="val 18750"/>
              <a:gd name="adj2" fmla="val -8333"/>
              <a:gd name="adj3" fmla="val 18750"/>
              <a:gd name="adj4" fmla="val -16667"/>
              <a:gd name="adj5" fmla="val 111079"/>
              <a:gd name="adj6" fmla="val -59344"/>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30000"/>
              </a:lnSpc>
            </a:pPr>
            <a:r>
              <a:rPr lang="el-GR" sz="2800" dirty="0">
                <a:ln w="9525" cap="rnd" cmpd="sng" algn="ctr">
                  <a:solidFill>
                    <a:srgbClr val="C55A11"/>
                  </a:solidFill>
                  <a:prstDash val="solid"/>
                  <a:bevel/>
                </a:ln>
                <a:solidFill>
                  <a:srgbClr val="C45911"/>
                </a:solidFill>
                <a:ea typeface="MyriadPro-Regular"/>
                <a:cs typeface="Arial" panose="020B0604020202020204" pitchFamily="34" charset="0"/>
              </a:rPr>
              <a:t>ΕΓΩ</a:t>
            </a:r>
            <a:endParaRPr lang="en-GB" sz="1200" dirty="0">
              <a:effectLst/>
              <a:ea typeface="MyriadPro-Regular"/>
              <a:cs typeface="Arial" panose="020B0604020202020204" pitchFamily="34" charset="0"/>
            </a:endParaRPr>
          </a:p>
          <a:p>
            <a:pPr algn="ctr">
              <a:lnSpc>
                <a:spcPct val="130000"/>
              </a:lnSpc>
            </a:pPr>
            <a:r>
              <a:rPr lang="en-GB" sz="1200" dirty="0">
                <a:effectLst/>
                <a:ea typeface="MyriadPro-Regular"/>
                <a:cs typeface="Arial" panose="020B0604020202020204" pitchFamily="34" charset="0"/>
              </a:rPr>
              <a:t> </a:t>
            </a:r>
          </a:p>
        </p:txBody>
      </p:sp>
      <p:sp>
        <p:nvSpPr>
          <p:cNvPr id="31" name="Legende: mit gebogener Linie mit Akzentuierungsbalken 2048">
            <a:extLst>
              <a:ext uri="{FF2B5EF4-FFF2-40B4-BE49-F238E27FC236}">
                <a16:creationId xmlns:a16="http://schemas.microsoft.com/office/drawing/2014/main" id="{CA4C6076-30BF-4171-B71C-75DBB98BB53A}"/>
              </a:ext>
            </a:extLst>
          </p:cNvPr>
          <p:cNvSpPr/>
          <p:nvPr/>
        </p:nvSpPr>
        <p:spPr>
          <a:xfrm>
            <a:off x="4711945" y="3484292"/>
            <a:ext cx="1145930" cy="1528580"/>
          </a:xfrm>
          <a:prstGeom prst="accentCallout2">
            <a:avLst>
              <a:gd name="adj1" fmla="val 18750"/>
              <a:gd name="adj2" fmla="val -8333"/>
              <a:gd name="adj3" fmla="val 18750"/>
              <a:gd name="adj4" fmla="val -16667"/>
              <a:gd name="adj5" fmla="val 90971"/>
              <a:gd name="adj6" fmla="val -64402"/>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30000"/>
              </a:lnSpc>
            </a:pPr>
            <a:r>
              <a:rPr lang="el-GR" sz="2800" dirty="0">
                <a:ln w="9525" cap="rnd" cmpd="sng" algn="ctr">
                  <a:solidFill>
                    <a:srgbClr val="C55A11"/>
                  </a:solidFill>
                  <a:prstDash val="solid"/>
                  <a:bevel/>
                </a:ln>
                <a:solidFill>
                  <a:srgbClr val="A8D08D"/>
                </a:solidFill>
                <a:ea typeface="MyriadPro-Regular"/>
                <a:cs typeface="Arial" panose="020B0604020202020204" pitchFamily="34" charset="0"/>
              </a:rPr>
              <a:t>ΟΙ ΑΛΛΟΙ</a:t>
            </a:r>
            <a:endParaRPr lang="en-GB" sz="1200" dirty="0">
              <a:effectLst/>
              <a:ea typeface="MyriadPro-Regular"/>
              <a:cs typeface="Arial" panose="020B0604020202020204" pitchFamily="34" charset="0"/>
            </a:endParaRPr>
          </a:p>
          <a:p>
            <a:pPr algn="ctr">
              <a:lnSpc>
                <a:spcPct val="130000"/>
              </a:lnSpc>
            </a:pPr>
            <a:r>
              <a:rPr lang="en-GB" sz="1200" dirty="0">
                <a:effectLst/>
                <a:ea typeface="MyriadPro-Regular"/>
                <a:cs typeface="Arial" panose="020B0604020202020204" pitchFamily="34" charset="0"/>
              </a:rPr>
              <a:t> </a:t>
            </a:r>
          </a:p>
        </p:txBody>
      </p:sp>
      <p:sp>
        <p:nvSpPr>
          <p:cNvPr id="32" name="Textfeld 2">
            <a:extLst>
              <a:ext uri="{FF2B5EF4-FFF2-40B4-BE49-F238E27FC236}">
                <a16:creationId xmlns:a16="http://schemas.microsoft.com/office/drawing/2014/main" id="{B5D8E9BC-3077-4360-A9C0-5466E87A5981}"/>
              </a:ext>
            </a:extLst>
          </p:cNvPr>
          <p:cNvSpPr txBox="1">
            <a:spLocks noChangeArrowheads="1"/>
          </p:cNvSpPr>
          <p:nvPr/>
        </p:nvSpPr>
        <p:spPr bwMode="auto">
          <a:xfrm>
            <a:off x="6174417" y="4122099"/>
            <a:ext cx="4718050" cy="860235"/>
          </a:xfrm>
          <a:prstGeom prst="rect">
            <a:avLst/>
          </a:prstGeom>
          <a:noFill/>
          <a:ln w="9525">
            <a:noFill/>
            <a:miter lim="800000"/>
            <a:headEnd/>
            <a:tailEnd/>
          </a:ln>
        </p:spPr>
        <p:txBody>
          <a:bodyPr rot="0" vert="horz" wrap="square" lIns="91440" tIns="45720" rIns="91440" bIns="45720" anchor="t" anchorCtr="0">
            <a:spAutoFit/>
          </a:bodyPr>
          <a:lstStyle/>
          <a:p>
            <a:pPr algn="ctr">
              <a:lnSpc>
                <a:spcPct val="130000"/>
              </a:lnSpc>
            </a:pPr>
            <a:r>
              <a:rPr lang="el-GR" sz="2000" b="1" dirty="0">
                <a:solidFill>
                  <a:srgbClr val="385623"/>
                </a:solidFill>
                <a:latin typeface="Calibri" panose="020F0502020204030204" pitchFamily="34" charset="0"/>
                <a:ea typeface="MyriadPro-Regular"/>
                <a:cs typeface="Arial" panose="020B0604020202020204" pitchFamily="34" charset="0"/>
              </a:rPr>
              <a:t>Είναι καλό για μένα και τις βασικές μου ανάγκες αυτό που κάνω;</a:t>
            </a:r>
            <a:endParaRPr lang="en-GB" sz="1600" dirty="0">
              <a:effectLst/>
              <a:latin typeface="Calibri" panose="020F0502020204030204" pitchFamily="34" charset="0"/>
              <a:ea typeface="MyriadPro-Regular"/>
              <a:cs typeface="Arial" panose="020B0604020202020204" pitchFamily="34" charset="0"/>
            </a:endParaRPr>
          </a:p>
        </p:txBody>
      </p:sp>
      <p:sp>
        <p:nvSpPr>
          <p:cNvPr id="33" name="Textfeld 2">
            <a:extLst>
              <a:ext uri="{FF2B5EF4-FFF2-40B4-BE49-F238E27FC236}">
                <a16:creationId xmlns:a16="http://schemas.microsoft.com/office/drawing/2014/main" id="{60E7F064-5384-4279-8C19-B8F66E8B2351}"/>
              </a:ext>
            </a:extLst>
          </p:cNvPr>
          <p:cNvSpPr txBox="1">
            <a:spLocks noChangeArrowheads="1"/>
          </p:cNvSpPr>
          <p:nvPr/>
        </p:nvSpPr>
        <p:spPr bwMode="auto">
          <a:xfrm>
            <a:off x="6075864" y="5321799"/>
            <a:ext cx="5277936" cy="892552"/>
          </a:xfrm>
          <a:prstGeom prst="rect">
            <a:avLst/>
          </a:prstGeom>
          <a:noFill/>
          <a:ln w="9525">
            <a:noFill/>
            <a:miter lim="800000"/>
            <a:headEnd/>
            <a:tailEnd/>
          </a:ln>
        </p:spPr>
        <p:txBody>
          <a:bodyPr rot="0" vert="horz" wrap="square" lIns="91440" tIns="45720" rIns="91440" bIns="45720" anchor="t" anchorCtr="0">
            <a:spAutoFit/>
          </a:bodyPr>
          <a:lstStyle/>
          <a:p>
            <a:pPr algn="ctr">
              <a:lnSpc>
                <a:spcPct val="130000"/>
              </a:lnSpc>
            </a:pPr>
            <a:r>
              <a:rPr lang="el-GR" sz="2000" b="1" dirty="0">
                <a:solidFill>
                  <a:srgbClr val="385623"/>
                </a:solidFill>
                <a:latin typeface="Calibri" panose="020F0502020204030204" pitchFamily="34" charset="0"/>
                <a:cs typeface="Arial" panose="020B0604020202020204" pitchFamily="34" charset="0"/>
              </a:rPr>
              <a:t>Σέβομαι επίσης τους άλλους που εμπλέκονται όταν συμπεριφέρομαι με αυτόν τον τρόπο;</a:t>
            </a:r>
            <a:endParaRPr lang="en-GB" sz="2000" b="1" dirty="0">
              <a:solidFill>
                <a:srgbClr val="385623"/>
              </a:solidFill>
              <a:latin typeface="Calibri" panose="020F050202020403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77C30C12-A9FB-48DA-83EC-5FB8DF714703}"/>
              </a:ext>
            </a:extLst>
          </p:cNvPr>
          <p:cNvSpPr txBox="1"/>
          <p:nvPr/>
        </p:nvSpPr>
        <p:spPr>
          <a:xfrm>
            <a:off x="8782050" y="0"/>
            <a:ext cx="3409950"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el-GR" dirty="0">
                <a:solidFill>
                  <a:schemeClr val="bg1"/>
                </a:solidFill>
                <a:effectLst>
                  <a:outerShdw blurRad="38100" dist="38100" dir="2700000" algn="tl">
                    <a:srgbClr val="000000">
                      <a:alpha val="43137"/>
                    </a:srgbClr>
                  </a:outerShdw>
                </a:effectLst>
              </a:rPr>
              <a:t>Εύρεση της σωστής στρατηγικής</a:t>
            </a:r>
            <a:endParaRPr lang="en-US" sz="18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151183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Shape 1">
            <a:extLst>
              <a:ext uri="{FF2B5EF4-FFF2-40B4-BE49-F238E27FC236}">
                <a16:creationId xmlns:a16="http://schemas.microsoft.com/office/drawing/2014/main" id="{FCE594E9-7133-4CB6-B5A4-2DA458A9FA4E}"/>
              </a:ext>
            </a:extLst>
          </p:cNvPr>
          <p:cNvSpPr/>
          <p:nvPr/>
        </p:nvSpPr>
        <p:spPr>
          <a:xfrm rot="10800000">
            <a:off x="-3" y="3429000"/>
            <a:ext cx="12192001" cy="3429000"/>
          </a:xfrm>
          <a:custGeom>
            <a:avLst/>
            <a:gdLst>
              <a:gd name="connsiteX0" fmla="*/ 0 w 12192000"/>
              <a:gd name="connsiteY0" fmla="*/ 0 h 6628049"/>
              <a:gd name="connsiteX1" fmla="*/ 12192000 w 12192000"/>
              <a:gd name="connsiteY1" fmla="*/ 0 h 6628049"/>
              <a:gd name="connsiteX2" fmla="*/ 12192000 w 12192000"/>
              <a:gd name="connsiteY2" fmla="*/ 5462319 h 6628049"/>
              <a:gd name="connsiteX3" fmla="*/ 12016697 w 12192000"/>
              <a:gd name="connsiteY3" fmla="*/ 5499119 h 6628049"/>
              <a:gd name="connsiteX4" fmla="*/ 11477362 w 12192000"/>
              <a:gd name="connsiteY4" fmla="*/ 5641801 h 6628049"/>
              <a:gd name="connsiteX5" fmla="*/ 7162679 w 12192000"/>
              <a:gd name="connsiteY5" fmla="*/ 6509770 h 6628049"/>
              <a:gd name="connsiteX6" fmla="*/ 2847996 w 12192000"/>
              <a:gd name="connsiteY6" fmla="*/ 3615635 h 6628049"/>
              <a:gd name="connsiteX7" fmla="*/ 151319 w 12192000"/>
              <a:gd name="connsiteY7" fmla="*/ 3304106 h 6628049"/>
              <a:gd name="connsiteX8" fmla="*/ 0 w 12192000"/>
              <a:gd name="connsiteY8" fmla="*/ 3341278 h 662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628049">
                <a:moveTo>
                  <a:pt x="0" y="0"/>
                </a:moveTo>
                <a:lnTo>
                  <a:pt x="12192000" y="0"/>
                </a:lnTo>
                <a:lnTo>
                  <a:pt x="12192000" y="5462319"/>
                </a:lnTo>
                <a:lnTo>
                  <a:pt x="12016697" y="5499119"/>
                </a:lnTo>
                <a:cubicBezTo>
                  <a:pt x="11836919" y="5540086"/>
                  <a:pt x="11657141" y="5587553"/>
                  <a:pt x="11477362" y="5641801"/>
                </a:cubicBezTo>
                <a:cubicBezTo>
                  <a:pt x="10039134" y="6075786"/>
                  <a:pt x="8600906" y="6943755"/>
                  <a:pt x="7162679" y="6509770"/>
                </a:cubicBezTo>
                <a:cubicBezTo>
                  <a:pt x="5724453" y="6075786"/>
                  <a:pt x="4286224" y="4339847"/>
                  <a:pt x="2847996" y="3615635"/>
                </a:cubicBezTo>
                <a:cubicBezTo>
                  <a:pt x="1949104" y="3169783"/>
                  <a:pt x="1050211" y="3108542"/>
                  <a:pt x="151319" y="3304106"/>
                </a:cubicBezTo>
                <a:lnTo>
                  <a:pt x="0" y="3341278"/>
                </a:lnTo>
                <a:close/>
              </a:path>
            </a:pathLst>
          </a:custGeom>
          <a:solidFill>
            <a:srgbClr val="1A7EB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accent6"/>
              </a:solidFill>
            </a:endParaRPr>
          </a:p>
        </p:txBody>
      </p:sp>
      <p:sp>
        <p:nvSpPr>
          <p:cNvPr id="5" name="Θέση κειμένου 4">
            <a:extLst>
              <a:ext uri="{FF2B5EF4-FFF2-40B4-BE49-F238E27FC236}">
                <a16:creationId xmlns:a16="http://schemas.microsoft.com/office/drawing/2014/main" id="{66473777-F090-41F5-9FC8-8962CF40C8E1}"/>
              </a:ext>
            </a:extLst>
          </p:cNvPr>
          <p:cNvSpPr>
            <a:spLocks noGrp="1"/>
          </p:cNvSpPr>
          <p:nvPr>
            <p:ph type="body" idx="1"/>
          </p:nvPr>
        </p:nvSpPr>
        <p:spPr>
          <a:xfrm>
            <a:off x="831850" y="4589463"/>
            <a:ext cx="7013702" cy="1500187"/>
          </a:xfrm>
        </p:spPr>
        <p:txBody>
          <a:bodyPr>
            <a:normAutofit lnSpcReduction="10000"/>
          </a:bodyPr>
          <a:lstStyle/>
          <a:p>
            <a:r>
              <a:rPr lang="en-US" sz="3200" dirty="0">
                <a:solidFill>
                  <a:srgbClr val="FBE82A"/>
                </a:solidFill>
                <a:effectLst>
                  <a:outerShdw blurRad="38100" dist="38100" dir="2700000" algn="tl">
                    <a:srgbClr val="000000">
                      <a:alpha val="43137"/>
                    </a:srgbClr>
                  </a:outerShdw>
                </a:effectLst>
              </a:rPr>
              <a:t>2.5</a:t>
            </a:r>
            <a:r>
              <a:rPr lang="en-US" sz="5400" dirty="0">
                <a:solidFill>
                  <a:srgbClr val="FBE82A"/>
                </a:solidFill>
                <a:effectLst>
                  <a:outerShdw blurRad="38100" dist="38100" dir="2700000" algn="tl">
                    <a:srgbClr val="000000">
                      <a:alpha val="43137"/>
                    </a:srgbClr>
                  </a:outerShdw>
                </a:effectLst>
              </a:rPr>
              <a:t> </a:t>
            </a:r>
            <a:r>
              <a:rPr lang="el-GR" sz="5400" dirty="0">
                <a:solidFill>
                  <a:srgbClr val="FBE82A"/>
                </a:solidFill>
                <a:effectLst>
                  <a:outerShdw blurRad="38100" dist="38100" dir="2700000" algn="tl">
                    <a:srgbClr val="000000">
                      <a:alpha val="43137"/>
                    </a:srgbClr>
                  </a:outerShdw>
                </a:effectLst>
              </a:rPr>
              <a:t>Δημιουργήστε θετικές συνέπειες</a:t>
            </a:r>
          </a:p>
        </p:txBody>
      </p:sp>
      <p:grpSp>
        <p:nvGrpSpPr>
          <p:cNvPr id="6" name="Group 19">
            <a:extLst>
              <a:ext uri="{FF2B5EF4-FFF2-40B4-BE49-F238E27FC236}">
                <a16:creationId xmlns:a16="http://schemas.microsoft.com/office/drawing/2014/main" id="{43BAD698-D4E7-441E-9C31-C13F89E78980}"/>
              </a:ext>
            </a:extLst>
          </p:cNvPr>
          <p:cNvGrpSpPr/>
          <p:nvPr/>
        </p:nvGrpSpPr>
        <p:grpSpPr>
          <a:xfrm>
            <a:off x="4787654" y="-1223804"/>
            <a:ext cx="2586642" cy="2586642"/>
            <a:chOff x="-708484" y="229951"/>
            <a:chExt cx="1546638" cy="1546638"/>
          </a:xfrm>
          <a:solidFill>
            <a:srgbClr val="F68121"/>
          </a:solidFill>
        </p:grpSpPr>
        <p:sp>
          <p:nvSpPr>
            <p:cNvPr id="7" name="Circle: Hollow 20">
              <a:extLst>
                <a:ext uri="{FF2B5EF4-FFF2-40B4-BE49-F238E27FC236}">
                  <a16:creationId xmlns:a16="http://schemas.microsoft.com/office/drawing/2014/main" id="{1B5570FA-AE59-43AE-8974-399DA405A1E9}"/>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Circle: Hollow 21">
              <a:extLst>
                <a:ext uri="{FF2B5EF4-FFF2-40B4-BE49-F238E27FC236}">
                  <a16:creationId xmlns:a16="http://schemas.microsoft.com/office/drawing/2014/main" id="{3C4D5B12-2454-4F27-AF06-A75D2D301E8E}"/>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9" name="Oval 31">
            <a:extLst>
              <a:ext uri="{FF2B5EF4-FFF2-40B4-BE49-F238E27FC236}">
                <a16:creationId xmlns:a16="http://schemas.microsoft.com/office/drawing/2014/main" id="{1572ED79-2BE7-46AA-A148-F85F21C7B954}"/>
              </a:ext>
            </a:extLst>
          </p:cNvPr>
          <p:cNvSpPr/>
          <p:nvPr/>
        </p:nvSpPr>
        <p:spPr>
          <a:xfrm>
            <a:off x="4880378" y="6167948"/>
            <a:ext cx="1203986" cy="1203986"/>
          </a:xfrm>
          <a:prstGeom prst="ellipse">
            <a:avLst/>
          </a:prstGeom>
          <a:solidFill>
            <a:srgbClr val="80C14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10" name="Oval 32">
            <a:extLst>
              <a:ext uri="{FF2B5EF4-FFF2-40B4-BE49-F238E27FC236}">
                <a16:creationId xmlns:a16="http://schemas.microsoft.com/office/drawing/2014/main" id="{9D51609C-649A-4AD5-804B-08F80C3A1575}"/>
              </a:ext>
            </a:extLst>
          </p:cNvPr>
          <p:cNvSpPr/>
          <p:nvPr/>
        </p:nvSpPr>
        <p:spPr>
          <a:xfrm>
            <a:off x="4671990" y="5937030"/>
            <a:ext cx="1620762" cy="1665824"/>
          </a:xfrm>
          <a:prstGeom prst="ellipse">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11" name="Oval 33">
            <a:extLst>
              <a:ext uri="{FF2B5EF4-FFF2-40B4-BE49-F238E27FC236}">
                <a16:creationId xmlns:a16="http://schemas.microsoft.com/office/drawing/2014/main" id="{BEA3909E-A158-4CE2-BAE8-A1E84EB274BD}"/>
              </a:ext>
            </a:extLst>
          </p:cNvPr>
          <p:cNvSpPr/>
          <p:nvPr/>
        </p:nvSpPr>
        <p:spPr>
          <a:xfrm>
            <a:off x="11654741" y="-270806"/>
            <a:ext cx="1074518" cy="1104392"/>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767126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7CED69D-3D8B-491D-B8D8-092DBDAE7E84}"/>
              </a:ext>
            </a:extLst>
          </p:cNvPr>
          <p:cNvSpPr>
            <a:spLocks noGrp="1"/>
          </p:cNvSpPr>
          <p:nvPr>
            <p:ph type="title"/>
          </p:nvPr>
        </p:nvSpPr>
        <p:spPr/>
        <p:txBody>
          <a:bodyPr/>
          <a:lstStyle/>
          <a:p>
            <a:r>
              <a:rPr lang="el-GR" dirty="0"/>
              <a:t>Δημιουργήστε θετικές συνέπειες</a:t>
            </a:r>
          </a:p>
        </p:txBody>
      </p:sp>
      <p:sp>
        <p:nvSpPr>
          <p:cNvPr id="5" name="Content Placeholder 4">
            <a:extLst>
              <a:ext uri="{FF2B5EF4-FFF2-40B4-BE49-F238E27FC236}">
                <a16:creationId xmlns:a16="http://schemas.microsoft.com/office/drawing/2014/main" id="{804F9664-BCA5-4075-BA64-FA343ED9DC5C}"/>
              </a:ext>
            </a:extLst>
          </p:cNvPr>
          <p:cNvSpPr>
            <a:spLocks noGrp="1"/>
          </p:cNvSpPr>
          <p:nvPr>
            <p:ph idx="1"/>
          </p:nvPr>
        </p:nvSpPr>
        <p:spPr/>
        <p:txBody>
          <a:bodyPr>
            <a:normAutofit/>
          </a:bodyPr>
          <a:lstStyle/>
          <a:p>
            <a:pPr marL="0" indent="0">
              <a:lnSpc>
                <a:spcPct val="107000"/>
              </a:lnSpc>
              <a:spcAft>
                <a:spcPts val="800"/>
              </a:spcAft>
              <a:buNone/>
            </a:pPr>
            <a:r>
              <a:rPr lang="el-GR" sz="2400" dirty="0">
                <a:latin typeface="Calibri" panose="020F0502020204030204" pitchFamily="34" charset="0"/>
                <a:ea typeface="Calibri" panose="020F0502020204030204" pitchFamily="34" charset="0"/>
              </a:rPr>
              <a:t>Αφού ο Ηλίας το κατάφερε τόσο καλά, ας τον πάρουμε ως παράδειγμα</a:t>
            </a:r>
            <a:r>
              <a:rPr lang="en-GB" sz="2400" dirty="0">
                <a:effectLst/>
                <a:latin typeface="Calibri" panose="020F0502020204030204" pitchFamily="34" charset="0"/>
                <a:ea typeface="Calibri" panose="020F0502020204030204" pitchFamily="34" charset="0"/>
              </a:rPr>
              <a:t>:</a:t>
            </a:r>
            <a:endParaRPr lang="el-GR" sz="2400" dirty="0">
              <a:effectLst/>
              <a:latin typeface="Calibri" panose="020F0502020204030204" pitchFamily="34" charset="0"/>
              <a:ea typeface="Calibri" panose="020F0502020204030204" pitchFamily="34" charset="0"/>
            </a:endParaRPr>
          </a:p>
          <a:p>
            <a:pPr>
              <a:lnSpc>
                <a:spcPct val="107000"/>
              </a:lnSpc>
              <a:spcAft>
                <a:spcPts val="800"/>
              </a:spcAft>
            </a:pPr>
            <a:r>
              <a:rPr lang="el-GR" sz="2400" dirty="0">
                <a:latin typeface="Calibri" panose="020F0502020204030204" pitchFamily="34" charset="0"/>
                <a:ea typeface="Calibri" panose="020F0502020204030204" pitchFamily="34" charset="0"/>
              </a:rPr>
              <a:t>Ο Ηλίας παρατηρεί επίσης τον αυξανόμενο θυμό στον εαυτό του. Αλλά κατά κάποιο τρόπο, σε αντίθεση με τη Σάντρα και τον Ηλία, καταφέρνει να κάνει το καλύτερο για την κατάσταση. Και όχι μόνο για τον εαυτό του, αλλά και με τέτοιο τρόπο ώστε οι άλλοι εμπλεκόμενοι να αισθάνονται ότι ακούγονται και επίσης ότι κατανοούν τις ανάγκες του Ηλία. </a:t>
            </a:r>
          </a:p>
          <a:p>
            <a:pPr>
              <a:lnSpc>
                <a:spcPct val="107000"/>
              </a:lnSpc>
              <a:spcAft>
                <a:spcPts val="800"/>
              </a:spcAft>
            </a:pPr>
            <a:r>
              <a:rPr lang="el-GR" sz="2400" dirty="0">
                <a:latin typeface="Calibri" panose="020F0502020204030204" pitchFamily="34" charset="0"/>
                <a:ea typeface="Calibri" panose="020F0502020204030204" pitchFamily="34" charset="0"/>
              </a:rPr>
              <a:t>Αυτό ονομάζεται </a:t>
            </a:r>
            <a:r>
              <a:rPr lang="el-GR" sz="2400" b="1" dirty="0" err="1">
                <a:latin typeface="Calibri" panose="020F0502020204030204" pitchFamily="34" charset="0"/>
                <a:ea typeface="Calibri" panose="020F0502020204030204" pitchFamily="34" charset="0"/>
              </a:rPr>
              <a:t>win-win</a:t>
            </a:r>
            <a:r>
              <a:rPr lang="el-GR" sz="2400" b="1" dirty="0">
                <a:latin typeface="Calibri" panose="020F0502020204030204" pitchFamily="34" charset="0"/>
                <a:ea typeface="Calibri" panose="020F0502020204030204" pitchFamily="34" charset="0"/>
              </a:rPr>
              <a:t> κατάσταση</a:t>
            </a:r>
            <a:r>
              <a:rPr lang="el-GR" sz="2400" dirty="0">
                <a:latin typeface="Calibri" panose="020F0502020204030204" pitchFamily="34" charset="0"/>
                <a:ea typeface="Calibri" panose="020F0502020204030204" pitchFamily="34" charset="0"/>
              </a:rPr>
              <a:t>, δηλαδή, </a:t>
            </a:r>
            <a:r>
              <a:rPr lang="el-GR" sz="2400" i="1" dirty="0">
                <a:latin typeface="Calibri" panose="020F0502020204030204" pitchFamily="34" charset="0"/>
                <a:ea typeface="Calibri" panose="020F0502020204030204" pitchFamily="34" charset="0"/>
              </a:rPr>
              <a:t>μια λύση όπου και οι δύο πλευρές κερδίζουν και δεν υπάρχουν ηττημένοι</a:t>
            </a:r>
            <a:r>
              <a:rPr lang="el-GR" sz="2400" dirty="0">
                <a:latin typeface="Calibri" panose="020F0502020204030204" pitchFamily="34" charset="0"/>
                <a:ea typeface="Calibri" panose="020F0502020204030204" pitchFamily="34" charset="0"/>
              </a:rPr>
              <a:t>.</a:t>
            </a:r>
            <a:endParaRPr lang="el-GR" sz="3600" dirty="0"/>
          </a:p>
        </p:txBody>
      </p:sp>
      <p:sp>
        <p:nvSpPr>
          <p:cNvPr id="6" name="TextBox 5">
            <a:extLst>
              <a:ext uri="{FF2B5EF4-FFF2-40B4-BE49-F238E27FC236}">
                <a16:creationId xmlns:a16="http://schemas.microsoft.com/office/drawing/2014/main" id="{F18C2BDC-6D72-4110-BE79-3CE7A2840975}"/>
              </a:ext>
            </a:extLst>
          </p:cNvPr>
          <p:cNvSpPr txBox="1"/>
          <p:nvPr/>
        </p:nvSpPr>
        <p:spPr>
          <a:xfrm>
            <a:off x="8648700" y="0"/>
            <a:ext cx="3543300"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el-GR" dirty="0">
                <a:solidFill>
                  <a:schemeClr val="bg1"/>
                </a:solidFill>
                <a:effectLst>
                  <a:outerShdw blurRad="38100" dist="38100" dir="2700000" algn="tl">
                    <a:srgbClr val="000000">
                      <a:alpha val="43137"/>
                    </a:srgbClr>
                  </a:outerShdw>
                </a:effectLst>
              </a:rPr>
              <a:t>Δημιουργήστε θετικές συνέπειες</a:t>
            </a:r>
            <a:endParaRPr lang="en-US" sz="18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144000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008C4-F8A7-4760-8F82-E20E3BD121B3}"/>
              </a:ext>
            </a:extLst>
          </p:cNvPr>
          <p:cNvSpPr>
            <a:spLocks noGrp="1"/>
          </p:cNvSpPr>
          <p:nvPr>
            <p:ph type="title"/>
          </p:nvPr>
        </p:nvSpPr>
        <p:spPr/>
        <p:txBody>
          <a:bodyPr/>
          <a:lstStyle/>
          <a:p>
            <a:r>
              <a:rPr lang="el-GR" dirty="0"/>
              <a:t>Τι σημαίνει εποικοδομητική συμπεριφορά;</a:t>
            </a:r>
          </a:p>
        </p:txBody>
      </p:sp>
      <p:grpSp>
        <p:nvGrpSpPr>
          <p:cNvPr id="4" name="Ομάδα 3">
            <a:extLst>
              <a:ext uri="{FF2B5EF4-FFF2-40B4-BE49-F238E27FC236}">
                <a16:creationId xmlns:a16="http://schemas.microsoft.com/office/drawing/2014/main" id="{B8641820-40AD-4B4A-9548-CDAABCEEBA93}"/>
              </a:ext>
            </a:extLst>
          </p:cNvPr>
          <p:cNvGrpSpPr/>
          <p:nvPr/>
        </p:nvGrpSpPr>
        <p:grpSpPr>
          <a:xfrm>
            <a:off x="453978" y="1158693"/>
            <a:ext cx="7090605" cy="3869135"/>
            <a:chOff x="5749878" y="1145993"/>
            <a:chExt cx="7090605" cy="3869135"/>
          </a:xfrm>
        </p:grpSpPr>
        <p:grpSp>
          <p:nvGrpSpPr>
            <p:cNvPr id="7" name="Ομάδα 12" descr="A think about icon.">
              <a:extLst>
                <a:ext uri="{FF2B5EF4-FFF2-40B4-BE49-F238E27FC236}">
                  <a16:creationId xmlns:a16="http://schemas.microsoft.com/office/drawing/2014/main" id="{C69CBFD9-C1C8-48BA-BE6D-DE03D558C2A1}"/>
                </a:ext>
              </a:extLst>
            </p:cNvPr>
            <p:cNvGrpSpPr/>
            <p:nvPr/>
          </p:nvGrpSpPr>
          <p:grpSpPr>
            <a:xfrm>
              <a:off x="5749878" y="1145993"/>
              <a:ext cx="7090605" cy="3869135"/>
              <a:chOff x="2039422" y="2428786"/>
              <a:chExt cx="2142411" cy="2142411"/>
            </a:xfrm>
          </p:grpSpPr>
          <p:pic>
            <p:nvPicPr>
              <p:cNvPr id="8" name="Γραφικό 13" descr="Συννεφάκι σκέψης περίγραμμα">
                <a:extLst>
                  <a:ext uri="{FF2B5EF4-FFF2-40B4-BE49-F238E27FC236}">
                    <a16:creationId xmlns:a16="http://schemas.microsoft.com/office/drawing/2014/main" id="{DCB15909-0F7F-4BBA-9855-52D4F627B79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39422" y="2428786"/>
                <a:ext cx="2142411" cy="2142411"/>
              </a:xfrm>
              <a:prstGeom prst="rect">
                <a:avLst/>
              </a:prstGeom>
            </p:spPr>
          </p:pic>
          <p:sp>
            <p:nvSpPr>
              <p:cNvPr id="9" name="TextBox 8">
                <a:extLst>
                  <a:ext uri="{FF2B5EF4-FFF2-40B4-BE49-F238E27FC236}">
                    <a16:creationId xmlns:a16="http://schemas.microsoft.com/office/drawing/2014/main" id="{0AB0F695-3305-43CB-9686-C67B38986FAA}"/>
                  </a:ext>
                </a:extLst>
              </p:cNvPr>
              <p:cNvSpPr txBox="1"/>
              <p:nvPr/>
            </p:nvSpPr>
            <p:spPr>
              <a:xfrm>
                <a:off x="3837091" y="3104147"/>
                <a:ext cx="184731" cy="1446550"/>
              </a:xfrm>
              <a:prstGeom prst="rect">
                <a:avLst/>
              </a:prstGeom>
              <a:noFill/>
            </p:spPr>
            <p:txBody>
              <a:bodyPr wrap="none" rtlCol="0">
                <a:spAutoFit/>
              </a:bodyPr>
              <a:lstStyle/>
              <a:p>
                <a:endParaRPr lang="el-GR" sz="8800" dirty="0">
                  <a:solidFill>
                    <a:srgbClr val="E12A3C"/>
                  </a:solidFill>
                </a:endParaRPr>
              </a:p>
            </p:txBody>
          </p:sp>
        </p:grpSp>
        <p:sp>
          <p:nvSpPr>
            <p:cNvPr id="11" name="TextBox 10">
              <a:extLst>
                <a:ext uri="{FF2B5EF4-FFF2-40B4-BE49-F238E27FC236}">
                  <a16:creationId xmlns:a16="http://schemas.microsoft.com/office/drawing/2014/main" id="{7617CD2E-8DA8-457E-AEE3-9DBAEABD7D70}"/>
                </a:ext>
              </a:extLst>
            </p:cNvPr>
            <p:cNvSpPr txBox="1"/>
            <p:nvPr/>
          </p:nvSpPr>
          <p:spPr>
            <a:xfrm>
              <a:off x="7229475" y="2120396"/>
              <a:ext cx="4143375" cy="1084015"/>
            </a:xfrm>
            <a:prstGeom prst="rect">
              <a:avLst/>
            </a:prstGeom>
            <a:noFill/>
          </p:spPr>
          <p:txBody>
            <a:bodyPr wrap="square">
              <a:spAutoFit/>
            </a:bodyPr>
            <a:lstStyle/>
            <a:p>
              <a:pPr marL="285750" indent="-285750">
                <a:lnSpc>
                  <a:spcPct val="107000"/>
                </a:lnSpc>
                <a:spcAft>
                  <a:spcPts val="800"/>
                </a:spcAft>
                <a:buFont typeface="Courier New" panose="02070309020205020404" pitchFamily="49" charset="0"/>
                <a:buChar char="o"/>
              </a:pPr>
              <a:r>
                <a:rPr lang="el-GR" dirty="0">
                  <a:solidFill>
                    <a:srgbClr val="C00000"/>
                  </a:solidFill>
                  <a:latin typeface="Calibri" panose="020F0502020204030204" pitchFamily="34" charset="0"/>
                  <a:ea typeface="Calibri" panose="020F0502020204030204" pitchFamily="34" charset="0"/>
                </a:rPr>
                <a:t>Ποια βασική ανάγκη κινδυνεύει;</a:t>
              </a:r>
            </a:p>
            <a:p>
              <a:pPr marL="285750" indent="-285750">
                <a:lnSpc>
                  <a:spcPct val="107000"/>
                </a:lnSpc>
                <a:spcAft>
                  <a:spcPts val="800"/>
                </a:spcAft>
                <a:buFont typeface="Courier New" panose="02070309020205020404" pitchFamily="49" charset="0"/>
                <a:buChar char="o"/>
              </a:pPr>
              <a:r>
                <a:rPr lang="el-GR" dirty="0">
                  <a:solidFill>
                    <a:srgbClr val="C00000"/>
                  </a:solidFill>
                  <a:latin typeface="Calibri" panose="020F0502020204030204" pitchFamily="34" charset="0"/>
                  <a:ea typeface="Calibri" panose="020F0502020204030204" pitchFamily="34" charset="0"/>
                </a:rPr>
                <a:t>Τι είναι τόσο σημαντικό για μένα τώρα που νιώθω αυτόν τον θυμό μέσα μου;</a:t>
              </a:r>
            </a:p>
          </p:txBody>
        </p:sp>
      </p:grpSp>
      <p:sp>
        <p:nvSpPr>
          <p:cNvPr id="13" name="TextBox 12">
            <a:extLst>
              <a:ext uri="{FF2B5EF4-FFF2-40B4-BE49-F238E27FC236}">
                <a16:creationId xmlns:a16="http://schemas.microsoft.com/office/drawing/2014/main" id="{F18C2BDC-6D72-4110-BE79-3CE7A2840975}"/>
              </a:ext>
            </a:extLst>
          </p:cNvPr>
          <p:cNvSpPr txBox="1"/>
          <p:nvPr/>
        </p:nvSpPr>
        <p:spPr>
          <a:xfrm>
            <a:off x="8648700" y="0"/>
            <a:ext cx="3543300"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el-GR" dirty="0">
                <a:solidFill>
                  <a:schemeClr val="bg1"/>
                </a:solidFill>
                <a:effectLst>
                  <a:outerShdw blurRad="38100" dist="38100" dir="2700000" algn="tl">
                    <a:srgbClr val="000000">
                      <a:alpha val="43137"/>
                    </a:srgbClr>
                  </a:outerShdw>
                </a:effectLst>
              </a:rPr>
              <a:t>Δημιουργήστε θετικές συνέπειες</a:t>
            </a:r>
            <a:endParaRPr lang="en-US" sz="1800" dirty="0">
              <a:solidFill>
                <a:schemeClr val="bg1"/>
              </a:solidFill>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0424FA03-ABF2-4810-98A4-4D29B1A8B6ED}"/>
              </a:ext>
            </a:extLst>
          </p:cNvPr>
          <p:cNvSpPr>
            <a:spLocks noGrp="1"/>
          </p:cNvSpPr>
          <p:nvPr>
            <p:ph idx="1"/>
          </p:nvPr>
        </p:nvSpPr>
        <p:spPr>
          <a:xfrm>
            <a:off x="6934200" y="1939131"/>
            <a:ext cx="5257800" cy="4351338"/>
          </a:xfrm>
        </p:spPr>
        <p:txBody>
          <a:bodyPr>
            <a:normAutofit lnSpcReduction="10000"/>
          </a:bodyPr>
          <a:lstStyle/>
          <a:p>
            <a:pPr>
              <a:lnSpc>
                <a:spcPct val="107000"/>
              </a:lnSpc>
              <a:spcAft>
                <a:spcPts val="800"/>
              </a:spcAft>
            </a:pPr>
            <a:r>
              <a:rPr lang="el-GR" sz="2400" dirty="0">
                <a:latin typeface="Calibri" panose="020F0502020204030204" pitchFamily="34" charset="0"/>
                <a:ea typeface="Calibri" panose="020F0502020204030204" pitchFamily="34" charset="0"/>
              </a:rPr>
              <a:t>Τι ακριβώς κάνει ο Ηλίας;</a:t>
            </a:r>
            <a:endParaRPr lang="el-GR" sz="2400" dirty="0">
              <a:effectLst/>
              <a:latin typeface="Calibri" panose="020F0502020204030204" pitchFamily="34" charset="0"/>
              <a:ea typeface="Calibri" panose="020F0502020204030204" pitchFamily="34" charset="0"/>
            </a:endParaRPr>
          </a:p>
          <a:p>
            <a:pPr>
              <a:lnSpc>
                <a:spcPct val="107000"/>
              </a:lnSpc>
              <a:spcAft>
                <a:spcPts val="800"/>
              </a:spcAft>
            </a:pPr>
            <a:r>
              <a:rPr lang="el-GR" sz="2400" dirty="0">
                <a:latin typeface="Calibri" panose="020F0502020204030204" pitchFamily="34" charset="0"/>
                <a:ea typeface="Calibri" panose="020F0502020204030204" pitchFamily="34" charset="0"/>
              </a:rPr>
              <a:t>Αναγνωρίζει το αναδυόμενο αίσθημα θυμού ως σημάδι ότι τουλάχιστον μία από τις βασικές του ανάγκες δεν καλύπτεται και αναρωτιέται ποια είναι κυρίως σε αυτήν την περίπτωση (επειδή μερικές φορές εμπλέκονται περισσότερες βασικές ανάγκες από μία). </a:t>
            </a:r>
          </a:p>
          <a:p>
            <a:pPr>
              <a:lnSpc>
                <a:spcPct val="107000"/>
              </a:lnSpc>
              <a:spcAft>
                <a:spcPts val="800"/>
              </a:spcAft>
            </a:pPr>
            <a:r>
              <a:rPr lang="el-GR" sz="2400" dirty="0">
                <a:latin typeface="Calibri" panose="020F0502020204030204" pitchFamily="34" charset="0"/>
                <a:ea typeface="Calibri" panose="020F0502020204030204" pitchFamily="34" charset="0"/>
              </a:rPr>
              <a:t>Αναρωτιέται:</a:t>
            </a:r>
            <a:endParaRPr lang="el-GR" sz="2400" dirty="0">
              <a:effectLst/>
              <a:latin typeface="Calibri" panose="020F0502020204030204" pitchFamily="34" charset="0"/>
              <a:ea typeface="Calibri" panose="020F0502020204030204" pitchFamily="34" charset="0"/>
            </a:endParaRPr>
          </a:p>
          <a:p>
            <a:endParaRPr lang="el-GR" dirty="0"/>
          </a:p>
        </p:txBody>
      </p:sp>
      <p:pic>
        <p:nvPicPr>
          <p:cNvPr id="14" name="Εικόνα 13" descr="Εικόνα που περιέχει κείμενο, clipart&#10;&#10;Περιγραφή που δημιουργήθηκε αυτόματα">
            <a:extLst>
              <a:ext uri="{FF2B5EF4-FFF2-40B4-BE49-F238E27FC236}">
                <a16:creationId xmlns:a16="http://schemas.microsoft.com/office/drawing/2014/main" id="{34EBCE25-9A2C-1526-7709-444A0A1F18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361138"/>
            <a:ext cx="2751161" cy="2596021"/>
          </a:xfrm>
          <a:prstGeom prst="rect">
            <a:avLst/>
          </a:prstGeom>
          <a:ln>
            <a:noFill/>
          </a:ln>
          <a:effectLst>
            <a:softEdge rad="112500"/>
          </a:effectLst>
        </p:spPr>
      </p:pic>
    </p:spTree>
    <p:extLst>
      <p:ext uri="{BB962C8B-B14F-4D97-AF65-F5344CB8AC3E}">
        <p14:creationId xmlns:p14="http://schemas.microsoft.com/office/powerpoint/2010/main" val="8511070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008C4-F8A7-4760-8F82-E20E3BD121B3}"/>
              </a:ext>
            </a:extLst>
          </p:cNvPr>
          <p:cNvSpPr>
            <a:spLocks noGrp="1"/>
          </p:cNvSpPr>
          <p:nvPr>
            <p:ph type="title"/>
          </p:nvPr>
        </p:nvSpPr>
        <p:spPr/>
        <p:txBody>
          <a:bodyPr/>
          <a:lstStyle/>
          <a:p>
            <a:r>
              <a:rPr lang="el-GR" dirty="0"/>
              <a:t>Τι σημαίνει εποικοδομητική συμπεριφορά;</a:t>
            </a:r>
          </a:p>
        </p:txBody>
      </p:sp>
      <p:sp>
        <p:nvSpPr>
          <p:cNvPr id="3" name="Content Placeholder 2">
            <a:extLst>
              <a:ext uri="{FF2B5EF4-FFF2-40B4-BE49-F238E27FC236}">
                <a16:creationId xmlns:a16="http://schemas.microsoft.com/office/drawing/2014/main" id="{0424FA03-ABF2-4810-98A4-4D29B1A8B6ED}"/>
              </a:ext>
            </a:extLst>
          </p:cNvPr>
          <p:cNvSpPr>
            <a:spLocks noGrp="1"/>
          </p:cNvSpPr>
          <p:nvPr>
            <p:ph idx="1"/>
          </p:nvPr>
        </p:nvSpPr>
        <p:spPr>
          <a:xfrm>
            <a:off x="3120887" y="1868609"/>
            <a:ext cx="8436113" cy="4351338"/>
          </a:xfrm>
        </p:spPr>
        <p:txBody>
          <a:bodyPr>
            <a:normAutofit/>
          </a:bodyPr>
          <a:lstStyle/>
          <a:p>
            <a:r>
              <a:rPr lang="el-GR" sz="2400" dirty="0">
                <a:latin typeface="Calibri" panose="020F0502020204030204" pitchFamily="34" charset="0"/>
                <a:ea typeface="Calibri" panose="020F0502020204030204" pitchFamily="34" charset="0"/>
              </a:rPr>
              <a:t>Γνωρίζει ότι όλοι οι άνθρωποι έχουν τις ίδιες βασικές ανάγκες. Έτσι, έχει πολλές πιθανότητες να τον καταλάβουν οι άλλοι εάν εκφράσει πρώτα ποια από τις βασικές του ανάγκες κινδυνεύει. Μόλις το καταλάβουν αυτό οι άλλοι, είναι πολύ πιο πιθανό να συνομιλήσουν μαζί του και να εκφράσουν επίσης τις ανάγκες τους. Σε αυτή τη βάση, μπορούν στη συνέχεια να εξετάσουν μαζί πώς θέλουν να προχωρήσουν</a:t>
            </a:r>
            <a:r>
              <a:rPr lang="en-GB" sz="2400" dirty="0">
                <a:effectLst/>
                <a:latin typeface="Calibri" panose="020F0502020204030204" pitchFamily="34" charset="0"/>
                <a:ea typeface="Calibri" panose="020F0502020204030204" pitchFamily="34" charset="0"/>
              </a:rPr>
              <a:t>.</a:t>
            </a:r>
            <a:endParaRPr lang="el-GR" sz="2400" dirty="0">
              <a:effectLst/>
              <a:latin typeface="Calibri" panose="020F0502020204030204" pitchFamily="34" charset="0"/>
              <a:ea typeface="Calibri" panose="020F0502020204030204" pitchFamily="34" charset="0"/>
            </a:endParaRPr>
          </a:p>
          <a:p>
            <a:endParaRPr lang="el-GR" sz="2400" dirty="0"/>
          </a:p>
        </p:txBody>
      </p:sp>
      <p:sp>
        <p:nvSpPr>
          <p:cNvPr id="8" name="TextBox 7">
            <a:extLst>
              <a:ext uri="{FF2B5EF4-FFF2-40B4-BE49-F238E27FC236}">
                <a16:creationId xmlns:a16="http://schemas.microsoft.com/office/drawing/2014/main" id="{F18C2BDC-6D72-4110-BE79-3CE7A2840975}"/>
              </a:ext>
            </a:extLst>
          </p:cNvPr>
          <p:cNvSpPr txBox="1"/>
          <p:nvPr/>
        </p:nvSpPr>
        <p:spPr>
          <a:xfrm>
            <a:off x="8648700" y="0"/>
            <a:ext cx="3543300"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el-GR" dirty="0">
                <a:solidFill>
                  <a:schemeClr val="bg1"/>
                </a:solidFill>
                <a:effectLst>
                  <a:outerShdw blurRad="38100" dist="38100" dir="2700000" algn="tl">
                    <a:srgbClr val="000000">
                      <a:alpha val="43137"/>
                    </a:srgbClr>
                  </a:outerShdw>
                </a:effectLst>
              </a:rPr>
              <a:t>Δημιουργήστε θετικές συνέπειες</a:t>
            </a:r>
            <a:endParaRPr lang="en-US" sz="1800" dirty="0">
              <a:solidFill>
                <a:schemeClr val="bg1"/>
              </a:solidFill>
              <a:effectLst>
                <a:outerShdw blurRad="38100" dist="38100" dir="2700000" algn="tl">
                  <a:srgbClr val="000000">
                    <a:alpha val="43137"/>
                  </a:srgbClr>
                </a:outerShdw>
              </a:effectLst>
            </a:endParaRPr>
          </a:p>
        </p:txBody>
      </p:sp>
      <p:pic>
        <p:nvPicPr>
          <p:cNvPr id="6" name="Εικόνα 5" descr="Εικόνα που περιέχει κείμενο, clipart&#10;&#10;Περιγραφή που δημιουργήθηκε αυτόματα">
            <a:extLst>
              <a:ext uri="{FF2B5EF4-FFF2-40B4-BE49-F238E27FC236}">
                <a16:creationId xmlns:a16="http://schemas.microsoft.com/office/drawing/2014/main" id="{461E8570-0A01-3C47-4C24-3C36833F67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726" y="1891954"/>
            <a:ext cx="2751161" cy="2596021"/>
          </a:xfrm>
          <a:prstGeom prst="rect">
            <a:avLst/>
          </a:prstGeom>
          <a:ln>
            <a:noFill/>
          </a:ln>
          <a:effectLst>
            <a:softEdge rad="112500"/>
          </a:effectLst>
        </p:spPr>
      </p:pic>
    </p:spTree>
    <p:extLst>
      <p:ext uri="{BB962C8B-B14F-4D97-AF65-F5344CB8AC3E}">
        <p14:creationId xmlns:p14="http://schemas.microsoft.com/office/powerpoint/2010/main" val="4773623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Shape 1">
            <a:extLst>
              <a:ext uri="{FF2B5EF4-FFF2-40B4-BE49-F238E27FC236}">
                <a16:creationId xmlns:a16="http://schemas.microsoft.com/office/drawing/2014/main" id="{FCE594E9-7133-4CB6-B5A4-2DA458A9FA4E}"/>
              </a:ext>
            </a:extLst>
          </p:cNvPr>
          <p:cNvSpPr/>
          <p:nvPr/>
        </p:nvSpPr>
        <p:spPr>
          <a:xfrm rot="10800000">
            <a:off x="-3" y="3429000"/>
            <a:ext cx="12192001" cy="3429000"/>
          </a:xfrm>
          <a:custGeom>
            <a:avLst/>
            <a:gdLst>
              <a:gd name="connsiteX0" fmla="*/ 0 w 12192000"/>
              <a:gd name="connsiteY0" fmla="*/ 0 h 6628049"/>
              <a:gd name="connsiteX1" fmla="*/ 12192000 w 12192000"/>
              <a:gd name="connsiteY1" fmla="*/ 0 h 6628049"/>
              <a:gd name="connsiteX2" fmla="*/ 12192000 w 12192000"/>
              <a:gd name="connsiteY2" fmla="*/ 5462319 h 6628049"/>
              <a:gd name="connsiteX3" fmla="*/ 12016697 w 12192000"/>
              <a:gd name="connsiteY3" fmla="*/ 5499119 h 6628049"/>
              <a:gd name="connsiteX4" fmla="*/ 11477362 w 12192000"/>
              <a:gd name="connsiteY4" fmla="*/ 5641801 h 6628049"/>
              <a:gd name="connsiteX5" fmla="*/ 7162679 w 12192000"/>
              <a:gd name="connsiteY5" fmla="*/ 6509770 h 6628049"/>
              <a:gd name="connsiteX6" fmla="*/ 2847996 w 12192000"/>
              <a:gd name="connsiteY6" fmla="*/ 3615635 h 6628049"/>
              <a:gd name="connsiteX7" fmla="*/ 151319 w 12192000"/>
              <a:gd name="connsiteY7" fmla="*/ 3304106 h 6628049"/>
              <a:gd name="connsiteX8" fmla="*/ 0 w 12192000"/>
              <a:gd name="connsiteY8" fmla="*/ 3341278 h 662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628049">
                <a:moveTo>
                  <a:pt x="0" y="0"/>
                </a:moveTo>
                <a:lnTo>
                  <a:pt x="12192000" y="0"/>
                </a:lnTo>
                <a:lnTo>
                  <a:pt x="12192000" y="5462319"/>
                </a:lnTo>
                <a:lnTo>
                  <a:pt x="12016697" y="5499119"/>
                </a:lnTo>
                <a:cubicBezTo>
                  <a:pt x="11836919" y="5540086"/>
                  <a:pt x="11657141" y="5587553"/>
                  <a:pt x="11477362" y="5641801"/>
                </a:cubicBezTo>
                <a:cubicBezTo>
                  <a:pt x="10039134" y="6075786"/>
                  <a:pt x="8600906" y="6943755"/>
                  <a:pt x="7162679" y="6509770"/>
                </a:cubicBezTo>
                <a:cubicBezTo>
                  <a:pt x="5724453" y="6075786"/>
                  <a:pt x="4286224" y="4339847"/>
                  <a:pt x="2847996" y="3615635"/>
                </a:cubicBezTo>
                <a:cubicBezTo>
                  <a:pt x="1949104" y="3169783"/>
                  <a:pt x="1050211" y="3108542"/>
                  <a:pt x="151319" y="3304106"/>
                </a:cubicBezTo>
                <a:lnTo>
                  <a:pt x="0" y="3341278"/>
                </a:lnTo>
                <a:close/>
              </a:path>
            </a:pathLst>
          </a:custGeom>
          <a:solidFill>
            <a:srgbClr val="1A7EB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accent6"/>
              </a:solidFill>
            </a:endParaRPr>
          </a:p>
        </p:txBody>
      </p:sp>
      <p:sp>
        <p:nvSpPr>
          <p:cNvPr id="5" name="Θέση κειμένου 4">
            <a:extLst>
              <a:ext uri="{FF2B5EF4-FFF2-40B4-BE49-F238E27FC236}">
                <a16:creationId xmlns:a16="http://schemas.microsoft.com/office/drawing/2014/main" id="{66473777-F090-41F5-9FC8-8962CF40C8E1}"/>
              </a:ext>
            </a:extLst>
          </p:cNvPr>
          <p:cNvSpPr>
            <a:spLocks noGrp="1"/>
          </p:cNvSpPr>
          <p:nvPr>
            <p:ph type="body" idx="1"/>
          </p:nvPr>
        </p:nvSpPr>
        <p:spPr>
          <a:xfrm>
            <a:off x="831850" y="4242816"/>
            <a:ext cx="8223138" cy="2174167"/>
          </a:xfrm>
        </p:spPr>
        <p:txBody>
          <a:bodyPr>
            <a:normAutofit fontScale="85000" lnSpcReduction="20000"/>
          </a:bodyPr>
          <a:lstStyle/>
          <a:p>
            <a:pPr>
              <a:lnSpc>
                <a:spcPct val="110000"/>
              </a:lnSpc>
            </a:pPr>
            <a:r>
              <a:rPr lang="en-US" sz="3200" dirty="0">
                <a:solidFill>
                  <a:srgbClr val="FBE82A"/>
                </a:solidFill>
                <a:effectLst>
                  <a:outerShdw blurRad="38100" dist="38100" dir="2700000" algn="tl">
                    <a:srgbClr val="000000">
                      <a:alpha val="43137"/>
                    </a:srgbClr>
                  </a:outerShdw>
                </a:effectLst>
              </a:rPr>
              <a:t>2.6</a:t>
            </a:r>
            <a:r>
              <a:rPr lang="en-US" sz="5400" dirty="0">
                <a:solidFill>
                  <a:srgbClr val="FBE82A"/>
                </a:solidFill>
                <a:effectLst>
                  <a:outerShdw blurRad="38100" dist="38100" dir="2700000" algn="tl">
                    <a:srgbClr val="000000">
                      <a:alpha val="43137"/>
                    </a:srgbClr>
                  </a:outerShdw>
                </a:effectLst>
              </a:rPr>
              <a:t> </a:t>
            </a:r>
            <a:r>
              <a:rPr lang="el-GR" sz="5400" dirty="0">
                <a:solidFill>
                  <a:srgbClr val="FBE82A"/>
                </a:solidFill>
                <a:effectLst>
                  <a:outerShdw blurRad="38100" dist="38100" dir="2700000" algn="tl">
                    <a:srgbClr val="000000">
                      <a:alpha val="43137"/>
                    </a:srgbClr>
                  </a:outerShdw>
                </a:effectLst>
              </a:rPr>
              <a:t>Οι ενέργειές μας στο τώρα επηρεάζουν επίσης τις μελλοντικές θετικές συνέπειες</a:t>
            </a:r>
          </a:p>
        </p:txBody>
      </p:sp>
      <p:grpSp>
        <p:nvGrpSpPr>
          <p:cNvPr id="6" name="Group 19">
            <a:extLst>
              <a:ext uri="{FF2B5EF4-FFF2-40B4-BE49-F238E27FC236}">
                <a16:creationId xmlns:a16="http://schemas.microsoft.com/office/drawing/2014/main" id="{43BAD698-D4E7-441E-9C31-C13F89E78980}"/>
              </a:ext>
            </a:extLst>
          </p:cNvPr>
          <p:cNvGrpSpPr/>
          <p:nvPr/>
        </p:nvGrpSpPr>
        <p:grpSpPr>
          <a:xfrm>
            <a:off x="4787654" y="-1223804"/>
            <a:ext cx="2586642" cy="2586642"/>
            <a:chOff x="-708484" y="229951"/>
            <a:chExt cx="1546638" cy="1546638"/>
          </a:xfrm>
          <a:solidFill>
            <a:srgbClr val="F68121"/>
          </a:solidFill>
        </p:grpSpPr>
        <p:sp>
          <p:nvSpPr>
            <p:cNvPr id="7" name="Circle: Hollow 20">
              <a:extLst>
                <a:ext uri="{FF2B5EF4-FFF2-40B4-BE49-F238E27FC236}">
                  <a16:creationId xmlns:a16="http://schemas.microsoft.com/office/drawing/2014/main" id="{1B5570FA-AE59-43AE-8974-399DA405A1E9}"/>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Circle: Hollow 21">
              <a:extLst>
                <a:ext uri="{FF2B5EF4-FFF2-40B4-BE49-F238E27FC236}">
                  <a16:creationId xmlns:a16="http://schemas.microsoft.com/office/drawing/2014/main" id="{3C4D5B12-2454-4F27-AF06-A75D2D301E8E}"/>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9" name="Oval 31">
            <a:extLst>
              <a:ext uri="{FF2B5EF4-FFF2-40B4-BE49-F238E27FC236}">
                <a16:creationId xmlns:a16="http://schemas.microsoft.com/office/drawing/2014/main" id="{1572ED79-2BE7-46AA-A148-F85F21C7B954}"/>
              </a:ext>
            </a:extLst>
          </p:cNvPr>
          <p:cNvSpPr/>
          <p:nvPr/>
        </p:nvSpPr>
        <p:spPr>
          <a:xfrm>
            <a:off x="4880378" y="6167948"/>
            <a:ext cx="1203986" cy="1203986"/>
          </a:xfrm>
          <a:prstGeom prst="ellipse">
            <a:avLst/>
          </a:prstGeom>
          <a:solidFill>
            <a:srgbClr val="80C14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10" name="Oval 32">
            <a:extLst>
              <a:ext uri="{FF2B5EF4-FFF2-40B4-BE49-F238E27FC236}">
                <a16:creationId xmlns:a16="http://schemas.microsoft.com/office/drawing/2014/main" id="{9D51609C-649A-4AD5-804B-08F80C3A1575}"/>
              </a:ext>
            </a:extLst>
          </p:cNvPr>
          <p:cNvSpPr/>
          <p:nvPr/>
        </p:nvSpPr>
        <p:spPr>
          <a:xfrm>
            <a:off x="4671990" y="5937030"/>
            <a:ext cx="1620762" cy="1665824"/>
          </a:xfrm>
          <a:prstGeom prst="ellipse">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11" name="Oval 33">
            <a:extLst>
              <a:ext uri="{FF2B5EF4-FFF2-40B4-BE49-F238E27FC236}">
                <a16:creationId xmlns:a16="http://schemas.microsoft.com/office/drawing/2014/main" id="{BEA3909E-A158-4CE2-BAE8-A1E84EB274BD}"/>
              </a:ext>
            </a:extLst>
          </p:cNvPr>
          <p:cNvSpPr/>
          <p:nvPr/>
        </p:nvSpPr>
        <p:spPr>
          <a:xfrm>
            <a:off x="11654741" y="-270806"/>
            <a:ext cx="1074518" cy="1104392"/>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4808352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B23ABB0-635D-46DF-8456-B7CB974362A7}"/>
              </a:ext>
            </a:extLst>
          </p:cNvPr>
          <p:cNvSpPr>
            <a:spLocks noGrp="1"/>
          </p:cNvSpPr>
          <p:nvPr>
            <p:ph type="title"/>
          </p:nvPr>
        </p:nvSpPr>
        <p:spPr>
          <a:xfrm>
            <a:off x="838199" y="365125"/>
            <a:ext cx="11458575" cy="1325563"/>
          </a:xfrm>
        </p:spPr>
        <p:txBody>
          <a:bodyPr>
            <a:normAutofit/>
          </a:bodyPr>
          <a:lstStyle/>
          <a:p>
            <a:r>
              <a:rPr lang="el-GR" sz="3800" dirty="0"/>
              <a:t>Οι ενέργειές μας στο τώρα επηρεάζουν επίσης το μέλλον</a:t>
            </a:r>
          </a:p>
        </p:txBody>
      </p:sp>
      <p:sp>
        <p:nvSpPr>
          <p:cNvPr id="5" name="Content Placeholder 4">
            <a:extLst>
              <a:ext uri="{FF2B5EF4-FFF2-40B4-BE49-F238E27FC236}">
                <a16:creationId xmlns:a16="http://schemas.microsoft.com/office/drawing/2014/main" id="{1F9EBC93-0000-43AF-9787-577178F45DD1}"/>
              </a:ext>
            </a:extLst>
          </p:cNvPr>
          <p:cNvSpPr>
            <a:spLocks noGrp="1"/>
          </p:cNvSpPr>
          <p:nvPr>
            <p:ph idx="1"/>
          </p:nvPr>
        </p:nvSpPr>
        <p:spPr>
          <a:xfrm>
            <a:off x="947820" y="1690688"/>
            <a:ext cx="10024980" cy="4351338"/>
          </a:xfrm>
        </p:spPr>
        <p:txBody>
          <a:bodyPr>
            <a:noAutofit/>
          </a:bodyPr>
          <a:lstStyle/>
          <a:p>
            <a:pPr>
              <a:lnSpc>
                <a:spcPct val="107000"/>
              </a:lnSpc>
              <a:spcAft>
                <a:spcPts val="800"/>
              </a:spcAft>
            </a:pPr>
            <a:r>
              <a:rPr lang="el-GR" sz="2000" dirty="0">
                <a:latin typeface="Calibri" panose="020F0502020204030204" pitchFamily="34" charset="0"/>
                <a:ea typeface="Calibri" panose="020F0502020204030204" pitchFamily="34" charset="0"/>
              </a:rPr>
              <a:t>Τώρα έχουμε ασχοληθεί με μεγάλη λεπτομέρεια με τη διάκριση μεταξύ εποικοδομητικής και μη εποικοδομητικής συμπεριφοράς: σκεφτόμαστε τις άμεσες συνέπειες. Τώρα θέλουμε να πάμε ένα βήμα παραπέρα. Δεν υπάρχουν και μακροπρόθεσμες συνέπειες; - Συνέπειες των ενεργειών μας που γίνονται ορατές μόνο αργότερα;</a:t>
            </a:r>
          </a:p>
          <a:p>
            <a:pPr>
              <a:lnSpc>
                <a:spcPct val="107000"/>
              </a:lnSpc>
              <a:spcAft>
                <a:spcPts val="800"/>
              </a:spcAft>
            </a:pPr>
            <a:r>
              <a:rPr lang="el-GR" sz="2000" dirty="0">
                <a:latin typeface="Calibri" panose="020F0502020204030204" pitchFamily="34" charset="0"/>
                <a:ea typeface="Calibri" panose="020F0502020204030204" pitchFamily="34" charset="0"/>
              </a:rPr>
              <a:t>Θυμάστε τη Σάντρα, τον Πολ και τον Ηλία και τη συνάντηση της ομάδας τους</a:t>
            </a:r>
            <a:r>
              <a:rPr lang="el-GR" sz="2000" i="1" dirty="0">
                <a:latin typeface="Calibri" panose="020F0502020204030204" pitchFamily="34" charset="0"/>
                <a:ea typeface="Calibri" panose="020F0502020204030204" pitchFamily="34" charset="0"/>
              </a:rPr>
              <a:t>; Ας δούμε τώρα το μέλλον</a:t>
            </a:r>
            <a:r>
              <a:rPr lang="en-GB" sz="2000" i="1" dirty="0">
                <a:effectLst/>
                <a:latin typeface="Calibri" panose="020F0502020204030204" pitchFamily="34" charset="0"/>
                <a:ea typeface="Calibri" panose="020F0502020204030204" pitchFamily="34" charset="0"/>
              </a:rPr>
              <a:t>:</a:t>
            </a:r>
            <a:endParaRPr lang="el-GR" sz="2000" i="1" dirty="0">
              <a:effectLst/>
              <a:latin typeface="Calibri" panose="020F0502020204030204" pitchFamily="34" charset="0"/>
              <a:ea typeface="Calibri" panose="020F0502020204030204" pitchFamily="34" charset="0"/>
            </a:endParaRPr>
          </a:p>
          <a:p>
            <a:pPr marL="0" indent="0" algn="ctr">
              <a:lnSpc>
                <a:spcPct val="107000"/>
              </a:lnSpc>
              <a:spcAft>
                <a:spcPts val="800"/>
              </a:spcAft>
              <a:buNone/>
            </a:pPr>
            <a:r>
              <a:rPr lang="el-GR" sz="2400" b="1" dirty="0">
                <a:latin typeface="Calibri" panose="020F0502020204030204" pitchFamily="34" charset="0"/>
                <a:ea typeface="Calibri" panose="020F0502020204030204" pitchFamily="34" charset="0"/>
              </a:rPr>
              <a:t>Φανταστείτε πώς θα μπορούσε να πάει η επόμενη συνάντηση ομάδας</a:t>
            </a:r>
            <a:r>
              <a:rPr lang="en-GB" sz="2400" b="1" dirty="0">
                <a:effectLst/>
                <a:latin typeface="Calibri" panose="020F0502020204030204" pitchFamily="34" charset="0"/>
                <a:ea typeface="Calibri" panose="020F0502020204030204" pitchFamily="34" charset="0"/>
              </a:rPr>
              <a:t>.</a:t>
            </a:r>
            <a:endParaRPr lang="el-GR" sz="2400" b="1" dirty="0">
              <a:effectLst/>
              <a:latin typeface="Calibri" panose="020F0502020204030204" pitchFamily="34" charset="0"/>
              <a:ea typeface="Calibri" panose="020F0502020204030204" pitchFamily="34" charset="0"/>
            </a:endParaRPr>
          </a:p>
          <a:p>
            <a:endParaRPr lang="el-GR" sz="2000" dirty="0"/>
          </a:p>
        </p:txBody>
      </p:sp>
      <p:sp>
        <p:nvSpPr>
          <p:cNvPr id="6" name="TextBox 5">
            <a:extLst>
              <a:ext uri="{FF2B5EF4-FFF2-40B4-BE49-F238E27FC236}">
                <a16:creationId xmlns:a16="http://schemas.microsoft.com/office/drawing/2014/main" id="{E9D1D80B-36BD-4AAF-BD00-CF4847DF25E7}"/>
              </a:ext>
            </a:extLst>
          </p:cNvPr>
          <p:cNvSpPr txBox="1"/>
          <p:nvPr/>
        </p:nvSpPr>
        <p:spPr>
          <a:xfrm>
            <a:off x="8239124" y="0"/>
            <a:ext cx="3952875"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rPr>
              <a:t>○ </a:t>
            </a:r>
            <a:r>
              <a:rPr lang="el-GR" dirty="0">
                <a:solidFill>
                  <a:schemeClr val="bg1"/>
                </a:solidFill>
                <a:effectLst>
                  <a:outerShdw blurRad="38100" dist="38100" dir="2700000" algn="tl">
                    <a:srgbClr val="000000">
                      <a:alpha val="43137"/>
                    </a:srgbClr>
                  </a:outerShdw>
                </a:effectLst>
              </a:rPr>
              <a:t>Οι ενέργειές μας επηρεάζουν μέλλον</a:t>
            </a:r>
            <a:endParaRPr lang="en-US" sz="18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30818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2058" descr="Aquarell, Pinselstrich, Farbe, Abstrakt, Textur, Bürste">
            <a:extLst>
              <a:ext uri="{FF2B5EF4-FFF2-40B4-BE49-F238E27FC236}">
                <a16:creationId xmlns:a16="http://schemas.microsoft.com/office/drawing/2014/main" id="{E9CDBB9C-CB86-4A6B-B2D7-DE8B4CCE5B1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573" t="1518" r="533" b="3305"/>
          <a:stretch/>
        </p:blipFill>
        <p:spPr bwMode="auto">
          <a:xfrm>
            <a:off x="8092" y="1501140"/>
            <a:ext cx="12186606" cy="5356860"/>
          </a:xfrm>
          <a:prstGeom prst="rect">
            <a:avLst/>
          </a:prstGeom>
          <a:noFill/>
          <a:ln>
            <a:noFill/>
          </a:ln>
          <a:extLst>
            <a:ext uri="{53640926-AAD7-44D8-BBD7-CCE9431645EC}">
              <a14:shadowObscured xmlns:a14="http://schemas.microsoft.com/office/drawing/2010/main"/>
            </a:ext>
          </a:extLst>
        </p:spPr>
      </p:pic>
      <p:sp>
        <p:nvSpPr>
          <p:cNvPr id="4" name="Title 3">
            <a:extLst>
              <a:ext uri="{FF2B5EF4-FFF2-40B4-BE49-F238E27FC236}">
                <a16:creationId xmlns:a16="http://schemas.microsoft.com/office/drawing/2014/main" id="{5B23ABB0-635D-46DF-8456-B7CB974362A7}"/>
              </a:ext>
            </a:extLst>
          </p:cNvPr>
          <p:cNvSpPr>
            <a:spLocks noGrp="1"/>
          </p:cNvSpPr>
          <p:nvPr>
            <p:ph type="title"/>
          </p:nvPr>
        </p:nvSpPr>
        <p:spPr>
          <a:noFill/>
        </p:spPr>
        <p:txBody>
          <a:bodyPr/>
          <a:lstStyle/>
          <a:p>
            <a:r>
              <a:rPr lang="el-GR" dirty="0"/>
              <a:t>Η ιστορία της Σάντρας - Η συνέχεια</a:t>
            </a:r>
          </a:p>
        </p:txBody>
      </p:sp>
      <p:sp>
        <p:nvSpPr>
          <p:cNvPr id="13" name="TextBox 12">
            <a:extLst>
              <a:ext uri="{FF2B5EF4-FFF2-40B4-BE49-F238E27FC236}">
                <a16:creationId xmlns:a16="http://schemas.microsoft.com/office/drawing/2014/main" id="{22C9D353-610C-4D1F-9B4D-CAD67311C6BA}"/>
              </a:ext>
            </a:extLst>
          </p:cNvPr>
          <p:cNvSpPr txBox="1"/>
          <p:nvPr/>
        </p:nvSpPr>
        <p:spPr>
          <a:xfrm>
            <a:off x="2074202" y="1690688"/>
            <a:ext cx="9328150" cy="4555093"/>
          </a:xfrm>
          <a:prstGeom prst="rect">
            <a:avLst/>
          </a:prstGeom>
          <a:noFill/>
        </p:spPr>
        <p:txBody>
          <a:bodyPr wrap="square">
            <a:spAutoFit/>
          </a:bodyPr>
          <a:lstStyle/>
          <a:p>
            <a:pPr>
              <a:spcBef>
                <a:spcPts val="600"/>
              </a:spcBef>
              <a:spcAft>
                <a:spcPts val="600"/>
              </a:spcAft>
            </a:pPr>
            <a:r>
              <a:rPr lang="el-GR" sz="20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Η Σάντρα και η Φρίντα δεν έχουν καλές σχέσεις μεταξύ τους, επειδή η διαφωνία τους από την τελευταία ομαδική βραδιά δεν έχει ακόμη επιλυθεί. Εν τω μεταξύ, η Σάντρα δημοσίευσε στην ομάδα της στο </a:t>
            </a:r>
            <a:r>
              <a:rPr lang="el-GR" sz="2000" b="1" dirty="0" err="1">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Tik</a:t>
            </a:r>
            <a:r>
              <a:rPr lang="el-GR" sz="20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a:t>
            </a:r>
            <a:r>
              <a:rPr lang="el-GR" sz="2000" b="1" dirty="0" err="1">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Tok</a:t>
            </a:r>
            <a:r>
              <a:rPr lang="el-GR" sz="20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τι πιστεύει για τη Φρίντα. Ως αποτέλεσμα, η Φρίντα και η φίλη της Κάρλα έφυγαν από την ομάδα και κάποιοι άλλοι έκαναν λίγο πολύ χρήσιμα σχόλια.</a:t>
            </a:r>
          </a:p>
          <a:p>
            <a:pPr>
              <a:spcBef>
                <a:spcPts val="600"/>
              </a:spcBef>
              <a:spcAft>
                <a:spcPts val="600"/>
              </a:spcAft>
            </a:pPr>
            <a:r>
              <a:rPr lang="el-GR" sz="20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Η κακή ατμόσφαιρα στο ομαδικό βράδυ γίνεται αισθητή από όλους. Η Σάντρα σκέφτεται εδώ και καιρό αν θα έπρεπε να έρθει καθόλου, αλλά δεδομένου ότι η επίδειξη φωτογραφιών έχει αναβληθεί σε αυτό το ομαδικό βράδυ, θέλει να είναι εκεί. Η Φρίντα σκέφτηκε επίσης αν έπρεπε να έρθει καθόλου, αλλά η φίλη της Κάρλα την ενθάρρυνε να μην υποχωρήσει. Οι ηγέτες της ομάδας έχουν συζητήσει την κατάσταση μεταξύ τους εκ των προτέρων και αποφάσισαν ότι μια συζήτηση είναι απαραίτητη, γιατί αλλιώς δεν θα τελειώσουν ποτέ. Άλλωστε, θέλουν όλοι να αισθάνονται καλά και να απολαμβάνουν να έρχονται στο ομαδικό βράδυ. Θα δούμε πώς το κάνουν αυτό παρακάτω</a:t>
            </a:r>
            <a:r>
              <a:rPr lang="en-GB" sz="20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a:t>
            </a:r>
            <a:endParaRPr lang="el-GR" sz="20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p:txBody>
      </p:sp>
      <p:sp>
        <p:nvSpPr>
          <p:cNvPr id="7" name="TextBox 6">
            <a:extLst>
              <a:ext uri="{FF2B5EF4-FFF2-40B4-BE49-F238E27FC236}">
                <a16:creationId xmlns:a16="http://schemas.microsoft.com/office/drawing/2014/main" id="{E9D1D80B-36BD-4AAF-BD00-CF4847DF25E7}"/>
              </a:ext>
            </a:extLst>
          </p:cNvPr>
          <p:cNvSpPr txBox="1"/>
          <p:nvPr/>
        </p:nvSpPr>
        <p:spPr>
          <a:xfrm>
            <a:off x="8239124" y="0"/>
            <a:ext cx="3952875"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rPr>
              <a:t>○ </a:t>
            </a:r>
            <a:r>
              <a:rPr lang="el-GR" dirty="0">
                <a:solidFill>
                  <a:schemeClr val="bg1"/>
                </a:solidFill>
                <a:effectLst>
                  <a:outerShdw blurRad="38100" dist="38100" dir="2700000" algn="tl">
                    <a:srgbClr val="000000">
                      <a:alpha val="43137"/>
                    </a:srgbClr>
                  </a:outerShdw>
                </a:effectLst>
              </a:rPr>
              <a:t>Οι ενέργειές μας επηρεάζουν μέλλον</a:t>
            </a:r>
            <a:endParaRPr lang="en-US" sz="1800" dirty="0">
              <a:solidFill>
                <a:schemeClr val="bg1"/>
              </a:solidFill>
              <a:effectLst>
                <a:outerShdw blurRad="38100" dist="38100" dir="2700000" algn="tl">
                  <a:srgbClr val="000000">
                    <a:alpha val="43137"/>
                  </a:srgbClr>
                </a:outerShdw>
              </a:effectLst>
            </a:endParaRPr>
          </a:p>
        </p:txBody>
      </p:sp>
      <p:pic>
        <p:nvPicPr>
          <p:cNvPr id="8" name="Εικόνα 7" descr="Εικόνα που περιέχει clipart&#10;&#10;Περιγραφή που δημιουργήθηκε αυτόματα">
            <a:extLst>
              <a:ext uri="{FF2B5EF4-FFF2-40B4-BE49-F238E27FC236}">
                <a16:creationId xmlns:a16="http://schemas.microsoft.com/office/drawing/2014/main" id="{D401E48A-48B2-157E-C99F-4093D33B32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929" y="1882040"/>
            <a:ext cx="2470763" cy="3093920"/>
          </a:xfrm>
          <a:prstGeom prst="ellipse">
            <a:avLst/>
          </a:prstGeom>
          <a:ln>
            <a:noFill/>
          </a:ln>
          <a:effectLst>
            <a:softEdge rad="112500"/>
          </a:effectLst>
        </p:spPr>
      </p:pic>
    </p:spTree>
    <p:extLst>
      <p:ext uri="{BB962C8B-B14F-4D97-AF65-F5344CB8AC3E}">
        <p14:creationId xmlns:p14="http://schemas.microsoft.com/office/powerpoint/2010/main" val="34058172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2062" descr="Aquarell, Pinselstrich, Farbe, Abstrakt, Textur, Bürste">
            <a:extLst>
              <a:ext uri="{FF2B5EF4-FFF2-40B4-BE49-F238E27FC236}">
                <a16:creationId xmlns:a16="http://schemas.microsoft.com/office/drawing/2014/main" id="{C454EDCE-0525-48EB-BBF1-17F80BB2DA18}"/>
              </a:ext>
            </a:extLst>
          </p:cNvPr>
          <p:cNvPicPr>
            <a:picLocks noChangeAspect="1"/>
          </p:cNvPicPr>
          <p:nvPr/>
        </p:nvPicPr>
        <p:blipFill rotWithShape="1">
          <a:blip r:embed="rId2" cstate="print">
            <a:duotone>
              <a:schemeClr val="accent4">
                <a:shade val="45000"/>
                <a:satMod val="135000"/>
              </a:schemeClr>
              <a:prstClr val="white"/>
            </a:duotone>
            <a:extLst>
              <a:ext uri="{28A0092B-C50C-407E-A947-70E740481C1C}">
                <a14:useLocalDpi xmlns:a14="http://schemas.microsoft.com/office/drawing/2010/main" val="0"/>
              </a:ext>
            </a:extLst>
          </a:blip>
          <a:srcRect l="336" t="1482" r="544" b="3284"/>
          <a:stretch/>
        </p:blipFill>
        <p:spPr bwMode="auto">
          <a:xfrm>
            <a:off x="-825186" y="1516270"/>
            <a:ext cx="12191999" cy="5352881"/>
          </a:xfrm>
          <a:prstGeom prst="rect">
            <a:avLst/>
          </a:prstGeom>
          <a:noFill/>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F1BC51C5-BE01-4744-8DAC-49E43160A2D1}"/>
              </a:ext>
            </a:extLst>
          </p:cNvPr>
          <p:cNvSpPr>
            <a:spLocks noGrp="1"/>
          </p:cNvSpPr>
          <p:nvPr>
            <p:ph type="title"/>
          </p:nvPr>
        </p:nvSpPr>
        <p:spPr/>
        <p:txBody>
          <a:bodyPr/>
          <a:lstStyle/>
          <a:p>
            <a:r>
              <a:rPr lang="el-GR" dirty="0"/>
              <a:t>Η ιστορία του Πολ – Η συνέχεια</a:t>
            </a:r>
          </a:p>
        </p:txBody>
      </p:sp>
      <p:sp>
        <p:nvSpPr>
          <p:cNvPr id="13" name="TextBox 12">
            <a:extLst>
              <a:ext uri="{FF2B5EF4-FFF2-40B4-BE49-F238E27FC236}">
                <a16:creationId xmlns:a16="http://schemas.microsoft.com/office/drawing/2014/main" id="{00137F87-0AE3-406C-9A97-B27812FF1ECA}"/>
              </a:ext>
            </a:extLst>
          </p:cNvPr>
          <p:cNvSpPr txBox="1"/>
          <p:nvPr/>
        </p:nvSpPr>
        <p:spPr>
          <a:xfrm>
            <a:off x="838200" y="2055813"/>
            <a:ext cx="6819900" cy="3646447"/>
          </a:xfrm>
          <a:prstGeom prst="rect">
            <a:avLst/>
          </a:prstGeom>
          <a:noFill/>
        </p:spPr>
        <p:txBody>
          <a:bodyPr wrap="square">
            <a:spAutoFit/>
          </a:bodyPr>
          <a:lstStyle/>
          <a:p>
            <a:pPr>
              <a:lnSpc>
                <a:spcPct val="89000"/>
              </a:lnSpc>
              <a:spcAft>
                <a:spcPts val="800"/>
              </a:spcAft>
            </a:pPr>
            <a:r>
              <a:rPr lang="el-GR" sz="2800" dirty="0">
                <a:solidFill>
                  <a:srgbClr val="000000"/>
                </a:solidFill>
                <a:latin typeface="Calibri" panose="020F0502020204030204" pitchFamily="34" charset="0"/>
                <a:ea typeface="Calibri" panose="020F0502020204030204" pitchFamily="34" charset="0"/>
              </a:rPr>
              <a:t>Ο Πολ μένει στο σπίτι. Ξεπαγώνει μια πίτσα, μετά παίρνει μια μεγάλη σοκολάτα και ένα πακέτο πατατάκια στο δωμάτιό του και βλέπει μια ταινία δράσης. </a:t>
            </a:r>
          </a:p>
          <a:p>
            <a:pPr>
              <a:lnSpc>
                <a:spcPct val="89000"/>
              </a:lnSpc>
              <a:spcAft>
                <a:spcPts val="800"/>
              </a:spcAft>
            </a:pPr>
            <a:r>
              <a:rPr lang="el-GR" sz="2800" dirty="0">
                <a:solidFill>
                  <a:srgbClr val="000000"/>
                </a:solidFill>
                <a:latin typeface="Calibri" panose="020F0502020204030204" pitchFamily="34" charset="0"/>
                <a:ea typeface="Calibri" panose="020F0502020204030204" pitchFamily="34" charset="0"/>
              </a:rPr>
              <a:t>Αλλά οι σκέψεις του στρέφονται στην ομαδική βραδιά και τι κάνουν τώρα. Κάπως έτσι νιώθει μοναξιά. Πρέπει να πάει ξανά την επόμενη φορά - τι θα πει όταν κάποιος τον ρωτήσει γιατί δεν ήταν εκεί αυτή τη φορά;</a:t>
            </a:r>
            <a:endParaRPr lang="el-GR" sz="2800" dirty="0">
              <a:effectLst/>
              <a:latin typeface="Calibri" panose="020F0502020204030204" pitchFamily="34" charset="0"/>
              <a:ea typeface="Calibri" panose="020F0502020204030204" pitchFamily="34" charset="0"/>
            </a:endParaRPr>
          </a:p>
        </p:txBody>
      </p:sp>
      <p:sp>
        <p:nvSpPr>
          <p:cNvPr id="7" name="TextBox 6">
            <a:extLst>
              <a:ext uri="{FF2B5EF4-FFF2-40B4-BE49-F238E27FC236}">
                <a16:creationId xmlns:a16="http://schemas.microsoft.com/office/drawing/2014/main" id="{E9D1D80B-36BD-4AAF-BD00-CF4847DF25E7}"/>
              </a:ext>
            </a:extLst>
          </p:cNvPr>
          <p:cNvSpPr txBox="1"/>
          <p:nvPr/>
        </p:nvSpPr>
        <p:spPr>
          <a:xfrm>
            <a:off x="8239124" y="0"/>
            <a:ext cx="3952875"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rPr>
              <a:t>○ </a:t>
            </a:r>
            <a:r>
              <a:rPr lang="el-GR" dirty="0">
                <a:solidFill>
                  <a:schemeClr val="bg1"/>
                </a:solidFill>
                <a:effectLst>
                  <a:outerShdw blurRad="38100" dist="38100" dir="2700000" algn="tl">
                    <a:srgbClr val="000000">
                      <a:alpha val="43137"/>
                    </a:srgbClr>
                  </a:outerShdw>
                </a:effectLst>
              </a:rPr>
              <a:t>Οι ενέργειές μας επηρεάζουν μέλλον</a:t>
            </a:r>
            <a:endParaRPr lang="en-US" sz="1800" dirty="0">
              <a:solidFill>
                <a:schemeClr val="bg1"/>
              </a:solidFill>
              <a:effectLst>
                <a:outerShdw blurRad="38100" dist="38100" dir="2700000" algn="tl">
                  <a:srgbClr val="000000">
                    <a:alpha val="43137"/>
                  </a:srgbClr>
                </a:outerShdw>
              </a:effectLst>
            </a:endParaRPr>
          </a:p>
        </p:txBody>
      </p:sp>
      <p:pic>
        <p:nvPicPr>
          <p:cNvPr id="8" name="Εικόνα 7" descr="Εικόνα που περιέχει κείμενο&#10;&#10;Περιγραφή που δημιουργήθηκε αυτόματα">
            <a:extLst>
              <a:ext uri="{FF2B5EF4-FFF2-40B4-BE49-F238E27FC236}">
                <a16:creationId xmlns:a16="http://schemas.microsoft.com/office/drawing/2014/main" id="{4C189E3D-33E6-CC86-D259-4D34DE8B64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9093" y="747985"/>
            <a:ext cx="4293358" cy="4973365"/>
          </a:xfrm>
          <a:prstGeom prst="ellipse">
            <a:avLst/>
          </a:prstGeom>
          <a:ln>
            <a:noFill/>
          </a:ln>
          <a:effectLst>
            <a:softEdge rad="112500"/>
          </a:effectLst>
        </p:spPr>
      </p:pic>
    </p:spTree>
    <p:extLst>
      <p:ext uri="{BB962C8B-B14F-4D97-AF65-F5344CB8AC3E}">
        <p14:creationId xmlns:p14="http://schemas.microsoft.com/office/powerpoint/2010/main" val="27746538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Shape 72">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Τίτλος 1">
            <a:extLst>
              <a:ext uri="{FF2B5EF4-FFF2-40B4-BE49-F238E27FC236}">
                <a16:creationId xmlns:a16="http://schemas.microsoft.com/office/drawing/2014/main" id="{6D4EA9E3-B2E4-49B5-BAEA-D5C8449ECB2E}"/>
              </a:ext>
            </a:extLst>
          </p:cNvPr>
          <p:cNvSpPr>
            <a:spLocks noGrp="1"/>
          </p:cNvSpPr>
          <p:nvPr>
            <p:ph type="title"/>
          </p:nvPr>
        </p:nvSpPr>
        <p:spPr>
          <a:xfrm>
            <a:off x="1137034" y="609597"/>
            <a:ext cx="9392421" cy="1330841"/>
          </a:xfrm>
        </p:spPr>
        <p:txBody>
          <a:bodyPr>
            <a:normAutofit/>
          </a:bodyPr>
          <a:lstStyle/>
          <a:p>
            <a:r>
              <a:rPr lang="el-GR" dirty="0"/>
              <a:t>Περιεχόμενα</a:t>
            </a:r>
          </a:p>
        </p:txBody>
      </p:sp>
      <p:sp>
        <p:nvSpPr>
          <p:cNvPr id="3" name="Θέση περιεχομένου 2">
            <a:extLst>
              <a:ext uri="{FF2B5EF4-FFF2-40B4-BE49-F238E27FC236}">
                <a16:creationId xmlns:a16="http://schemas.microsoft.com/office/drawing/2014/main" id="{0C2C2151-8E17-41B5-B25C-D7DAAA02059E}"/>
              </a:ext>
            </a:extLst>
          </p:cNvPr>
          <p:cNvSpPr>
            <a:spLocks noGrp="1"/>
          </p:cNvSpPr>
          <p:nvPr>
            <p:ph idx="1"/>
          </p:nvPr>
        </p:nvSpPr>
        <p:spPr>
          <a:xfrm>
            <a:off x="1137033" y="2198362"/>
            <a:ext cx="5389637" cy="3917773"/>
          </a:xfrm>
        </p:spPr>
        <p:txBody>
          <a:bodyPr>
            <a:normAutofit fontScale="77500" lnSpcReduction="20000"/>
          </a:bodyPr>
          <a:lstStyle/>
          <a:p>
            <a:pPr marL="0" indent="0">
              <a:buNone/>
            </a:pPr>
            <a:r>
              <a:rPr lang="en-US" sz="2000" b="1" dirty="0">
                <a:solidFill>
                  <a:srgbClr val="1A7EBA"/>
                </a:solidFill>
              </a:rPr>
              <a:t>2. </a:t>
            </a:r>
            <a:r>
              <a:rPr lang="el-GR" sz="2000" b="1" dirty="0">
                <a:solidFill>
                  <a:srgbClr val="1A7EBA"/>
                </a:solidFill>
              </a:rPr>
              <a:t>Στρατηγικές για την κάλυψη βασικών αναγκών</a:t>
            </a:r>
            <a:endParaRPr lang="en-US" sz="2000" b="1" dirty="0">
              <a:solidFill>
                <a:srgbClr val="1A7EBA"/>
              </a:solidFill>
            </a:endParaRPr>
          </a:p>
          <a:p>
            <a:pPr>
              <a:buClr>
                <a:srgbClr val="FBE82A"/>
              </a:buClr>
              <a:buFont typeface="Courier New" panose="02070309020205020404" pitchFamily="49" charset="0"/>
              <a:buChar char="o"/>
            </a:pPr>
            <a:r>
              <a:rPr lang="el-GR" sz="2000" dirty="0"/>
              <a:t>Εισαγωγή</a:t>
            </a:r>
            <a:endParaRPr lang="en-US" sz="2000" dirty="0"/>
          </a:p>
          <a:p>
            <a:pPr>
              <a:buClr>
                <a:srgbClr val="FBE82A"/>
              </a:buClr>
              <a:buFont typeface="Courier New" panose="02070309020205020404" pitchFamily="49" charset="0"/>
              <a:buChar char="o"/>
            </a:pPr>
            <a:r>
              <a:rPr lang="el-GR" sz="2000" dirty="0"/>
              <a:t>Τι κάνουμε για να ικανοποιήσουμε τις ανάγκες μας</a:t>
            </a:r>
            <a:endParaRPr lang="en-US" sz="2000" dirty="0"/>
          </a:p>
          <a:p>
            <a:pPr>
              <a:buClr>
                <a:srgbClr val="FBE82A"/>
              </a:buClr>
              <a:buFont typeface="Courier New" panose="02070309020205020404" pitchFamily="49" charset="0"/>
              <a:buChar char="o"/>
            </a:pPr>
            <a:r>
              <a:rPr lang="el-GR" sz="2000" dirty="0"/>
              <a:t>Η συμπεριφορά μας έχει πάντα συνέπειες</a:t>
            </a:r>
            <a:r>
              <a:rPr lang="en-US" sz="2000" dirty="0"/>
              <a:t>	</a:t>
            </a:r>
          </a:p>
          <a:p>
            <a:pPr>
              <a:buClr>
                <a:srgbClr val="FBE82A"/>
              </a:buClr>
              <a:buFont typeface="Courier New" panose="02070309020205020404" pitchFamily="49" charset="0"/>
              <a:buChar char="o"/>
            </a:pPr>
            <a:r>
              <a:rPr lang="el-GR" sz="2000" dirty="0"/>
              <a:t>Εύρεση της σωστής στρατηγικής - ενέργειες που οδηγούν στην επιτυχία</a:t>
            </a:r>
            <a:endParaRPr lang="en-US" sz="2000" dirty="0"/>
          </a:p>
          <a:p>
            <a:pPr>
              <a:buClr>
                <a:srgbClr val="FBE82A"/>
              </a:buClr>
              <a:buFont typeface="Courier New" panose="02070309020205020404" pitchFamily="49" charset="0"/>
              <a:buChar char="o"/>
            </a:pPr>
            <a:r>
              <a:rPr lang="el-GR" sz="2000" dirty="0"/>
              <a:t>Δημιουργήστε θετικές συνέπειες</a:t>
            </a:r>
            <a:r>
              <a:rPr lang="en-US" sz="2000" dirty="0"/>
              <a:t>	</a:t>
            </a:r>
          </a:p>
          <a:p>
            <a:pPr>
              <a:buClr>
                <a:srgbClr val="FBE82A"/>
              </a:buClr>
              <a:buFont typeface="Courier New" panose="02070309020205020404" pitchFamily="49" charset="0"/>
              <a:buChar char="o"/>
            </a:pPr>
            <a:r>
              <a:rPr lang="el-GR" sz="2000" dirty="0"/>
              <a:t>Οι ενέργειές μας στο τώρα επηρεάζουν επίσης το μέλλον</a:t>
            </a:r>
            <a:endParaRPr lang="en-US" sz="2000" dirty="0"/>
          </a:p>
          <a:p>
            <a:pPr>
              <a:buClr>
                <a:srgbClr val="FBE82A"/>
              </a:buClr>
              <a:buFont typeface="Courier New" panose="02070309020205020404" pitchFamily="49" charset="0"/>
              <a:buChar char="o"/>
            </a:pPr>
            <a:r>
              <a:rPr lang="el-GR" sz="2000" dirty="0"/>
              <a:t>Χρησιμοποιήστε χρήσιμες στρατηγικές</a:t>
            </a:r>
            <a:r>
              <a:rPr lang="en-US" sz="2000" dirty="0"/>
              <a:t>	</a:t>
            </a:r>
          </a:p>
          <a:p>
            <a:pPr>
              <a:buClr>
                <a:srgbClr val="FBE82A"/>
              </a:buClr>
              <a:buFont typeface="Courier New" panose="02070309020205020404" pitchFamily="49" charset="0"/>
              <a:buChar char="o"/>
            </a:pPr>
            <a:r>
              <a:rPr lang="el-GR" sz="2000" dirty="0"/>
              <a:t>Εξασκήστε καλές συνήθειες</a:t>
            </a:r>
            <a:r>
              <a:rPr lang="en-US" sz="2000" dirty="0"/>
              <a:t>	</a:t>
            </a:r>
          </a:p>
          <a:p>
            <a:pPr>
              <a:buClr>
                <a:srgbClr val="FBE82A"/>
              </a:buClr>
              <a:buFont typeface="Courier New" panose="02070309020205020404" pitchFamily="49" charset="0"/>
              <a:buChar char="o"/>
            </a:pPr>
            <a:r>
              <a:rPr lang="el-GR" sz="2000" dirty="0"/>
              <a:t>Πώς να συνεχίσετε</a:t>
            </a:r>
            <a:r>
              <a:rPr lang="en-US" sz="2000" dirty="0"/>
              <a:t>	</a:t>
            </a:r>
          </a:p>
          <a:p>
            <a:pPr marL="0" indent="0">
              <a:buClr>
                <a:srgbClr val="FBE82A"/>
              </a:buClr>
              <a:buNone/>
            </a:pPr>
            <a:endParaRPr lang="en-US" sz="2000" dirty="0">
              <a:highlight>
                <a:srgbClr val="FFFF00"/>
              </a:highlight>
            </a:endParaRPr>
          </a:p>
        </p:txBody>
      </p:sp>
      <p:pic>
        <p:nvPicPr>
          <p:cNvPr id="1026" name="Picture 2" descr="icons-blue">
            <a:extLst>
              <a:ext uri="{FF2B5EF4-FFF2-40B4-BE49-F238E27FC236}">
                <a16:creationId xmlns:a16="http://schemas.microsoft.com/office/drawing/2014/main" id="{F97F0B12-82AC-4F1E-AF28-D12ED19C12D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719367" y="2272457"/>
            <a:ext cx="4788505" cy="2274539"/>
          </a:xfrm>
          <a:prstGeom prst="rect">
            <a:avLst/>
          </a:prstGeom>
          <a:solidFill>
            <a:srgbClr val="FBE82A"/>
          </a:solidFill>
        </p:spPr>
      </p:pic>
      <p:sp>
        <p:nvSpPr>
          <p:cNvPr id="1031" name="Freeform: Shape 74">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TextBox 13">
            <a:extLst>
              <a:ext uri="{FF2B5EF4-FFF2-40B4-BE49-F238E27FC236}">
                <a16:creationId xmlns:a16="http://schemas.microsoft.com/office/drawing/2014/main" id="{B033C492-7F31-4DC6-9C48-3BE37F42495D}"/>
              </a:ext>
            </a:extLst>
          </p:cNvPr>
          <p:cNvSpPr txBox="1"/>
          <p:nvPr/>
        </p:nvSpPr>
        <p:spPr>
          <a:xfrm>
            <a:off x="5883088" y="4315642"/>
            <a:ext cx="6116216" cy="1477328"/>
          </a:xfrm>
          <a:prstGeom prst="rect">
            <a:avLst/>
          </a:prstGeom>
          <a:noFill/>
        </p:spPr>
        <p:txBody>
          <a:bodyPr wrap="square">
            <a:spAutoFit/>
          </a:bodyPr>
          <a:lstStyle/>
          <a:p>
            <a:pPr algn="l" fontAlgn="base"/>
            <a:br>
              <a:rPr lang="en-US" dirty="0"/>
            </a:br>
            <a:endParaRPr lang="en-US" b="0" i="0" dirty="0">
              <a:solidFill>
                <a:srgbClr val="666666"/>
              </a:solidFill>
              <a:effectLst/>
              <a:latin typeface="Ubuntu"/>
            </a:endParaRPr>
          </a:p>
          <a:p>
            <a:pPr algn="ctr" fontAlgn="base"/>
            <a:r>
              <a:rPr lang="el-GR" dirty="0">
                <a:solidFill>
                  <a:srgbClr val="2C39C1"/>
                </a:solidFill>
                <a:latin typeface="inherit"/>
              </a:rPr>
              <a:t>Μέρος</a:t>
            </a:r>
            <a:r>
              <a:rPr lang="en-US" b="0" i="0" dirty="0">
                <a:solidFill>
                  <a:srgbClr val="2C39C1"/>
                </a:solidFill>
                <a:effectLst/>
                <a:latin typeface="inherit"/>
              </a:rPr>
              <a:t> 2</a:t>
            </a:r>
            <a:r>
              <a:rPr lang="el-GR" b="0" i="0" dirty="0">
                <a:solidFill>
                  <a:srgbClr val="2C39C1"/>
                </a:solidFill>
                <a:effectLst/>
                <a:latin typeface="inherit"/>
              </a:rPr>
              <a:t>ο</a:t>
            </a:r>
            <a:r>
              <a:rPr lang="en-US" b="0" i="0" dirty="0">
                <a:solidFill>
                  <a:srgbClr val="2C39C1"/>
                </a:solidFill>
                <a:effectLst/>
                <a:latin typeface="inherit"/>
              </a:rPr>
              <a:t> of “</a:t>
            </a:r>
            <a:r>
              <a:rPr lang="el-GR" dirty="0">
                <a:solidFill>
                  <a:srgbClr val="2C39C1"/>
                </a:solidFill>
                <a:latin typeface="inherit"/>
              </a:rPr>
              <a:t>Ανάγκες και Στρατηγικές – Εργαλειοθήκη για τις βασικές ανθρώπινες ανάγκες και στρατηγικές για την εκπλήρωσή τους</a:t>
            </a:r>
            <a:r>
              <a:rPr lang="en-US" b="0" i="0" dirty="0">
                <a:solidFill>
                  <a:srgbClr val="2C39C1"/>
                </a:solidFill>
                <a:effectLst/>
                <a:latin typeface="inherit"/>
              </a:rPr>
              <a:t>”</a:t>
            </a:r>
          </a:p>
        </p:txBody>
      </p:sp>
    </p:spTree>
    <p:extLst>
      <p:ext uri="{BB962C8B-B14F-4D97-AF65-F5344CB8AC3E}">
        <p14:creationId xmlns:p14="http://schemas.microsoft.com/office/powerpoint/2010/main" val="12966795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2068" descr="Aquarell, Pinselstrich, Farbe, Abstrakt, Textur, Bürste">
            <a:extLst>
              <a:ext uri="{FF2B5EF4-FFF2-40B4-BE49-F238E27FC236}">
                <a16:creationId xmlns:a16="http://schemas.microsoft.com/office/drawing/2014/main" id="{05C202B1-4E94-41A2-BCE5-C794E3BBB62B}"/>
              </a:ext>
            </a:extLst>
          </p:cNvPr>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t="1326"/>
          <a:stretch/>
        </p:blipFill>
        <p:spPr bwMode="auto">
          <a:xfrm>
            <a:off x="-1" y="1438507"/>
            <a:ext cx="12191999" cy="5419492"/>
          </a:xfrm>
          <a:prstGeom prst="rect">
            <a:avLst/>
          </a:prstGeom>
          <a:noFill/>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C81D0854-0CD1-42AB-B315-D2DFAA849811}"/>
              </a:ext>
            </a:extLst>
          </p:cNvPr>
          <p:cNvSpPr>
            <a:spLocks noGrp="1"/>
          </p:cNvSpPr>
          <p:nvPr>
            <p:ph type="title"/>
          </p:nvPr>
        </p:nvSpPr>
        <p:spPr/>
        <p:txBody>
          <a:bodyPr/>
          <a:lstStyle/>
          <a:p>
            <a:r>
              <a:rPr lang="el-GR" dirty="0"/>
              <a:t>Η ιστορία του Ηλία – Η συνέχεια</a:t>
            </a:r>
          </a:p>
        </p:txBody>
      </p:sp>
      <p:sp>
        <p:nvSpPr>
          <p:cNvPr id="13" name="TextBox 12">
            <a:extLst>
              <a:ext uri="{FF2B5EF4-FFF2-40B4-BE49-F238E27FC236}">
                <a16:creationId xmlns:a16="http://schemas.microsoft.com/office/drawing/2014/main" id="{2065330A-34F6-4AFD-A765-17F83CB45FA5}"/>
              </a:ext>
            </a:extLst>
          </p:cNvPr>
          <p:cNvSpPr txBox="1"/>
          <p:nvPr/>
        </p:nvSpPr>
        <p:spPr>
          <a:xfrm>
            <a:off x="4356100" y="1684338"/>
            <a:ext cx="7200900" cy="4693849"/>
          </a:xfrm>
          <a:prstGeom prst="rect">
            <a:avLst/>
          </a:prstGeom>
          <a:noFill/>
        </p:spPr>
        <p:txBody>
          <a:bodyPr wrap="square">
            <a:spAutoFit/>
          </a:bodyPr>
          <a:lstStyle/>
          <a:p>
            <a:pPr>
              <a:lnSpc>
                <a:spcPct val="89000"/>
              </a:lnSpc>
              <a:spcAft>
                <a:spcPts val="800"/>
              </a:spcAft>
            </a:pPr>
            <a:r>
              <a:rPr lang="el-GR" sz="2400" dirty="0">
                <a:solidFill>
                  <a:srgbClr val="000000"/>
                </a:solidFill>
                <a:latin typeface="Calibri" panose="020F0502020204030204" pitchFamily="34" charset="0"/>
                <a:ea typeface="Calibri" panose="020F0502020204030204" pitchFamily="34" charset="0"/>
              </a:rPr>
              <a:t>Ο Ηλίας πέτυχε πραγματικά την τελευταία φορά να αντιληφθεί και να εκφράσει τις απειλούμενες ανάγκες του. Με αυτόν τον τρόπο, όχι μόνο φρόντιζε καλά τον εαυτό του, αλλά κατάφερε να φέρει και μια καλή λύση για τους άλλους. Αυτή λοιπόν η ομαδική βραδιά γίνεται με τέτοιο τρόπο ώστε όλοι να διασκεδάζουν, να νιώθουν ασφαλείς, ελεύθεροι και δυνατοί και όλοι νιώθουν καλά στην ομάδα. Η Σάντρα, ο Πολ και ο Ηλίας εκτιμώνται πολύ από τους άλλους για το υπέροχο φωτογραφικό σόου και μαζί σχεδιάζουν ένα υποστηρικτικό πρόγραμμα για την επόμενη μεγαλύτερη εκδήλωση. Με τα έσοδα από τον μπουφέ, θα μπορούσαν τότε να χρηματοδοτήσουν την επόμενη κοινή εκδρομή</a:t>
            </a:r>
            <a:r>
              <a:rPr lang="en-GB" sz="2400" dirty="0">
                <a:solidFill>
                  <a:srgbClr val="000000"/>
                </a:solidFill>
                <a:effectLst/>
                <a:latin typeface="Calibri" panose="020F0502020204030204" pitchFamily="34" charset="0"/>
                <a:ea typeface="Calibri" panose="020F0502020204030204" pitchFamily="34" charset="0"/>
              </a:rPr>
              <a:t>.</a:t>
            </a:r>
            <a:endParaRPr lang="el-GR" sz="2400" dirty="0">
              <a:effectLst/>
              <a:latin typeface="Calibri" panose="020F0502020204030204" pitchFamily="34" charset="0"/>
              <a:ea typeface="Calibri" panose="020F0502020204030204" pitchFamily="34" charset="0"/>
            </a:endParaRPr>
          </a:p>
        </p:txBody>
      </p:sp>
      <p:sp>
        <p:nvSpPr>
          <p:cNvPr id="9" name="TextBox 8">
            <a:extLst>
              <a:ext uri="{FF2B5EF4-FFF2-40B4-BE49-F238E27FC236}">
                <a16:creationId xmlns:a16="http://schemas.microsoft.com/office/drawing/2014/main" id="{E9D1D80B-36BD-4AAF-BD00-CF4847DF25E7}"/>
              </a:ext>
            </a:extLst>
          </p:cNvPr>
          <p:cNvSpPr txBox="1"/>
          <p:nvPr/>
        </p:nvSpPr>
        <p:spPr>
          <a:xfrm>
            <a:off x="8239124" y="0"/>
            <a:ext cx="3952875"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rPr>
              <a:t>○ </a:t>
            </a:r>
            <a:r>
              <a:rPr lang="el-GR" dirty="0">
                <a:solidFill>
                  <a:schemeClr val="bg1"/>
                </a:solidFill>
                <a:effectLst>
                  <a:outerShdw blurRad="38100" dist="38100" dir="2700000" algn="tl">
                    <a:srgbClr val="000000">
                      <a:alpha val="43137"/>
                    </a:srgbClr>
                  </a:outerShdw>
                </a:effectLst>
              </a:rPr>
              <a:t>Οι ενέργειές μας επηρεάζουν μέλλον</a:t>
            </a:r>
            <a:endParaRPr lang="en-US" sz="1800" dirty="0">
              <a:solidFill>
                <a:schemeClr val="bg1"/>
              </a:solidFill>
              <a:effectLst>
                <a:outerShdw blurRad="38100" dist="38100" dir="2700000" algn="tl">
                  <a:srgbClr val="000000">
                    <a:alpha val="43137"/>
                  </a:srgbClr>
                </a:outerShdw>
              </a:effectLst>
            </a:endParaRPr>
          </a:p>
        </p:txBody>
      </p:sp>
      <p:pic>
        <p:nvPicPr>
          <p:cNvPr id="10" name="Εικόνα 9" descr="Εικόνα που περιέχει κείμενο, clipart&#10;&#10;Περιγραφή που δημιουργήθηκε αυτόματα">
            <a:extLst>
              <a:ext uri="{FF2B5EF4-FFF2-40B4-BE49-F238E27FC236}">
                <a16:creationId xmlns:a16="http://schemas.microsoft.com/office/drawing/2014/main" id="{F809C1A3-0956-2FFB-746C-D7771C777D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924" y="1763139"/>
            <a:ext cx="4013060" cy="3786761"/>
          </a:xfrm>
          <a:prstGeom prst="ellipse">
            <a:avLst/>
          </a:prstGeom>
          <a:ln>
            <a:noFill/>
          </a:ln>
          <a:effectLst>
            <a:softEdge rad="112500"/>
          </a:effectLst>
        </p:spPr>
      </p:pic>
    </p:spTree>
    <p:extLst>
      <p:ext uri="{BB962C8B-B14F-4D97-AF65-F5344CB8AC3E}">
        <p14:creationId xmlns:p14="http://schemas.microsoft.com/office/powerpoint/2010/main" val="16943776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39053-9392-4FAE-86FB-1FFCD5417554}"/>
              </a:ext>
            </a:extLst>
          </p:cNvPr>
          <p:cNvSpPr>
            <a:spLocks noGrp="1"/>
          </p:cNvSpPr>
          <p:nvPr>
            <p:ph type="title"/>
          </p:nvPr>
        </p:nvSpPr>
        <p:spPr>
          <a:xfrm>
            <a:off x="838200" y="365125"/>
            <a:ext cx="10824148" cy="1325563"/>
          </a:xfrm>
        </p:spPr>
        <p:txBody>
          <a:bodyPr>
            <a:normAutofit/>
          </a:bodyPr>
          <a:lstStyle/>
          <a:p>
            <a:r>
              <a:rPr lang="el-GR" sz="3200" dirty="0"/>
              <a:t>Συνέπειες της συμπεριφοράς μας για το μέλλον και την κοινότητα</a:t>
            </a:r>
          </a:p>
        </p:txBody>
      </p:sp>
      <p:sp>
        <p:nvSpPr>
          <p:cNvPr id="3" name="Content Placeholder 2">
            <a:extLst>
              <a:ext uri="{FF2B5EF4-FFF2-40B4-BE49-F238E27FC236}">
                <a16:creationId xmlns:a16="http://schemas.microsoft.com/office/drawing/2014/main" id="{8E5B9A1F-A76A-45CB-A4A6-75EF82D14243}"/>
              </a:ext>
            </a:extLst>
          </p:cNvPr>
          <p:cNvSpPr>
            <a:spLocks noGrp="1"/>
          </p:cNvSpPr>
          <p:nvPr>
            <p:ph idx="1"/>
          </p:nvPr>
        </p:nvSpPr>
        <p:spPr>
          <a:xfrm>
            <a:off x="5570878" y="1812924"/>
            <a:ext cx="6091470" cy="4579783"/>
          </a:xfrm>
        </p:spPr>
        <p:txBody>
          <a:bodyPr>
            <a:normAutofit lnSpcReduction="10000"/>
          </a:bodyPr>
          <a:lstStyle/>
          <a:p>
            <a:pPr>
              <a:lnSpc>
                <a:spcPct val="107000"/>
              </a:lnSpc>
              <a:spcAft>
                <a:spcPts val="800"/>
              </a:spcAft>
            </a:pPr>
            <a:r>
              <a:rPr lang="el-GR" sz="2400" dirty="0">
                <a:latin typeface="Calibri" panose="020F0502020204030204" pitchFamily="34" charset="0"/>
                <a:ea typeface="Calibri" panose="020F0502020204030204" pitchFamily="34" charset="0"/>
              </a:rPr>
              <a:t>Είναι επίσης πολύ σημαντικό να σκεφτείτε πώς αυτό που λέτε και κάνετε θα επηρεάσει το μέλλον και την κοινότητα</a:t>
            </a:r>
            <a:r>
              <a:rPr lang="en-GB" sz="2400" dirty="0">
                <a:effectLst/>
                <a:latin typeface="Calibri" panose="020F0502020204030204" pitchFamily="34" charset="0"/>
                <a:ea typeface="Calibri" panose="020F0502020204030204" pitchFamily="34" charset="0"/>
              </a:rPr>
              <a:t>.</a:t>
            </a:r>
            <a:endParaRPr lang="el-GR" sz="2400" dirty="0">
              <a:effectLst/>
              <a:latin typeface="Calibri" panose="020F0502020204030204" pitchFamily="34" charset="0"/>
              <a:ea typeface="Calibri" panose="020F0502020204030204" pitchFamily="34" charset="0"/>
            </a:endParaRPr>
          </a:p>
          <a:p>
            <a:pPr>
              <a:lnSpc>
                <a:spcPct val="107000"/>
              </a:lnSpc>
              <a:spcAft>
                <a:spcPts val="800"/>
              </a:spcAft>
            </a:pPr>
            <a:r>
              <a:rPr lang="el-GR" sz="2400" dirty="0">
                <a:latin typeface="Calibri" panose="020F0502020204030204" pitchFamily="34" charset="0"/>
                <a:ea typeface="Calibri" panose="020F0502020204030204" pitchFamily="34" charset="0"/>
              </a:rPr>
              <a:t>Πάρτε για παράδειγμα και πάλι τον Πολ: Πώς θα είναι σε έξι μήνες αν συνεχίσει με τη στρατηγική του; Πώς θα είναι σε ένα χρόνο;</a:t>
            </a:r>
          </a:p>
          <a:p>
            <a:pPr>
              <a:lnSpc>
                <a:spcPct val="107000"/>
              </a:lnSpc>
              <a:spcAft>
                <a:spcPts val="800"/>
              </a:spcAft>
            </a:pPr>
            <a:r>
              <a:rPr lang="el-GR" sz="2400" dirty="0">
                <a:latin typeface="Calibri" panose="020F0502020204030204" pitchFamily="34" charset="0"/>
                <a:ea typeface="Calibri" panose="020F0502020204030204" pitchFamily="34" charset="0"/>
              </a:rPr>
              <a:t>Η συμπεριφορά του Ηλία είχε επίσης άμεσο αντίκτυπο στο μέλλον: θα υπάρξει μια εκδήλωση που θα προωθήσει τη συνοχή της ομάδας και για την οποία όλοι ανυπομονούν ήδη</a:t>
            </a:r>
            <a:r>
              <a:rPr lang="en-GB" sz="2400" dirty="0">
                <a:effectLst/>
                <a:latin typeface="Calibri" panose="020F0502020204030204" pitchFamily="34" charset="0"/>
                <a:ea typeface="Calibri" panose="020F0502020204030204" pitchFamily="34" charset="0"/>
              </a:rPr>
              <a:t>.</a:t>
            </a:r>
            <a:endParaRPr lang="el-GR" sz="3600" dirty="0"/>
          </a:p>
        </p:txBody>
      </p:sp>
      <p:sp>
        <p:nvSpPr>
          <p:cNvPr id="7" name="Rechteck 479">
            <a:extLst>
              <a:ext uri="{FF2B5EF4-FFF2-40B4-BE49-F238E27FC236}">
                <a16:creationId xmlns:a16="http://schemas.microsoft.com/office/drawing/2014/main" id="{A29472CE-4968-4A0B-96FB-BF3BB80AECC0}"/>
              </a:ext>
            </a:extLst>
          </p:cNvPr>
          <p:cNvSpPr/>
          <p:nvPr/>
        </p:nvSpPr>
        <p:spPr>
          <a:xfrm>
            <a:off x="6935449" y="2055813"/>
            <a:ext cx="5486400" cy="3348247"/>
          </a:xfrm>
          <a:prstGeom prst="rect">
            <a:avLst/>
          </a:prstGeom>
          <a:noFill/>
          <a:ln>
            <a:noFill/>
          </a:ln>
        </p:spPr>
        <p:txBody>
          <a:bodyPr spcFirstLastPara="1" wrap="square" lIns="91425" tIns="91425" rIns="91425" bIns="91425" anchor="ctr" anchorCtr="0">
            <a:noAutofit/>
          </a:bodyPr>
          <a:lstStyle/>
          <a:p>
            <a:pPr>
              <a:lnSpc>
                <a:spcPct val="107000"/>
              </a:lnSpc>
              <a:spcAft>
                <a:spcPts val="800"/>
              </a:spcAft>
            </a:pPr>
            <a:r>
              <a:rPr lang="en-GB" sz="1100">
                <a:effectLst/>
                <a:latin typeface="Calibri" panose="020F0502020204030204" pitchFamily="34" charset="0"/>
                <a:ea typeface="Calibri" panose="020F0502020204030204" pitchFamily="34" charset="0"/>
              </a:rPr>
              <a:t> </a:t>
            </a:r>
            <a:endParaRPr lang="el-GR" sz="1100">
              <a:effectLst/>
              <a:latin typeface="Calibri" panose="020F0502020204030204" pitchFamily="34" charset="0"/>
              <a:ea typeface="Calibri" panose="020F0502020204030204" pitchFamily="34" charset="0"/>
            </a:endParaRPr>
          </a:p>
        </p:txBody>
      </p:sp>
      <p:pic>
        <p:nvPicPr>
          <p:cNvPr id="5121" name="Grafik 2076">
            <a:extLst>
              <a:ext uri="{FF2B5EF4-FFF2-40B4-BE49-F238E27FC236}">
                <a16:creationId xmlns:a16="http://schemas.microsoft.com/office/drawing/2014/main" id="{A5AC5A95-A1D3-4A1C-B9F3-3840F8F96E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585" y="2281238"/>
            <a:ext cx="3775075" cy="3617232"/>
          </a:xfrm>
          <a:prstGeom prst="rect">
            <a:avLst/>
          </a:prstGeom>
          <a:noFill/>
          <a:extLst>
            <a:ext uri="{909E8E84-426E-40DD-AFC4-6F175D3DCCD1}">
              <a14:hiddenFill xmlns:a14="http://schemas.microsoft.com/office/drawing/2010/main">
                <a:solidFill>
                  <a:srgbClr val="FFFFFF"/>
                </a:solidFill>
              </a14:hiddenFill>
            </a:ext>
          </a:extLst>
        </p:spPr>
      </p:pic>
      <p:sp>
        <p:nvSpPr>
          <p:cNvPr id="5" name="Legende: mit gebogener Linie mit Akzentuierungsbalken 2080">
            <a:extLst>
              <a:ext uri="{FF2B5EF4-FFF2-40B4-BE49-F238E27FC236}">
                <a16:creationId xmlns:a16="http://schemas.microsoft.com/office/drawing/2014/main" id="{B89B3EF6-1D21-4B6B-8DDE-F03476505A75}"/>
              </a:ext>
            </a:extLst>
          </p:cNvPr>
          <p:cNvSpPr>
            <a:spLocks/>
          </p:cNvSpPr>
          <p:nvPr/>
        </p:nvSpPr>
        <p:spPr bwMode="auto">
          <a:xfrm>
            <a:off x="4135384" y="2921210"/>
            <a:ext cx="1631950" cy="1168400"/>
          </a:xfrm>
          <a:prstGeom prst="accentCallout2">
            <a:avLst>
              <a:gd name="adj1" fmla="val 18750"/>
              <a:gd name="adj2" fmla="val -8333"/>
              <a:gd name="adj3" fmla="val 18750"/>
              <a:gd name="adj4" fmla="val -16667"/>
              <a:gd name="adj5" fmla="val 73037"/>
              <a:gd name="adj6" fmla="val -64014"/>
            </a:avLst>
          </a:prstGeom>
          <a:noFill/>
          <a:ln w="12700">
            <a:solidFill>
              <a:srgbClr val="375623"/>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pPr lvl="0" eaLnBrk="0" fontAlgn="base" hangingPunct="0">
              <a:spcBef>
                <a:spcPct val="0"/>
              </a:spcBef>
              <a:spcAft>
                <a:spcPct val="0"/>
              </a:spcAft>
            </a:pPr>
            <a:r>
              <a:rPr lang="el-GR" altLang="en-US" sz="2800" dirty="0">
                <a:solidFill>
                  <a:srgbClr val="A8D08D"/>
                </a:solidFill>
                <a:latin typeface="Calibri" panose="020F0502020204030204" pitchFamily="34" charset="0"/>
                <a:ea typeface="MyriadPro-Regular"/>
                <a:cs typeface="Arial" panose="020B0604020202020204" pitchFamily="34" charset="0"/>
              </a:rPr>
              <a:t>Οι άλλοι</a:t>
            </a:r>
            <a:endParaRPr kumimoji="0" lang="de-AT" altLang="en-US" sz="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AT" altLang="en-US" sz="1800" b="0" i="0" u="none" strike="noStrike" cap="none" normalizeH="0" baseline="0" dirty="0">
              <a:ln>
                <a:noFill/>
              </a:ln>
              <a:solidFill>
                <a:schemeClr val="tx1"/>
              </a:solidFill>
              <a:effectLst/>
              <a:latin typeface="Arial" panose="020B0604020202020204" pitchFamily="34" charset="0"/>
            </a:endParaRPr>
          </a:p>
        </p:txBody>
      </p:sp>
      <p:sp>
        <p:nvSpPr>
          <p:cNvPr id="6" name="Legende: mit gebogener Linie mit Akzentuierungsbalken 2081">
            <a:extLst>
              <a:ext uri="{FF2B5EF4-FFF2-40B4-BE49-F238E27FC236}">
                <a16:creationId xmlns:a16="http://schemas.microsoft.com/office/drawing/2014/main" id="{A65274E2-6CD0-40AB-821E-FA655E3BAD30}"/>
              </a:ext>
            </a:extLst>
          </p:cNvPr>
          <p:cNvSpPr>
            <a:spLocks/>
          </p:cNvSpPr>
          <p:nvPr/>
        </p:nvSpPr>
        <p:spPr bwMode="auto">
          <a:xfrm>
            <a:off x="4000500" y="4470610"/>
            <a:ext cx="2000250" cy="1168400"/>
          </a:xfrm>
          <a:prstGeom prst="accentCallout2">
            <a:avLst>
              <a:gd name="adj1" fmla="val 18750"/>
              <a:gd name="adj2" fmla="val -8333"/>
              <a:gd name="adj3" fmla="val 18750"/>
              <a:gd name="adj4" fmla="val -16667"/>
              <a:gd name="adj5" fmla="val 85537"/>
              <a:gd name="adj6" fmla="val -67097"/>
            </a:avLst>
          </a:prstGeom>
          <a:noFill/>
          <a:ln w="12700">
            <a:solidFill>
              <a:srgbClr val="2E74B5"/>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pPr lvl="0" eaLnBrk="0" fontAlgn="base" hangingPunct="0">
              <a:spcBef>
                <a:spcPct val="0"/>
              </a:spcBef>
              <a:spcAft>
                <a:spcPct val="0"/>
              </a:spcAft>
            </a:pPr>
            <a:r>
              <a:rPr lang="el-GR" altLang="en-US" sz="2800" dirty="0">
                <a:solidFill>
                  <a:srgbClr val="2E74B5"/>
                </a:solidFill>
                <a:latin typeface="Calibri" panose="020F0502020204030204" pitchFamily="34" charset="0"/>
                <a:ea typeface="MyriadPro-Regular"/>
                <a:cs typeface="Arial" panose="020B0604020202020204" pitchFamily="34" charset="0"/>
              </a:rPr>
              <a:t>Όλοι μας στο μέλλον</a:t>
            </a:r>
            <a:endParaRPr kumimoji="0" lang="de-AT" altLang="en-US" sz="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AT" altLang="en-US" sz="1800" b="0" i="0" u="none" strike="noStrike" cap="none" normalizeH="0" baseline="0" dirty="0">
              <a:ln>
                <a:noFill/>
              </a:ln>
              <a:solidFill>
                <a:schemeClr val="tx1"/>
              </a:solidFill>
              <a:effectLst/>
              <a:latin typeface="Arial" panose="020B0604020202020204" pitchFamily="34" charset="0"/>
            </a:endParaRPr>
          </a:p>
        </p:txBody>
      </p:sp>
      <p:sp>
        <p:nvSpPr>
          <p:cNvPr id="11" name="Rectangle 4">
            <a:extLst>
              <a:ext uri="{FF2B5EF4-FFF2-40B4-BE49-F238E27FC236}">
                <a16:creationId xmlns:a16="http://schemas.microsoft.com/office/drawing/2014/main" id="{698C536A-CC43-4B13-89E9-BBA2BCB6D7DE}"/>
              </a:ext>
            </a:extLst>
          </p:cNvPr>
          <p:cNvSpPr>
            <a:spLocks noChangeArrowheads="1"/>
          </p:cNvSpPr>
          <p:nvPr/>
        </p:nvSpPr>
        <p:spPr bwMode="auto">
          <a:xfrm>
            <a:off x="723900" y="269261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5" name="Rectangle 7">
            <a:extLst>
              <a:ext uri="{FF2B5EF4-FFF2-40B4-BE49-F238E27FC236}">
                <a16:creationId xmlns:a16="http://schemas.microsoft.com/office/drawing/2014/main" id="{94AB500E-898E-4222-87C4-01FDB7BC3831}"/>
              </a:ext>
            </a:extLst>
          </p:cNvPr>
          <p:cNvSpPr>
            <a:spLocks noChangeArrowheads="1"/>
          </p:cNvSpPr>
          <p:nvPr/>
        </p:nvSpPr>
        <p:spPr bwMode="auto">
          <a:xfrm>
            <a:off x="723900" y="314981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23" name="Legende: mit gebogener Linie mit Akzentuierungsbalken 2077">
            <a:extLst>
              <a:ext uri="{FF2B5EF4-FFF2-40B4-BE49-F238E27FC236}">
                <a16:creationId xmlns:a16="http://schemas.microsoft.com/office/drawing/2014/main" id="{DD650D6C-CC62-464E-9303-7F640042F7A5}"/>
              </a:ext>
            </a:extLst>
          </p:cNvPr>
          <p:cNvSpPr/>
          <p:nvPr/>
        </p:nvSpPr>
        <p:spPr>
          <a:xfrm>
            <a:off x="3702337" y="2249699"/>
            <a:ext cx="1352550" cy="698500"/>
          </a:xfrm>
          <a:prstGeom prst="accentCallout2">
            <a:avLst>
              <a:gd name="adj1" fmla="val 18750"/>
              <a:gd name="adj2" fmla="val -8333"/>
              <a:gd name="adj3" fmla="val 18750"/>
              <a:gd name="adj4" fmla="val -16667"/>
              <a:gd name="adj5" fmla="val 171079"/>
              <a:gd name="adj6" fmla="val -108170"/>
            </a:avLst>
          </a:prstGeom>
          <a:noFill/>
          <a:ln w="12700" cap="flat" cmpd="sng" algn="ctr">
            <a:solidFill>
              <a:srgbClr val="ED7D31">
                <a:lumMod val="7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30000"/>
              </a:lnSpc>
            </a:pPr>
            <a:r>
              <a:rPr lang="el-GR" sz="2800" dirty="0">
                <a:ln w="9525" cap="rnd" cmpd="sng" algn="ctr">
                  <a:solidFill>
                    <a:srgbClr val="C55A11"/>
                  </a:solidFill>
                  <a:prstDash val="solid"/>
                  <a:bevel/>
                </a:ln>
                <a:solidFill>
                  <a:srgbClr val="C45911"/>
                </a:solidFill>
                <a:latin typeface="Calibri" panose="020F0502020204030204" pitchFamily="34" charset="0"/>
                <a:ea typeface="MyriadPro-Regular"/>
                <a:cs typeface="Arial" panose="020B0604020202020204" pitchFamily="34" charset="0"/>
              </a:rPr>
              <a:t>Εγώ</a:t>
            </a:r>
            <a:endParaRPr lang="en-GB" sz="1200" dirty="0">
              <a:effectLst/>
              <a:latin typeface="Calibri" panose="020F0502020204030204" pitchFamily="34" charset="0"/>
              <a:ea typeface="MyriadPro-Regular"/>
              <a:cs typeface="Arial" panose="020B0604020202020204" pitchFamily="34" charset="0"/>
            </a:endParaRPr>
          </a:p>
          <a:p>
            <a:pPr algn="ctr">
              <a:lnSpc>
                <a:spcPct val="130000"/>
              </a:lnSpc>
            </a:pPr>
            <a:r>
              <a:rPr lang="en-GB" sz="1200" dirty="0">
                <a:effectLst/>
                <a:latin typeface="Calibri" panose="020F0502020204030204" pitchFamily="34" charset="0"/>
                <a:ea typeface="MyriadPro-Regular"/>
                <a:cs typeface="Arial" panose="020B0604020202020204" pitchFamily="34" charset="0"/>
              </a:rPr>
              <a:t> </a:t>
            </a:r>
          </a:p>
        </p:txBody>
      </p:sp>
      <p:sp>
        <p:nvSpPr>
          <p:cNvPr id="12" name="TextBox 11">
            <a:extLst>
              <a:ext uri="{FF2B5EF4-FFF2-40B4-BE49-F238E27FC236}">
                <a16:creationId xmlns:a16="http://schemas.microsoft.com/office/drawing/2014/main" id="{E9D1D80B-36BD-4AAF-BD00-CF4847DF25E7}"/>
              </a:ext>
            </a:extLst>
          </p:cNvPr>
          <p:cNvSpPr txBox="1"/>
          <p:nvPr/>
        </p:nvSpPr>
        <p:spPr>
          <a:xfrm>
            <a:off x="8239124" y="0"/>
            <a:ext cx="3952875"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rPr>
              <a:t>○ </a:t>
            </a:r>
            <a:r>
              <a:rPr lang="el-GR" dirty="0">
                <a:solidFill>
                  <a:schemeClr val="bg1"/>
                </a:solidFill>
                <a:effectLst>
                  <a:outerShdw blurRad="38100" dist="38100" dir="2700000" algn="tl">
                    <a:srgbClr val="000000">
                      <a:alpha val="43137"/>
                    </a:srgbClr>
                  </a:outerShdw>
                </a:effectLst>
              </a:rPr>
              <a:t>Οι ενέργειές μας επηρεάζουν μέλλον</a:t>
            </a:r>
            <a:endParaRPr lang="en-US" sz="18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656748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Shape 1">
            <a:extLst>
              <a:ext uri="{FF2B5EF4-FFF2-40B4-BE49-F238E27FC236}">
                <a16:creationId xmlns:a16="http://schemas.microsoft.com/office/drawing/2014/main" id="{FCE594E9-7133-4CB6-B5A4-2DA458A9FA4E}"/>
              </a:ext>
            </a:extLst>
          </p:cNvPr>
          <p:cNvSpPr/>
          <p:nvPr/>
        </p:nvSpPr>
        <p:spPr>
          <a:xfrm rot="10800000">
            <a:off x="-3" y="3429000"/>
            <a:ext cx="12192001" cy="3429000"/>
          </a:xfrm>
          <a:custGeom>
            <a:avLst/>
            <a:gdLst>
              <a:gd name="connsiteX0" fmla="*/ 0 w 12192000"/>
              <a:gd name="connsiteY0" fmla="*/ 0 h 6628049"/>
              <a:gd name="connsiteX1" fmla="*/ 12192000 w 12192000"/>
              <a:gd name="connsiteY1" fmla="*/ 0 h 6628049"/>
              <a:gd name="connsiteX2" fmla="*/ 12192000 w 12192000"/>
              <a:gd name="connsiteY2" fmla="*/ 5462319 h 6628049"/>
              <a:gd name="connsiteX3" fmla="*/ 12016697 w 12192000"/>
              <a:gd name="connsiteY3" fmla="*/ 5499119 h 6628049"/>
              <a:gd name="connsiteX4" fmla="*/ 11477362 w 12192000"/>
              <a:gd name="connsiteY4" fmla="*/ 5641801 h 6628049"/>
              <a:gd name="connsiteX5" fmla="*/ 7162679 w 12192000"/>
              <a:gd name="connsiteY5" fmla="*/ 6509770 h 6628049"/>
              <a:gd name="connsiteX6" fmla="*/ 2847996 w 12192000"/>
              <a:gd name="connsiteY6" fmla="*/ 3615635 h 6628049"/>
              <a:gd name="connsiteX7" fmla="*/ 151319 w 12192000"/>
              <a:gd name="connsiteY7" fmla="*/ 3304106 h 6628049"/>
              <a:gd name="connsiteX8" fmla="*/ 0 w 12192000"/>
              <a:gd name="connsiteY8" fmla="*/ 3341278 h 662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628049">
                <a:moveTo>
                  <a:pt x="0" y="0"/>
                </a:moveTo>
                <a:lnTo>
                  <a:pt x="12192000" y="0"/>
                </a:lnTo>
                <a:lnTo>
                  <a:pt x="12192000" y="5462319"/>
                </a:lnTo>
                <a:lnTo>
                  <a:pt x="12016697" y="5499119"/>
                </a:lnTo>
                <a:cubicBezTo>
                  <a:pt x="11836919" y="5540086"/>
                  <a:pt x="11657141" y="5587553"/>
                  <a:pt x="11477362" y="5641801"/>
                </a:cubicBezTo>
                <a:cubicBezTo>
                  <a:pt x="10039134" y="6075786"/>
                  <a:pt x="8600906" y="6943755"/>
                  <a:pt x="7162679" y="6509770"/>
                </a:cubicBezTo>
                <a:cubicBezTo>
                  <a:pt x="5724453" y="6075786"/>
                  <a:pt x="4286224" y="4339847"/>
                  <a:pt x="2847996" y="3615635"/>
                </a:cubicBezTo>
                <a:cubicBezTo>
                  <a:pt x="1949104" y="3169783"/>
                  <a:pt x="1050211" y="3108542"/>
                  <a:pt x="151319" y="3304106"/>
                </a:cubicBezTo>
                <a:lnTo>
                  <a:pt x="0" y="3341278"/>
                </a:lnTo>
                <a:close/>
              </a:path>
            </a:pathLst>
          </a:custGeom>
          <a:solidFill>
            <a:srgbClr val="1A7EB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accent6"/>
              </a:solidFill>
            </a:endParaRPr>
          </a:p>
        </p:txBody>
      </p:sp>
      <p:sp>
        <p:nvSpPr>
          <p:cNvPr id="5" name="Θέση κειμένου 4">
            <a:extLst>
              <a:ext uri="{FF2B5EF4-FFF2-40B4-BE49-F238E27FC236}">
                <a16:creationId xmlns:a16="http://schemas.microsoft.com/office/drawing/2014/main" id="{66473777-F090-41F5-9FC8-8962CF40C8E1}"/>
              </a:ext>
            </a:extLst>
          </p:cNvPr>
          <p:cNvSpPr>
            <a:spLocks noGrp="1"/>
          </p:cNvSpPr>
          <p:nvPr>
            <p:ph type="body" idx="1"/>
          </p:nvPr>
        </p:nvSpPr>
        <p:spPr/>
        <p:txBody>
          <a:bodyPr>
            <a:normAutofit lnSpcReduction="10000"/>
          </a:bodyPr>
          <a:lstStyle/>
          <a:p>
            <a:r>
              <a:rPr lang="en-US" sz="3200" dirty="0">
                <a:solidFill>
                  <a:srgbClr val="FBE82A"/>
                </a:solidFill>
                <a:effectLst>
                  <a:outerShdw blurRad="38100" dist="38100" dir="2700000" algn="tl">
                    <a:srgbClr val="000000">
                      <a:alpha val="43137"/>
                    </a:srgbClr>
                  </a:outerShdw>
                </a:effectLst>
              </a:rPr>
              <a:t>2.7</a:t>
            </a:r>
            <a:r>
              <a:rPr lang="en-US" sz="5400" dirty="0">
                <a:solidFill>
                  <a:srgbClr val="FBE82A"/>
                </a:solidFill>
                <a:effectLst>
                  <a:outerShdw blurRad="38100" dist="38100" dir="2700000" algn="tl">
                    <a:srgbClr val="000000">
                      <a:alpha val="43137"/>
                    </a:srgbClr>
                  </a:outerShdw>
                </a:effectLst>
              </a:rPr>
              <a:t> </a:t>
            </a:r>
            <a:r>
              <a:rPr lang="el-GR" sz="5400" dirty="0">
                <a:solidFill>
                  <a:srgbClr val="FBE82A"/>
                </a:solidFill>
                <a:effectLst>
                  <a:outerShdw blurRad="38100" dist="38100" dir="2700000" algn="tl">
                    <a:srgbClr val="000000">
                      <a:alpha val="43137"/>
                    </a:srgbClr>
                  </a:outerShdw>
                </a:effectLst>
              </a:rPr>
              <a:t>Χρησιμοποιήστε </a:t>
            </a:r>
            <a:br>
              <a:rPr lang="el-GR" sz="5400" dirty="0">
                <a:solidFill>
                  <a:srgbClr val="FBE82A"/>
                </a:solidFill>
                <a:effectLst>
                  <a:outerShdw blurRad="38100" dist="38100" dir="2700000" algn="tl">
                    <a:srgbClr val="000000">
                      <a:alpha val="43137"/>
                    </a:srgbClr>
                  </a:outerShdw>
                </a:effectLst>
              </a:rPr>
            </a:br>
            <a:r>
              <a:rPr lang="el-GR" sz="5400" dirty="0">
                <a:solidFill>
                  <a:srgbClr val="FBE82A"/>
                </a:solidFill>
                <a:effectLst>
                  <a:outerShdw blurRad="38100" dist="38100" dir="2700000" algn="tl">
                    <a:srgbClr val="000000">
                      <a:alpha val="43137"/>
                    </a:srgbClr>
                  </a:outerShdw>
                </a:effectLst>
              </a:rPr>
              <a:t>χρήσιμες στρατηγικές</a:t>
            </a:r>
          </a:p>
        </p:txBody>
      </p:sp>
      <p:grpSp>
        <p:nvGrpSpPr>
          <p:cNvPr id="6" name="Group 19">
            <a:extLst>
              <a:ext uri="{FF2B5EF4-FFF2-40B4-BE49-F238E27FC236}">
                <a16:creationId xmlns:a16="http://schemas.microsoft.com/office/drawing/2014/main" id="{43BAD698-D4E7-441E-9C31-C13F89E78980}"/>
              </a:ext>
            </a:extLst>
          </p:cNvPr>
          <p:cNvGrpSpPr/>
          <p:nvPr/>
        </p:nvGrpSpPr>
        <p:grpSpPr>
          <a:xfrm>
            <a:off x="4787654" y="-1223804"/>
            <a:ext cx="2586642" cy="2586642"/>
            <a:chOff x="-708484" y="229951"/>
            <a:chExt cx="1546638" cy="1546638"/>
          </a:xfrm>
          <a:solidFill>
            <a:srgbClr val="F68121"/>
          </a:solidFill>
        </p:grpSpPr>
        <p:sp>
          <p:nvSpPr>
            <p:cNvPr id="7" name="Circle: Hollow 20">
              <a:extLst>
                <a:ext uri="{FF2B5EF4-FFF2-40B4-BE49-F238E27FC236}">
                  <a16:creationId xmlns:a16="http://schemas.microsoft.com/office/drawing/2014/main" id="{1B5570FA-AE59-43AE-8974-399DA405A1E9}"/>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Circle: Hollow 21">
              <a:extLst>
                <a:ext uri="{FF2B5EF4-FFF2-40B4-BE49-F238E27FC236}">
                  <a16:creationId xmlns:a16="http://schemas.microsoft.com/office/drawing/2014/main" id="{3C4D5B12-2454-4F27-AF06-A75D2D301E8E}"/>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9" name="Oval 31">
            <a:extLst>
              <a:ext uri="{FF2B5EF4-FFF2-40B4-BE49-F238E27FC236}">
                <a16:creationId xmlns:a16="http://schemas.microsoft.com/office/drawing/2014/main" id="{1572ED79-2BE7-46AA-A148-F85F21C7B954}"/>
              </a:ext>
            </a:extLst>
          </p:cNvPr>
          <p:cNvSpPr/>
          <p:nvPr/>
        </p:nvSpPr>
        <p:spPr>
          <a:xfrm>
            <a:off x="4880378" y="6167948"/>
            <a:ext cx="1203986" cy="1203986"/>
          </a:xfrm>
          <a:prstGeom prst="ellipse">
            <a:avLst/>
          </a:prstGeom>
          <a:solidFill>
            <a:srgbClr val="80C14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10" name="Oval 32">
            <a:extLst>
              <a:ext uri="{FF2B5EF4-FFF2-40B4-BE49-F238E27FC236}">
                <a16:creationId xmlns:a16="http://schemas.microsoft.com/office/drawing/2014/main" id="{9D51609C-649A-4AD5-804B-08F80C3A1575}"/>
              </a:ext>
            </a:extLst>
          </p:cNvPr>
          <p:cNvSpPr/>
          <p:nvPr/>
        </p:nvSpPr>
        <p:spPr>
          <a:xfrm>
            <a:off x="4671990" y="5937030"/>
            <a:ext cx="1620762" cy="1665824"/>
          </a:xfrm>
          <a:prstGeom prst="ellipse">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11" name="Oval 33">
            <a:extLst>
              <a:ext uri="{FF2B5EF4-FFF2-40B4-BE49-F238E27FC236}">
                <a16:creationId xmlns:a16="http://schemas.microsoft.com/office/drawing/2014/main" id="{BEA3909E-A158-4CE2-BAE8-A1E84EB274BD}"/>
              </a:ext>
            </a:extLst>
          </p:cNvPr>
          <p:cNvSpPr/>
          <p:nvPr/>
        </p:nvSpPr>
        <p:spPr>
          <a:xfrm>
            <a:off x="11654741" y="-270806"/>
            <a:ext cx="1074518" cy="1104392"/>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5421109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B6976C1-0931-49AD-8246-F800ACE926AE}"/>
              </a:ext>
            </a:extLst>
          </p:cNvPr>
          <p:cNvSpPr>
            <a:spLocks noGrp="1"/>
          </p:cNvSpPr>
          <p:nvPr>
            <p:ph type="title"/>
          </p:nvPr>
        </p:nvSpPr>
        <p:spPr/>
        <p:txBody>
          <a:bodyPr/>
          <a:lstStyle/>
          <a:p>
            <a:r>
              <a:rPr lang="el-GR" dirty="0"/>
              <a:t>Χρησιμοποιήστε χρήσιμες στρατηγικές</a:t>
            </a:r>
          </a:p>
        </p:txBody>
      </p:sp>
      <p:sp>
        <p:nvSpPr>
          <p:cNvPr id="5" name="Content Placeholder 4">
            <a:extLst>
              <a:ext uri="{FF2B5EF4-FFF2-40B4-BE49-F238E27FC236}">
                <a16:creationId xmlns:a16="http://schemas.microsoft.com/office/drawing/2014/main" id="{C4E367BE-9726-4CD2-811D-ADDD9F698C01}"/>
              </a:ext>
            </a:extLst>
          </p:cNvPr>
          <p:cNvSpPr>
            <a:spLocks noGrp="1"/>
          </p:cNvSpPr>
          <p:nvPr>
            <p:ph idx="1"/>
          </p:nvPr>
        </p:nvSpPr>
        <p:spPr/>
        <p:txBody>
          <a:bodyPr>
            <a:normAutofit fontScale="92500"/>
          </a:bodyPr>
          <a:lstStyle/>
          <a:p>
            <a:pPr>
              <a:lnSpc>
                <a:spcPct val="107000"/>
              </a:lnSpc>
              <a:spcAft>
                <a:spcPts val="800"/>
              </a:spcAft>
            </a:pPr>
            <a:r>
              <a:rPr lang="el-GR" sz="2400" dirty="0">
                <a:latin typeface="Calibri" panose="020F0502020204030204" pitchFamily="34" charset="0"/>
                <a:ea typeface="Calibri" panose="020F0502020204030204" pitchFamily="34" charset="0"/>
              </a:rPr>
              <a:t>Ξεκινάμε από την υπόθεση ότι υπάρχουν στρατηγικές που είναι χρήσιμες για εσάς επειδή σας βοηθούν να ικανοποιήσετε μία ή περισσότερες βασικές ανάγκες και εκείνες που, αντίθετα, τείνουν να σταματούν ή να εμποδίζουν την ικανοποίηση των αναγκών σας. Και το κακό με τις τελευταίες στρατηγικές είναι ότι εμείς οι άνθρωποι τις χρησιμοποιούμε για να ικανοποιήσουμε μία ή και περισσότερες από τις βασικές μας ανάγκες - και όμως συνήθως έχουν ακριβώς το αντίθετο αποτέλεσμα. Αυτό είναι πραγματικά κρίμα, έτσι δεν είναι;</a:t>
            </a:r>
            <a:endParaRPr lang="el-GR" sz="2400" dirty="0">
              <a:effectLst/>
              <a:latin typeface="Calibri" panose="020F0502020204030204" pitchFamily="34" charset="0"/>
              <a:ea typeface="Calibri" panose="020F0502020204030204" pitchFamily="34" charset="0"/>
            </a:endParaRPr>
          </a:p>
          <a:p>
            <a:pPr>
              <a:lnSpc>
                <a:spcPct val="107000"/>
              </a:lnSpc>
              <a:spcAft>
                <a:spcPts val="800"/>
              </a:spcAft>
            </a:pPr>
            <a:r>
              <a:rPr lang="el-GR" sz="2400" dirty="0">
                <a:latin typeface="Calibri" panose="020F0502020204030204" pitchFamily="34" charset="0"/>
                <a:ea typeface="Calibri" panose="020F0502020204030204" pitchFamily="34" charset="0"/>
              </a:rPr>
              <a:t>Ας ονομάσουμε αυτές που μας εξυπηρετούν </a:t>
            </a:r>
            <a:r>
              <a:rPr lang="el-GR" sz="2400" b="1" dirty="0">
                <a:latin typeface="Calibri" panose="020F0502020204030204" pitchFamily="34" charset="0"/>
                <a:ea typeface="Calibri" panose="020F0502020204030204" pitchFamily="34" charset="0"/>
              </a:rPr>
              <a:t>«θετικές στρατηγικές»</a:t>
            </a:r>
            <a:r>
              <a:rPr lang="el-GR" sz="2400" dirty="0">
                <a:latin typeface="Calibri" panose="020F0502020204030204" pitchFamily="34" charset="0"/>
                <a:ea typeface="Calibri" panose="020F0502020204030204" pitchFamily="34" charset="0"/>
              </a:rPr>
              <a:t> και τις άλλες που εμποδίζουν την ικανοποίηση των βασικών μας αναγκών </a:t>
            </a:r>
            <a:r>
              <a:rPr lang="el-GR" sz="2400" b="1" dirty="0">
                <a:latin typeface="Calibri" panose="020F0502020204030204" pitchFamily="34" charset="0"/>
                <a:ea typeface="Calibri" panose="020F0502020204030204" pitchFamily="34" charset="0"/>
              </a:rPr>
              <a:t>«αρνητικές στρατηγικές»</a:t>
            </a:r>
            <a:r>
              <a:rPr lang="en-GB" sz="2400" dirty="0">
                <a:effectLst/>
                <a:latin typeface="Calibri" panose="020F0502020204030204" pitchFamily="34" charset="0"/>
                <a:ea typeface="Calibri" panose="020F0502020204030204" pitchFamily="34" charset="0"/>
              </a:rPr>
              <a:t>.</a:t>
            </a:r>
            <a:endParaRPr lang="el-GR" sz="2400" dirty="0">
              <a:effectLst/>
              <a:latin typeface="Calibri" panose="020F0502020204030204" pitchFamily="34" charset="0"/>
              <a:ea typeface="Calibri" panose="020F0502020204030204" pitchFamily="34" charset="0"/>
            </a:endParaRPr>
          </a:p>
          <a:p>
            <a:pPr marL="0" indent="0" algn="ctr">
              <a:lnSpc>
                <a:spcPct val="107000"/>
              </a:lnSpc>
              <a:spcAft>
                <a:spcPts val="800"/>
              </a:spcAft>
              <a:buNone/>
            </a:pPr>
            <a:r>
              <a:rPr lang="el-GR" sz="2400" b="1" i="1" dirty="0">
                <a:solidFill>
                  <a:schemeClr val="bg1"/>
                </a:solidFill>
                <a:effectLst>
                  <a:outerShdw blurRad="38100" dist="38100" dir="2700000" algn="tl">
                    <a:srgbClr val="000000">
                      <a:alpha val="43137"/>
                    </a:srgbClr>
                  </a:outerShdw>
                </a:effectLst>
                <a:highlight>
                  <a:srgbClr val="1A7EBA"/>
                </a:highlight>
                <a:latin typeface="Calibri" panose="020F0502020204030204" pitchFamily="34" charset="0"/>
                <a:ea typeface="Calibri" panose="020F0502020204030204" pitchFamily="34" charset="0"/>
              </a:rPr>
              <a:t>Οπότε καταλήγουμε στην ακόλουθη κατάταξη</a:t>
            </a:r>
            <a:r>
              <a:rPr lang="en-GB" sz="2400" b="1" i="1" dirty="0">
                <a:solidFill>
                  <a:schemeClr val="bg1"/>
                </a:solidFill>
                <a:effectLst>
                  <a:outerShdw blurRad="38100" dist="38100" dir="2700000" algn="tl">
                    <a:srgbClr val="000000">
                      <a:alpha val="43137"/>
                    </a:srgbClr>
                  </a:outerShdw>
                </a:effectLst>
                <a:highlight>
                  <a:srgbClr val="1A7EBA"/>
                </a:highlight>
                <a:latin typeface="Calibri" panose="020F0502020204030204" pitchFamily="34" charset="0"/>
                <a:ea typeface="Calibri" panose="020F0502020204030204" pitchFamily="34" charset="0"/>
              </a:rPr>
              <a:t>, </a:t>
            </a:r>
            <a:r>
              <a:rPr lang="el-GR" sz="2400" b="1" i="1" dirty="0">
                <a:solidFill>
                  <a:schemeClr val="bg1"/>
                </a:solidFill>
                <a:effectLst>
                  <a:outerShdw blurRad="38100" dist="38100" dir="2700000" algn="tl">
                    <a:srgbClr val="000000">
                      <a:alpha val="43137"/>
                    </a:srgbClr>
                  </a:outerShdw>
                </a:effectLst>
                <a:highlight>
                  <a:srgbClr val="1A7EBA"/>
                </a:highlight>
                <a:latin typeface="Calibri" panose="020F0502020204030204" pitchFamily="34" charset="0"/>
                <a:ea typeface="Calibri" panose="020F0502020204030204" pitchFamily="34" charset="0"/>
              </a:rPr>
              <a:t>στις επόμενες διαφάνειες</a:t>
            </a:r>
            <a:r>
              <a:rPr lang="en-GB" sz="2400" b="1" i="1" dirty="0">
                <a:solidFill>
                  <a:schemeClr val="bg1"/>
                </a:solidFill>
                <a:effectLst>
                  <a:outerShdw blurRad="38100" dist="38100" dir="2700000" algn="tl">
                    <a:srgbClr val="000000">
                      <a:alpha val="43137"/>
                    </a:srgbClr>
                  </a:outerShdw>
                </a:effectLst>
                <a:highlight>
                  <a:srgbClr val="1A7EBA"/>
                </a:highlight>
                <a:latin typeface="Calibri" panose="020F0502020204030204" pitchFamily="34" charset="0"/>
                <a:ea typeface="Calibri" panose="020F0502020204030204" pitchFamily="34" charset="0"/>
              </a:rPr>
              <a:t>:</a:t>
            </a:r>
            <a:endParaRPr lang="el-GR" sz="2400" b="1" i="1" dirty="0">
              <a:solidFill>
                <a:schemeClr val="bg1"/>
              </a:solidFill>
              <a:effectLst>
                <a:outerShdw blurRad="38100" dist="38100" dir="2700000" algn="tl">
                  <a:srgbClr val="000000">
                    <a:alpha val="43137"/>
                  </a:srgbClr>
                </a:outerShdw>
              </a:effectLst>
              <a:highlight>
                <a:srgbClr val="1A7EBA"/>
              </a:highlight>
              <a:latin typeface="Calibri" panose="020F0502020204030204" pitchFamily="34" charset="0"/>
              <a:ea typeface="Calibri" panose="020F0502020204030204" pitchFamily="34" charset="0"/>
            </a:endParaRPr>
          </a:p>
          <a:p>
            <a:endParaRPr lang="el-GR" sz="3600" dirty="0"/>
          </a:p>
        </p:txBody>
      </p:sp>
      <p:sp>
        <p:nvSpPr>
          <p:cNvPr id="6" name="TextBox 5">
            <a:extLst>
              <a:ext uri="{FF2B5EF4-FFF2-40B4-BE49-F238E27FC236}">
                <a16:creationId xmlns:a16="http://schemas.microsoft.com/office/drawing/2014/main" id="{26D84175-633E-4A0A-B6B4-B2920503A9A0}"/>
              </a:ext>
            </a:extLst>
          </p:cNvPr>
          <p:cNvSpPr txBox="1"/>
          <p:nvPr/>
        </p:nvSpPr>
        <p:spPr>
          <a:xfrm>
            <a:off x="8143874" y="0"/>
            <a:ext cx="4048125"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rPr>
              <a:t>○ </a:t>
            </a:r>
            <a:r>
              <a:rPr lang="el-GR" dirty="0">
                <a:solidFill>
                  <a:schemeClr val="bg1"/>
                </a:solidFill>
                <a:effectLst>
                  <a:outerShdw blurRad="38100" dist="38100" dir="2700000" algn="tl">
                    <a:srgbClr val="000000">
                      <a:alpha val="43137"/>
                    </a:srgbClr>
                  </a:outerShdw>
                </a:effectLst>
              </a:rPr>
              <a:t>Χρησιμοποιήστε χρήσιμες στρατηγικές</a:t>
            </a:r>
            <a:endParaRPr lang="en-US" sz="18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880387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Grafik 587" descr="Transparent Watercolor Arrow Png, Png Download - kindpng">
            <a:extLst>
              <a:ext uri="{FF2B5EF4-FFF2-40B4-BE49-F238E27FC236}">
                <a16:creationId xmlns:a16="http://schemas.microsoft.com/office/drawing/2014/main" id="{E35F6BCB-2119-4E26-999B-14D62D7B8AA0}"/>
              </a:ext>
            </a:extLst>
          </p:cNvPr>
          <p:cNvPicPr>
            <a:picLocks noChangeAspect="1"/>
          </p:cNvPicPr>
          <p:nvPr/>
        </p:nvPicPr>
        <p:blipFill>
          <a:blip r:embed="rId2" cstate="print">
            <a:clrChange>
              <a:clrFrom>
                <a:srgbClr val="F7F7F7"/>
              </a:clrFrom>
              <a:clrTo>
                <a:srgbClr val="F7F7F7">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0800000" flipH="1">
            <a:off x="5797507" y="2122771"/>
            <a:ext cx="4038600" cy="2872252"/>
          </a:xfrm>
          <a:prstGeom prst="rect">
            <a:avLst/>
          </a:prstGeom>
          <a:noFill/>
          <a:ln>
            <a:noFill/>
          </a:ln>
        </p:spPr>
      </p:pic>
      <p:pic>
        <p:nvPicPr>
          <p:cNvPr id="29" name="Grafik 587" descr="Transparent Watercolor Arrow Png, Png Download - kindpng">
            <a:extLst>
              <a:ext uri="{FF2B5EF4-FFF2-40B4-BE49-F238E27FC236}">
                <a16:creationId xmlns:a16="http://schemas.microsoft.com/office/drawing/2014/main" id="{DD0B0B86-E2E7-4179-9FCA-C878CB239BE1}"/>
              </a:ext>
            </a:extLst>
          </p:cNvPr>
          <p:cNvPicPr>
            <a:picLocks noChangeAspect="1"/>
          </p:cNvPicPr>
          <p:nvPr/>
        </p:nvPicPr>
        <p:blipFill>
          <a:blip r:embed="rId2" cstate="print">
            <a:clrChange>
              <a:clrFrom>
                <a:srgbClr val="F7F7F7"/>
              </a:clrFrom>
              <a:clrTo>
                <a:srgbClr val="F7F7F7">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2057400" y="1429026"/>
            <a:ext cx="4038600" cy="2872252"/>
          </a:xfrm>
          <a:prstGeom prst="rect">
            <a:avLst/>
          </a:prstGeom>
          <a:noFill/>
          <a:ln>
            <a:noFill/>
          </a:ln>
        </p:spPr>
      </p:pic>
      <p:pic>
        <p:nvPicPr>
          <p:cNvPr id="28" name="Grafik 2058" descr="Aquarell, Pinselstrich, Farbe, Abstrakt, Textur, Bürste">
            <a:extLst>
              <a:ext uri="{FF2B5EF4-FFF2-40B4-BE49-F238E27FC236}">
                <a16:creationId xmlns:a16="http://schemas.microsoft.com/office/drawing/2014/main" id="{5F6DDC11-72D2-46FC-AA53-F11F7F06876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bwMode="auto">
          <a:xfrm>
            <a:off x="289676" y="5341839"/>
            <a:ext cx="11800589" cy="1443990"/>
          </a:xfrm>
          <a:prstGeom prst="rect">
            <a:avLst/>
          </a:prstGeom>
          <a:noFill/>
          <a:ln>
            <a:noFill/>
          </a:ln>
          <a:extLst>
            <a:ext uri="{53640926-AAD7-44D8-BBD7-CCE9431645EC}">
              <a14:shadowObscured xmlns:a14="http://schemas.microsoft.com/office/drawing/2010/main"/>
            </a:ext>
          </a:extLst>
        </p:spPr>
      </p:pic>
      <p:sp>
        <p:nvSpPr>
          <p:cNvPr id="4" name="Title 3">
            <a:extLst>
              <a:ext uri="{FF2B5EF4-FFF2-40B4-BE49-F238E27FC236}">
                <a16:creationId xmlns:a16="http://schemas.microsoft.com/office/drawing/2014/main" id="{DB6976C1-0931-49AD-8246-F800ACE926AE}"/>
              </a:ext>
            </a:extLst>
          </p:cNvPr>
          <p:cNvSpPr>
            <a:spLocks noGrp="1"/>
          </p:cNvSpPr>
          <p:nvPr>
            <p:ph type="title"/>
          </p:nvPr>
        </p:nvSpPr>
        <p:spPr>
          <a:xfrm>
            <a:off x="838199" y="369332"/>
            <a:ext cx="11353801" cy="1325563"/>
          </a:xfrm>
        </p:spPr>
        <p:txBody>
          <a:bodyPr>
            <a:normAutofit/>
          </a:bodyPr>
          <a:lstStyle/>
          <a:p>
            <a:r>
              <a:rPr lang="el-GR" sz="3600" b="0" dirty="0">
                <a:latin typeface="Calibri" panose="020F0502020204030204" pitchFamily="34" charset="0"/>
                <a:ea typeface="Calibri" panose="020F0502020204030204" pitchFamily="34" charset="0"/>
              </a:rPr>
              <a:t>Θετικές και αρνητικές στρατηγικές για την κάλυψη αναγκών</a:t>
            </a:r>
            <a:endParaRPr lang="el-GR" sz="3600" b="0" dirty="0"/>
          </a:p>
        </p:txBody>
      </p:sp>
      <p:grpSp>
        <p:nvGrpSpPr>
          <p:cNvPr id="17" name="Gruppieren 496">
            <a:extLst>
              <a:ext uri="{FF2B5EF4-FFF2-40B4-BE49-F238E27FC236}">
                <a16:creationId xmlns:a16="http://schemas.microsoft.com/office/drawing/2014/main" id="{E55911C4-0729-4B9A-BED8-B348A067E3D7}"/>
              </a:ext>
            </a:extLst>
          </p:cNvPr>
          <p:cNvGrpSpPr/>
          <p:nvPr/>
        </p:nvGrpSpPr>
        <p:grpSpPr>
          <a:xfrm>
            <a:off x="2578005" y="1829054"/>
            <a:ext cx="6619274" cy="3797787"/>
            <a:chOff x="0" y="0"/>
            <a:chExt cx="2975610" cy="1546850"/>
          </a:xfrm>
          <a:noFill/>
        </p:grpSpPr>
        <p:grpSp>
          <p:nvGrpSpPr>
            <p:cNvPr id="18" name="Gruppieren 497">
              <a:extLst>
                <a:ext uri="{FF2B5EF4-FFF2-40B4-BE49-F238E27FC236}">
                  <a16:creationId xmlns:a16="http://schemas.microsoft.com/office/drawing/2014/main" id="{67F1B2D6-CDFD-4676-A3BC-828AD7C40294}"/>
                </a:ext>
              </a:extLst>
            </p:cNvPr>
            <p:cNvGrpSpPr/>
            <p:nvPr/>
          </p:nvGrpSpPr>
          <p:grpSpPr>
            <a:xfrm>
              <a:off x="0" y="0"/>
              <a:ext cx="2975610" cy="1546850"/>
              <a:chOff x="0" y="0"/>
              <a:chExt cx="2975610" cy="1546850"/>
            </a:xfrm>
            <a:grpFill/>
          </p:grpSpPr>
          <p:sp>
            <p:nvSpPr>
              <p:cNvPr id="19" name="Rechteck 498">
                <a:extLst>
                  <a:ext uri="{FF2B5EF4-FFF2-40B4-BE49-F238E27FC236}">
                    <a16:creationId xmlns:a16="http://schemas.microsoft.com/office/drawing/2014/main" id="{1547A7F7-B019-46D6-BD4D-5C5FA2E72077}"/>
                  </a:ext>
                </a:extLst>
              </p:cNvPr>
              <p:cNvSpPr/>
              <p:nvPr/>
            </p:nvSpPr>
            <p:spPr>
              <a:xfrm>
                <a:off x="0" y="0"/>
                <a:ext cx="2975600" cy="1546850"/>
              </a:xfrm>
              <a:prstGeom prst="rect">
                <a:avLst/>
              </a:prstGeom>
              <a:grpFill/>
              <a:ln>
                <a:noFill/>
              </a:ln>
            </p:spPr>
            <p:txBody>
              <a:bodyPr spcFirstLastPara="1" wrap="square" lIns="91425" tIns="91425" rIns="91425" bIns="91425" anchor="ctr" anchorCtr="0">
                <a:noAutofit/>
              </a:bodyPr>
              <a:lstStyle/>
              <a:p>
                <a:pPr>
                  <a:lnSpc>
                    <a:spcPct val="107000"/>
                  </a:lnSpc>
                  <a:spcAft>
                    <a:spcPts val="800"/>
                  </a:spcAft>
                </a:pPr>
                <a:r>
                  <a:rPr lang="en-GB" sz="2000">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a:t>
                </a:r>
                <a:endParaRPr lang="el-GR" sz="2000">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p:txBody>
          </p:sp>
          <p:sp>
            <p:nvSpPr>
              <p:cNvPr id="20" name="Freihandform: Form 499">
                <a:extLst>
                  <a:ext uri="{FF2B5EF4-FFF2-40B4-BE49-F238E27FC236}">
                    <a16:creationId xmlns:a16="http://schemas.microsoft.com/office/drawing/2014/main" id="{95B23DFE-47C0-4ED0-A6D0-311D17101C03}"/>
                  </a:ext>
                </a:extLst>
              </p:cNvPr>
              <p:cNvSpPr/>
              <p:nvPr/>
            </p:nvSpPr>
            <p:spPr>
              <a:xfrm>
                <a:off x="0" y="0"/>
                <a:ext cx="2975610" cy="1190244"/>
              </a:xfrm>
              <a:custGeom>
                <a:avLst/>
                <a:gdLst/>
                <a:ahLst/>
                <a:cxnLst/>
                <a:rect l="l" t="t" r="r" b="b"/>
                <a:pathLst>
                  <a:path w="120000" h="120000" extrusionOk="0">
                    <a:moveTo>
                      <a:pt x="0" y="50000"/>
                    </a:moveTo>
                    <a:lnTo>
                      <a:pt x="24000" y="0"/>
                    </a:lnTo>
                    <a:lnTo>
                      <a:pt x="24000" y="20000"/>
                    </a:lnTo>
                    <a:lnTo>
                      <a:pt x="60000" y="20000"/>
                    </a:lnTo>
                    <a:cubicBezTo>
                      <a:pt x="62071" y="20000"/>
                      <a:pt x="63750" y="22238"/>
                      <a:pt x="63750" y="25000"/>
                    </a:cubicBezTo>
                    <a:cubicBezTo>
                      <a:pt x="63750" y="27761"/>
                      <a:pt x="62071" y="30000"/>
                      <a:pt x="60000" y="30000"/>
                    </a:cubicBezTo>
                    <a:cubicBezTo>
                      <a:pt x="57929" y="30000"/>
                      <a:pt x="56250" y="32239"/>
                      <a:pt x="56250" y="35000"/>
                    </a:cubicBezTo>
                    <a:cubicBezTo>
                      <a:pt x="56250" y="37762"/>
                      <a:pt x="57929" y="40000"/>
                      <a:pt x="60000" y="40000"/>
                    </a:cubicBezTo>
                    <a:lnTo>
                      <a:pt x="96000" y="40000"/>
                    </a:lnTo>
                    <a:lnTo>
                      <a:pt x="96000" y="20000"/>
                    </a:lnTo>
                    <a:lnTo>
                      <a:pt x="120000" y="70000"/>
                    </a:lnTo>
                    <a:lnTo>
                      <a:pt x="96000" y="120000"/>
                    </a:lnTo>
                    <a:lnTo>
                      <a:pt x="96000" y="100000"/>
                    </a:lnTo>
                    <a:lnTo>
                      <a:pt x="60000" y="100000"/>
                    </a:lnTo>
                    <a:cubicBezTo>
                      <a:pt x="57929" y="100000"/>
                      <a:pt x="56250" y="97762"/>
                      <a:pt x="56250" y="95000"/>
                    </a:cubicBezTo>
                    <a:lnTo>
                      <a:pt x="56250" y="80000"/>
                    </a:lnTo>
                    <a:lnTo>
                      <a:pt x="24000" y="80000"/>
                    </a:lnTo>
                    <a:lnTo>
                      <a:pt x="24000" y="100000"/>
                    </a:lnTo>
                    <a:close/>
                  </a:path>
                  <a:path w="120000" h="120000" fill="darkenLess" extrusionOk="0">
                    <a:moveTo>
                      <a:pt x="63750" y="25000"/>
                    </a:moveTo>
                    <a:cubicBezTo>
                      <a:pt x="63750" y="27761"/>
                      <a:pt x="62071" y="30000"/>
                      <a:pt x="60000" y="30000"/>
                    </a:cubicBezTo>
                    <a:cubicBezTo>
                      <a:pt x="57929" y="30000"/>
                      <a:pt x="56250" y="32239"/>
                      <a:pt x="56250" y="35000"/>
                    </a:cubicBezTo>
                    <a:cubicBezTo>
                      <a:pt x="56250" y="37762"/>
                      <a:pt x="57929" y="40000"/>
                      <a:pt x="60000" y="40000"/>
                    </a:cubicBezTo>
                    <a:lnTo>
                      <a:pt x="63750" y="40000"/>
                    </a:lnTo>
                    <a:close/>
                  </a:path>
                  <a:path w="120000" h="120000" fill="none" extrusionOk="0">
                    <a:moveTo>
                      <a:pt x="0" y="50000"/>
                    </a:moveTo>
                    <a:lnTo>
                      <a:pt x="24000" y="0"/>
                    </a:lnTo>
                    <a:lnTo>
                      <a:pt x="24000" y="20000"/>
                    </a:lnTo>
                    <a:lnTo>
                      <a:pt x="60000" y="20000"/>
                    </a:lnTo>
                    <a:cubicBezTo>
                      <a:pt x="62071" y="20000"/>
                      <a:pt x="63750" y="22238"/>
                      <a:pt x="63750" y="25000"/>
                    </a:cubicBezTo>
                    <a:cubicBezTo>
                      <a:pt x="63750" y="27761"/>
                      <a:pt x="62071" y="30000"/>
                      <a:pt x="60000" y="30000"/>
                    </a:cubicBezTo>
                    <a:cubicBezTo>
                      <a:pt x="57929" y="30000"/>
                      <a:pt x="56250" y="32239"/>
                      <a:pt x="56250" y="35000"/>
                    </a:cubicBezTo>
                    <a:cubicBezTo>
                      <a:pt x="56250" y="37762"/>
                      <a:pt x="57929" y="40000"/>
                      <a:pt x="60000" y="40000"/>
                    </a:cubicBezTo>
                    <a:lnTo>
                      <a:pt x="96000" y="40000"/>
                    </a:lnTo>
                    <a:lnTo>
                      <a:pt x="96000" y="20000"/>
                    </a:lnTo>
                    <a:lnTo>
                      <a:pt x="120000" y="70000"/>
                    </a:lnTo>
                    <a:lnTo>
                      <a:pt x="96000" y="120000"/>
                    </a:lnTo>
                    <a:lnTo>
                      <a:pt x="96000" y="100000"/>
                    </a:lnTo>
                    <a:lnTo>
                      <a:pt x="60000" y="100000"/>
                    </a:lnTo>
                    <a:cubicBezTo>
                      <a:pt x="57929" y="100000"/>
                      <a:pt x="56250" y="97762"/>
                      <a:pt x="56250" y="95000"/>
                    </a:cubicBezTo>
                    <a:lnTo>
                      <a:pt x="56250" y="80000"/>
                    </a:lnTo>
                    <a:lnTo>
                      <a:pt x="24000" y="80000"/>
                    </a:lnTo>
                    <a:lnTo>
                      <a:pt x="24000" y="100000"/>
                    </a:lnTo>
                    <a:close/>
                    <a:moveTo>
                      <a:pt x="63750" y="25000"/>
                    </a:moveTo>
                    <a:lnTo>
                      <a:pt x="63750" y="40000"/>
                    </a:lnTo>
                    <a:moveTo>
                      <a:pt x="56250" y="35000"/>
                    </a:moveTo>
                    <a:lnTo>
                      <a:pt x="56250" y="80000"/>
                    </a:lnTo>
                  </a:path>
                </a:pathLst>
              </a:custGeom>
              <a:grpFill/>
              <a:ln w="12700" cap="flat" cmpd="sng">
                <a:no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800"/>
                  </a:spcAft>
                </a:pPr>
                <a:r>
                  <a:rPr lang="en-GB" sz="2000">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a:t>
                </a:r>
                <a:endParaRPr lang="el-GR" sz="2000">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p:txBody>
          </p:sp>
          <p:sp>
            <p:nvSpPr>
              <p:cNvPr id="21" name="Rechteck 500">
                <a:extLst>
                  <a:ext uri="{FF2B5EF4-FFF2-40B4-BE49-F238E27FC236}">
                    <a16:creationId xmlns:a16="http://schemas.microsoft.com/office/drawing/2014/main" id="{D7D5B62D-BF7C-4448-8E63-CF965A9CC24B}"/>
                  </a:ext>
                </a:extLst>
              </p:cNvPr>
              <p:cNvSpPr/>
              <p:nvPr/>
            </p:nvSpPr>
            <p:spPr>
              <a:xfrm>
                <a:off x="357073" y="203668"/>
                <a:ext cx="981951" cy="583219"/>
              </a:xfrm>
              <a:prstGeom prst="rect">
                <a:avLst/>
              </a:prstGeom>
              <a:grpFill/>
              <a:ln>
                <a:noFill/>
              </a:ln>
            </p:spPr>
            <p:txBody>
              <a:bodyPr spcFirstLastPara="1" wrap="square" lIns="91425" tIns="91425" rIns="91425" bIns="91425" anchor="ctr" anchorCtr="0">
                <a:noAutofit/>
              </a:bodyPr>
              <a:lstStyle/>
              <a:p>
                <a:pPr>
                  <a:lnSpc>
                    <a:spcPct val="107000"/>
                  </a:lnSpc>
                  <a:spcAft>
                    <a:spcPts val="800"/>
                  </a:spcAft>
                </a:pPr>
                <a:r>
                  <a:rPr lang="en-GB" sz="2000">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a:t>
                </a:r>
                <a:endParaRPr lang="el-GR" sz="2000">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p:txBody>
          </p:sp>
          <p:sp>
            <p:nvSpPr>
              <p:cNvPr id="22" name="Textfeld 501">
                <a:extLst>
                  <a:ext uri="{FF2B5EF4-FFF2-40B4-BE49-F238E27FC236}">
                    <a16:creationId xmlns:a16="http://schemas.microsoft.com/office/drawing/2014/main" id="{48C4BAA9-CCC9-4DED-B4EE-2E72D37CC7D3}"/>
                  </a:ext>
                </a:extLst>
              </p:cNvPr>
              <p:cNvSpPr txBox="1"/>
              <p:nvPr/>
            </p:nvSpPr>
            <p:spPr>
              <a:xfrm>
                <a:off x="357073" y="203668"/>
                <a:ext cx="981951" cy="583219"/>
              </a:xfrm>
              <a:prstGeom prst="rect">
                <a:avLst/>
              </a:prstGeom>
              <a:grpFill/>
              <a:ln>
                <a:noFill/>
              </a:ln>
            </p:spPr>
            <p:txBody>
              <a:bodyPr spcFirstLastPara="1" wrap="square" lIns="0" tIns="56875" rIns="0" bIns="60950" anchor="ctr" anchorCtr="0">
                <a:noAutofit/>
              </a:bodyPr>
              <a:lstStyle/>
              <a:p>
                <a:pPr algn="ctr">
                  <a:lnSpc>
                    <a:spcPct val="89000"/>
                  </a:lnSpc>
                  <a:spcAft>
                    <a:spcPts val="800"/>
                  </a:spcAft>
                </a:pPr>
                <a:r>
                  <a:rPr lang="el-GR" sz="3200" dirty="0">
                    <a:solidFill>
                      <a:srgbClr val="C00000"/>
                    </a:solidFill>
                    <a:latin typeface="Calibri" panose="020F0502020204030204" pitchFamily="34" charset="0"/>
                    <a:ea typeface="Calibri" panose="020F0502020204030204" pitchFamily="34" charset="0"/>
                  </a:rPr>
                  <a:t>αρνητικές στρατηγικές</a:t>
                </a:r>
                <a:endParaRPr lang="el-GR" sz="2000" dirty="0">
                  <a:solidFill>
                    <a:srgbClr val="C00000"/>
                  </a:solidFill>
                  <a:latin typeface="Calibri" panose="020F0502020204030204" pitchFamily="34" charset="0"/>
                  <a:ea typeface="Calibri" panose="020F0502020204030204" pitchFamily="34" charset="0"/>
                </a:endParaRPr>
              </a:p>
            </p:txBody>
          </p:sp>
          <p:sp>
            <p:nvSpPr>
              <p:cNvPr id="23" name="Rechteck 502">
                <a:extLst>
                  <a:ext uri="{FF2B5EF4-FFF2-40B4-BE49-F238E27FC236}">
                    <a16:creationId xmlns:a16="http://schemas.microsoft.com/office/drawing/2014/main" id="{46BC2D80-CE99-4279-B428-40CFAA68D8A1}"/>
                  </a:ext>
                </a:extLst>
              </p:cNvPr>
              <p:cNvSpPr/>
              <p:nvPr/>
            </p:nvSpPr>
            <p:spPr>
              <a:xfrm>
                <a:off x="1487805" y="375076"/>
                <a:ext cx="1160487" cy="583219"/>
              </a:xfrm>
              <a:prstGeom prst="rect">
                <a:avLst/>
              </a:prstGeom>
              <a:grpFill/>
              <a:ln>
                <a:noFill/>
              </a:ln>
            </p:spPr>
            <p:txBody>
              <a:bodyPr spcFirstLastPara="1" wrap="square" lIns="91425" tIns="91425" rIns="91425" bIns="91425" anchor="ctr" anchorCtr="0">
                <a:noAutofit/>
              </a:bodyPr>
              <a:lstStyle/>
              <a:p>
                <a:pPr>
                  <a:lnSpc>
                    <a:spcPct val="107000"/>
                  </a:lnSpc>
                  <a:spcAft>
                    <a:spcPts val="800"/>
                  </a:spcAft>
                </a:pPr>
                <a:r>
                  <a:rPr lang="en-GB" sz="2000">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a:t>
                </a:r>
                <a:endParaRPr lang="el-GR" sz="2000">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p:txBody>
          </p:sp>
          <p:sp>
            <p:nvSpPr>
              <p:cNvPr id="24" name="Textfeld 503">
                <a:extLst>
                  <a:ext uri="{FF2B5EF4-FFF2-40B4-BE49-F238E27FC236}">
                    <a16:creationId xmlns:a16="http://schemas.microsoft.com/office/drawing/2014/main" id="{7A62765F-A1BC-4FE2-AFF6-357E8C71D108}"/>
                  </a:ext>
                </a:extLst>
              </p:cNvPr>
              <p:cNvSpPr txBox="1"/>
              <p:nvPr/>
            </p:nvSpPr>
            <p:spPr>
              <a:xfrm>
                <a:off x="1487805" y="375076"/>
                <a:ext cx="1160487" cy="583219"/>
              </a:xfrm>
              <a:prstGeom prst="rect">
                <a:avLst/>
              </a:prstGeom>
              <a:grpFill/>
              <a:ln>
                <a:noFill/>
              </a:ln>
            </p:spPr>
            <p:txBody>
              <a:bodyPr spcFirstLastPara="1" wrap="square" lIns="0" tIns="56875" rIns="0" bIns="60950" anchor="ctr" anchorCtr="0">
                <a:noAutofit/>
              </a:bodyPr>
              <a:lstStyle/>
              <a:p>
                <a:pPr algn="ctr">
                  <a:lnSpc>
                    <a:spcPct val="89000"/>
                  </a:lnSpc>
                  <a:spcAft>
                    <a:spcPts val="800"/>
                  </a:spcAft>
                </a:pPr>
                <a:r>
                  <a:rPr lang="el-GR" sz="3200" dirty="0">
                    <a:solidFill>
                      <a:schemeClr val="accent6">
                        <a:lumMod val="75000"/>
                      </a:schemeClr>
                    </a:solidFill>
                    <a:latin typeface="Calibri" panose="020F0502020204030204" pitchFamily="34" charset="0"/>
                    <a:ea typeface="Calibri" panose="020F0502020204030204" pitchFamily="34" charset="0"/>
                  </a:rPr>
                  <a:t>θετικές στρατηγικές</a:t>
                </a:r>
                <a:endParaRPr lang="el-GR" sz="2000" dirty="0">
                  <a:solidFill>
                    <a:schemeClr val="accent6">
                      <a:lumMod val="75000"/>
                    </a:schemeClr>
                  </a:solidFill>
                  <a:latin typeface="Calibri" panose="020F0502020204030204" pitchFamily="34" charset="0"/>
                  <a:ea typeface="Calibri" panose="020F0502020204030204" pitchFamily="34" charset="0"/>
                </a:endParaRPr>
              </a:p>
            </p:txBody>
          </p:sp>
        </p:grpSp>
      </p:grpSp>
      <p:sp>
        <p:nvSpPr>
          <p:cNvPr id="27" name="TextBox 26">
            <a:extLst>
              <a:ext uri="{FF2B5EF4-FFF2-40B4-BE49-F238E27FC236}">
                <a16:creationId xmlns:a16="http://schemas.microsoft.com/office/drawing/2014/main" id="{934A8CE1-25A8-42F7-98D0-7F7C7CA9236B}"/>
              </a:ext>
            </a:extLst>
          </p:cNvPr>
          <p:cNvSpPr txBox="1"/>
          <p:nvPr/>
        </p:nvSpPr>
        <p:spPr>
          <a:xfrm>
            <a:off x="718277" y="4301278"/>
            <a:ext cx="11183912" cy="2273379"/>
          </a:xfrm>
          <a:prstGeom prst="rect">
            <a:avLst/>
          </a:prstGeom>
          <a:noFill/>
          <a:ln>
            <a:noFill/>
          </a:ln>
        </p:spPr>
        <p:txBody>
          <a:bodyPr wrap="square">
            <a:spAutoFit/>
          </a:bodyPr>
          <a:lstStyle/>
          <a:p>
            <a:pPr marL="285750" indent="-285750">
              <a:lnSpc>
                <a:spcPct val="107000"/>
              </a:lnSpc>
              <a:spcAft>
                <a:spcPts val="800"/>
              </a:spcAft>
              <a:buClr>
                <a:srgbClr val="80C141"/>
              </a:buClr>
              <a:buFont typeface="Wingdings" panose="05000000000000000000" pitchFamily="2" charset="2"/>
              <a:buChar char="§"/>
            </a:pPr>
            <a:r>
              <a:rPr lang="el-GR" sz="2400" dirty="0">
                <a:latin typeface="Calibri" panose="020F0502020204030204" pitchFamily="34" charset="0"/>
                <a:ea typeface="Calibri" panose="020F0502020204030204" pitchFamily="34" charset="0"/>
              </a:rPr>
              <a:t>Μας παρακολουθείς ακόμα; </a:t>
            </a:r>
            <a:br>
              <a:rPr lang="el-GR" sz="2400" dirty="0">
                <a:latin typeface="Calibri" panose="020F0502020204030204" pitchFamily="34" charset="0"/>
                <a:ea typeface="Calibri" panose="020F0502020204030204" pitchFamily="34" charset="0"/>
              </a:rPr>
            </a:br>
            <a:r>
              <a:rPr lang="el-GR" sz="2400" dirty="0">
                <a:latin typeface="Calibri" panose="020F0502020204030204" pitchFamily="34" charset="0"/>
                <a:ea typeface="Calibri" panose="020F0502020204030204" pitchFamily="34" charset="0"/>
              </a:rPr>
              <a:t>Στη συνέχεια, ας δούμε παραδείγματα μαζί για τα ξεκαθαρίσουμε</a:t>
            </a:r>
            <a:r>
              <a:rPr lang="en-GB" sz="2400" dirty="0">
                <a:effectLst/>
                <a:latin typeface="Calibri" panose="020F0502020204030204" pitchFamily="34" charset="0"/>
                <a:ea typeface="Calibri" panose="020F0502020204030204" pitchFamily="34" charset="0"/>
              </a:rPr>
              <a:t>!</a:t>
            </a:r>
          </a:p>
          <a:p>
            <a:pPr marL="285750" indent="-285750">
              <a:lnSpc>
                <a:spcPct val="107000"/>
              </a:lnSpc>
              <a:spcAft>
                <a:spcPts val="800"/>
              </a:spcAft>
              <a:buClr>
                <a:srgbClr val="80C141"/>
              </a:buClr>
              <a:buFont typeface="Wingdings" panose="05000000000000000000" pitchFamily="2" charset="2"/>
              <a:buChar char="§"/>
            </a:pPr>
            <a:endParaRPr lang="el-GR" sz="2400" dirty="0">
              <a:effectLst/>
              <a:latin typeface="Calibri" panose="020F0502020204030204" pitchFamily="34" charset="0"/>
              <a:ea typeface="Calibri" panose="020F0502020204030204" pitchFamily="34" charset="0"/>
            </a:endParaRPr>
          </a:p>
          <a:p>
            <a:pPr algn="ctr">
              <a:lnSpc>
                <a:spcPct val="107000"/>
              </a:lnSpc>
              <a:spcAft>
                <a:spcPts val="800"/>
              </a:spcAft>
            </a:pPr>
            <a:r>
              <a:rPr lang="el-GR" sz="2400" b="1" i="1" dirty="0">
                <a:solidFill>
                  <a:schemeClr val="bg1"/>
                </a:solidFill>
                <a:effectLst>
                  <a:outerShdw blurRad="38100" dist="38100" dir="2700000" algn="tl">
                    <a:srgbClr val="000000">
                      <a:alpha val="43137"/>
                    </a:srgbClr>
                  </a:outerShdw>
                </a:effectLst>
                <a:latin typeface="Calibri" panose="020F0502020204030204" pitchFamily="34" charset="0"/>
              </a:rPr>
              <a:t>Για κάθε βασική ανάγκη, ας δώσουμε ένα παράδειγμα που σας δείχνει τι σημαίνει: θετικές και αρνητικές στρατηγικές</a:t>
            </a:r>
          </a:p>
        </p:txBody>
      </p:sp>
      <mc:AlternateContent xmlns:mc="http://schemas.openxmlformats.org/markup-compatibility/2006">
        <mc:Choice xmlns:am3d="http://schemas.microsoft.com/office/drawing/2017/model3d" Requires="am3d">
          <p:graphicFrame>
            <p:nvGraphicFramePr>
              <p:cNvPr id="16" name="3D-Modell 2084" descr="Gesicht mit Kopfverband Emoji">
                <a:extLst>
                  <a:ext uri="{FF2B5EF4-FFF2-40B4-BE49-F238E27FC236}">
                    <a16:creationId xmlns:a16="http://schemas.microsoft.com/office/drawing/2014/main" id="{19D40E71-70CE-49F4-99BC-9B4AE20B80A7}"/>
                  </a:ext>
                </a:extLst>
              </p:cNvPr>
              <p:cNvGraphicFramePr>
                <a:graphicFrameLocks noChangeAspect="1"/>
              </p:cNvGraphicFramePr>
              <p:nvPr/>
            </p:nvGraphicFramePr>
            <p:xfrm>
              <a:off x="495165" y="2252154"/>
              <a:ext cx="1443990" cy="1443990"/>
            </p:xfrm>
            <a:graphic>
              <a:graphicData uri="http://schemas.microsoft.com/office/drawing/2017/model3d">
                <am3d:model3d r:embed="rId4">
                  <am3d:spPr>
                    <a:xfrm>
                      <a:off x="0" y="0"/>
                      <a:ext cx="1443990" cy="1443990"/>
                    </a:xfrm>
                    <a:prstGeom prst="rect">
                      <a:avLst/>
                    </a:prstGeom>
                  </am3d:spPr>
                  <am3d:camera>
                    <am3d:pos x="0" y="0" z="81087676"/>
                    <am3d:up dx="0" dy="36000000" dz="0"/>
                    <am3d:lookAt x="0" y="0" z="0"/>
                    <am3d:perspective fov="2700000"/>
                  </am3d:camera>
                  <am3d:trans>
                    <am3d:meterPerModelUnit n="94389" d="1000000"/>
                    <am3d:preTrans dx="161081" dy="-17907827" dz="3"/>
                    <am3d:scale>
                      <am3d:sx n="1000000" d="1000000"/>
                      <am3d:sy n="1000000" d="1000000"/>
                      <am3d:sz n="1000000" d="1000000"/>
                    </am3d:scale>
                    <am3d:rot ax="93118" ay="569181" az="15351"/>
                    <am3d:postTrans dx="0" dy="0" dz="0"/>
                  </am3d:trans>
                  <am3d:raster rName="Office3DRenderer" rVer="16.0.8326">
                    <am3d:blip r:embed="rId5"/>
                  </am3d:raster>
                  <am3d:objViewport viewportSz="248898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6" name="3D-Modell 2084" descr="Gesicht mit Kopfverband Emoji">
                <a:extLst>
                  <a:ext uri="{FF2B5EF4-FFF2-40B4-BE49-F238E27FC236}">
                    <a16:creationId xmlns:a16="http://schemas.microsoft.com/office/drawing/2014/main" id="{19D40E71-70CE-49F4-99BC-9B4AE20B80A7}"/>
                  </a:ext>
                </a:extLst>
              </p:cNvPr>
              <p:cNvPicPr>
                <a:picLocks noGrp="1" noRot="1" noChangeAspect="1" noMove="1" noResize="1" noEditPoints="1" noAdjustHandles="1" noChangeArrowheads="1" noChangeShapeType="1" noCrop="1"/>
              </p:cNvPicPr>
              <p:nvPr/>
            </p:nvPicPr>
            <p:blipFill>
              <a:blip r:embed="rId5"/>
              <a:stretch>
                <a:fillRect/>
              </a:stretch>
            </p:blipFill>
            <p:spPr>
              <a:xfrm>
                <a:off x="495165" y="2252154"/>
                <a:ext cx="1443990" cy="1443990"/>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6" name="3D-Modell 2083" descr="Erleichtertes Gesicht Emoji">
                <a:extLst>
                  <a:ext uri="{FF2B5EF4-FFF2-40B4-BE49-F238E27FC236}">
                    <a16:creationId xmlns:a16="http://schemas.microsoft.com/office/drawing/2014/main" id="{B1DCA161-0869-49AF-B739-46C66B4D768E}"/>
                  </a:ext>
                </a:extLst>
              </p:cNvPr>
              <p:cNvGraphicFramePr>
                <a:graphicFrameLocks noChangeAspect="1"/>
              </p:cNvGraphicFramePr>
              <p:nvPr/>
            </p:nvGraphicFramePr>
            <p:xfrm>
              <a:off x="9836129" y="2672990"/>
              <a:ext cx="1441450" cy="1441450"/>
            </p:xfrm>
            <a:graphic>
              <a:graphicData uri="http://schemas.microsoft.com/office/drawing/2017/model3d">
                <am3d:model3d r:embed="rId6">
                  <am3d:spPr>
                    <a:xfrm>
                      <a:off x="0" y="0"/>
                      <a:ext cx="1441450" cy="1441450"/>
                    </a:xfrm>
                    <a:prstGeom prst="rect">
                      <a:avLst/>
                    </a:prstGeom>
                    <a:noFill/>
                  </am3d:spPr>
                  <am3d:camera>
                    <am3d:pos x="0" y="0" z="81150066"/>
                    <am3d:up dx="0" dy="36000000" dz="0"/>
                    <am3d:lookAt x="0" y="0" z="0"/>
                    <am3d:perspective fov="2700000"/>
                  </am3d:camera>
                  <am3d:trans>
                    <am3d:meterPerModelUnit n="94697" d="1000000"/>
                    <am3d:preTrans dx="3" dy="-17897578" dz="-109314"/>
                    <am3d:scale>
                      <am3d:sx n="1000000" d="1000000"/>
                      <am3d:sy n="1000000" d="1000000"/>
                      <am3d:sz n="1000000" d="1000000"/>
                    </am3d:scale>
                    <am3d:rot ax="-411376" ay="-808679" az="96313"/>
                    <am3d:postTrans dx="0" dy="0" dz="0"/>
                  </am3d:trans>
                  <am3d:raster rName="Office3DRenderer" rVer="16.0.8326">
                    <am3d:blip r:embed="rId7"/>
                  </am3d:raster>
                  <am3d:objViewport viewportSz="252253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6" name="3D-Modell 2083" descr="Erleichtertes Gesicht Emoji">
                <a:extLst>
                  <a:ext uri="{FF2B5EF4-FFF2-40B4-BE49-F238E27FC236}">
                    <a16:creationId xmlns:a16="http://schemas.microsoft.com/office/drawing/2014/main" id="{B1DCA161-0869-49AF-B739-46C66B4D768E}"/>
                  </a:ext>
                </a:extLst>
              </p:cNvPr>
              <p:cNvPicPr>
                <a:picLocks noGrp="1" noRot="1" noChangeAspect="1" noMove="1" noResize="1" noEditPoints="1" noAdjustHandles="1" noChangeArrowheads="1" noChangeShapeType="1" noCrop="1"/>
              </p:cNvPicPr>
              <p:nvPr/>
            </p:nvPicPr>
            <p:blipFill>
              <a:blip r:embed="rId7"/>
              <a:stretch>
                <a:fillRect/>
              </a:stretch>
            </p:blipFill>
            <p:spPr>
              <a:xfrm>
                <a:off x="9836129" y="2672990"/>
                <a:ext cx="1441450" cy="1441450"/>
              </a:xfrm>
              <a:prstGeom prst="rect">
                <a:avLst/>
              </a:prstGeom>
              <a:noFill/>
            </p:spPr>
          </p:pic>
        </mc:Fallback>
      </mc:AlternateContent>
      <p:sp>
        <p:nvSpPr>
          <p:cNvPr id="31" name="TextBox 30">
            <a:extLst>
              <a:ext uri="{FF2B5EF4-FFF2-40B4-BE49-F238E27FC236}">
                <a16:creationId xmlns:a16="http://schemas.microsoft.com/office/drawing/2014/main" id="{26D84175-633E-4A0A-B6B4-B2920503A9A0}"/>
              </a:ext>
            </a:extLst>
          </p:cNvPr>
          <p:cNvSpPr txBox="1"/>
          <p:nvPr/>
        </p:nvSpPr>
        <p:spPr>
          <a:xfrm>
            <a:off x="8143874" y="0"/>
            <a:ext cx="4048125"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rPr>
              <a:t>○ </a:t>
            </a:r>
            <a:r>
              <a:rPr lang="el-GR" dirty="0">
                <a:solidFill>
                  <a:schemeClr val="bg1"/>
                </a:solidFill>
                <a:effectLst>
                  <a:outerShdw blurRad="38100" dist="38100" dir="2700000" algn="tl">
                    <a:srgbClr val="000000">
                      <a:alpha val="43137"/>
                    </a:srgbClr>
                  </a:outerShdw>
                </a:effectLst>
              </a:rPr>
              <a:t>Χρησιμοποιήστε χρήσιμες στρατηγικές</a:t>
            </a:r>
            <a:endParaRPr lang="en-US" sz="18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242373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rafik 2058" descr="Aquarell, Pinselstrich, Farbe, Abstrakt, Textur, Bürste">
            <a:extLst>
              <a:ext uri="{FF2B5EF4-FFF2-40B4-BE49-F238E27FC236}">
                <a16:creationId xmlns:a16="http://schemas.microsoft.com/office/drawing/2014/main" id="{554924EA-FBF6-4448-8279-44789E3EB45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2619"/>
          <a:stretch/>
        </p:blipFill>
        <p:spPr bwMode="auto">
          <a:xfrm>
            <a:off x="0" y="541370"/>
            <a:ext cx="8793480" cy="946911"/>
          </a:xfrm>
          <a:prstGeom prst="rect">
            <a:avLst/>
          </a:prstGeom>
          <a:noFill/>
          <a:ln>
            <a:noFill/>
          </a:ln>
          <a:extLst>
            <a:ext uri="{53640926-AAD7-44D8-BBD7-CCE9431645EC}">
              <a14:shadowObscured xmlns:a14="http://schemas.microsoft.com/office/drawing/2010/main"/>
            </a:ext>
          </a:extLst>
        </p:spPr>
      </p:pic>
      <p:sp>
        <p:nvSpPr>
          <p:cNvPr id="4" name="Title 3">
            <a:extLst>
              <a:ext uri="{FF2B5EF4-FFF2-40B4-BE49-F238E27FC236}">
                <a16:creationId xmlns:a16="http://schemas.microsoft.com/office/drawing/2014/main" id="{DB6976C1-0931-49AD-8246-F800ACE926AE}"/>
              </a:ext>
            </a:extLst>
          </p:cNvPr>
          <p:cNvSpPr>
            <a:spLocks noGrp="1"/>
          </p:cNvSpPr>
          <p:nvPr>
            <p:ph type="title"/>
          </p:nvPr>
        </p:nvSpPr>
        <p:spPr/>
        <p:txBody>
          <a:bodyPr/>
          <a:lstStyle/>
          <a:p>
            <a:r>
              <a:rPr lang="en-US" dirty="0">
                <a:solidFill>
                  <a:schemeClr val="bg1">
                    <a:lumMod val="95000"/>
                  </a:schemeClr>
                </a:solidFill>
                <a:effectLst>
                  <a:outerShdw blurRad="38100" dist="38100" dir="2700000" algn="tl">
                    <a:srgbClr val="000000">
                      <a:alpha val="43137"/>
                    </a:srgbClr>
                  </a:outerShdw>
                </a:effectLst>
              </a:rPr>
              <a:t>1. </a:t>
            </a:r>
            <a:r>
              <a:rPr lang="el-GR" dirty="0">
                <a:solidFill>
                  <a:schemeClr val="bg1">
                    <a:lumMod val="95000"/>
                  </a:schemeClr>
                </a:solidFill>
                <a:effectLst>
                  <a:outerShdw blurRad="38100" dist="38100" dir="2700000" algn="tl">
                    <a:srgbClr val="000000">
                      <a:alpha val="43137"/>
                    </a:srgbClr>
                  </a:outerShdw>
                </a:effectLst>
              </a:rPr>
              <a:t>Αγάπη και αίσθηση του ανήκειν </a:t>
            </a:r>
          </a:p>
        </p:txBody>
      </p:sp>
      <p:grpSp>
        <p:nvGrpSpPr>
          <p:cNvPr id="6" name="Gruppieren 505">
            <a:extLst>
              <a:ext uri="{FF2B5EF4-FFF2-40B4-BE49-F238E27FC236}">
                <a16:creationId xmlns:a16="http://schemas.microsoft.com/office/drawing/2014/main" id="{22B76EDE-231D-46D7-9DD7-D971061B7741}"/>
              </a:ext>
            </a:extLst>
          </p:cNvPr>
          <p:cNvGrpSpPr/>
          <p:nvPr/>
        </p:nvGrpSpPr>
        <p:grpSpPr>
          <a:xfrm>
            <a:off x="1635389" y="1458913"/>
            <a:ext cx="8921222" cy="5390653"/>
            <a:chOff x="0" y="0"/>
            <a:chExt cx="4229100" cy="1808105"/>
          </a:xfrm>
        </p:grpSpPr>
        <p:grpSp>
          <p:nvGrpSpPr>
            <p:cNvPr id="7" name="Gruppieren 506">
              <a:extLst>
                <a:ext uri="{FF2B5EF4-FFF2-40B4-BE49-F238E27FC236}">
                  <a16:creationId xmlns:a16="http://schemas.microsoft.com/office/drawing/2014/main" id="{DC52A971-98D0-4A4E-9854-E63289954E0D}"/>
                </a:ext>
              </a:extLst>
            </p:cNvPr>
            <p:cNvGrpSpPr/>
            <p:nvPr/>
          </p:nvGrpSpPr>
          <p:grpSpPr>
            <a:xfrm>
              <a:off x="0" y="0"/>
              <a:ext cx="4229100" cy="1808105"/>
              <a:chOff x="0" y="0"/>
              <a:chExt cx="4229100" cy="1808105"/>
            </a:xfrm>
          </p:grpSpPr>
          <p:sp>
            <p:nvSpPr>
              <p:cNvPr id="8" name="Rechteck 507">
                <a:extLst>
                  <a:ext uri="{FF2B5EF4-FFF2-40B4-BE49-F238E27FC236}">
                    <a16:creationId xmlns:a16="http://schemas.microsoft.com/office/drawing/2014/main" id="{BC5D4DFF-D11A-4E3A-B718-9A3FD4D80F3D}"/>
                  </a:ext>
                </a:extLst>
              </p:cNvPr>
              <p:cNvSpPr/>
              <p:nvPr/>
            </p:nvSpPr>
            <p:spPr>
              <a:xfrm>
                <a:off x="0" y="0"/>
                <a:ext cx="4229100" cy="1790700"/>
              </a:xfrm>
              <a:prstGeom prst="rect">
                <a:avLst/>
              </a:prstGeom>
              <a:noFill/>
              <a:ln>
                <a:noFill/>
              </a:ln>
            </p:spPr>
            <p:txBody>
              <a:bodyPr spcFirstLastPara="1" wrap="square" lIns="91425" tIns="91425" rIns="91425" bIns="91425" anchor="ctr" anchorCtr="0">
                <a:noAutofit/>
              </a:bodyPr>
              <a:lstStyle/>
              <a:p>
                <a:pPr>
                  <a:lnSpc>
                    <a:spcPct val="107000"/>
                  </a:lnSpc>
                  <a:spcAft>
                    <a:spcPts val="800"/>
                  </a:spcAft>
                </a:pPr>
                <a:r>
                  <a:rPr lang="en-GB" sz="1100">
                    <a:effectLst/>
                    <a:latin typeface="Calibri" panose="020F0502020204030204" pitchFamily="34" charset="0"/>
                    <a:ea typeface="Calibri" panose="020F0502020204030204" pitchFamily="34" charset="0"/>
                  </a:rPr>
                  <a:t> </a:t>
                </a:r>
                <a:endParaRPr lang="el-GR" sz="1100">
                  <a:effectLst/>
                  <a:latin typeface="Calibri" panose="020F0502020204030204" pitchFamily="34" charset="0"/>
                  <a:ea typeface="Calibri" panose="020F0502020204030204" pitchFamily="34" charset="0"/>
                </a:endParaRPr>
              </a:p>
            </p:txBody>
          </p:sp>
          <p:sp>
            <p:nvSpPr>
              <p:cNvPr id="9" name="Freihandform: Form 508">
                <a:extLst>
                  <a:ext uri="{FF2B5EF4-FFF2-40B4-BE49-F238E27FC236}">
                    <a16:creationId xmlns:a16="http://schemas.microsoft.com/office/drawing/2014/main" id="{504249FC-20D4-42D5-BF2E-51AF7C4026C0}"/>
                  </a:ext>
                </a:extLst>
              </p:cNvPr>
              <p:cNvSpPr/>
              <p:nvPr/>
            </p:nvSpPr>
            <p:spPr>
              <a:xfrm>
                <a:off x="0" y="17405"/>
                <a:ext cx="4229100" cy="1790700"/>
              </a:xfrm>
              <a:custGeom>
                <a:avLst/>
                <a:gdLst/>
                <a:ahLst/>
                <a:cxnLst/>
                <a:rect l="l" t="t" r="r" b="b"/>
                <a:pathLst>
                  <a:path w="120000" h="120000" extrusionOk="0">
                    <a:moveTo>
                      <a:pt x="0" y="50000"/>
                    </a:moveTo>
                    <a:lnTo>
                      <a:pt x="24000" y="0"/>
                    </a:lnTo>
                    <a:lnTo>
                      <a:pt x="24000" y="20000"/>
                    </a:lnTo>
                    <a:lnTo>
                      <a:pt x="60000" y="20000"/>
                    </a:lnTo>
                    <a:cubicBezTo>
                      <a:pt x="62071" y="20000"/>
                      <a:pt x="63750" y="22238"/>
                      <a:pt x="63750" y="25000"/>
                    </a:cubicBezTo>
                    <a:cubicBezTo>
                      <a:pt x="63750" y="27761"/>
                      <a:pt x="62071" y="30000"/>
                      <a:pt x="60000" y="30000"/>
                    </a:cubicBezTo>
                    <a:cubicBezTo>
                      <a:pt x="57929" y="30000"/>
                      <a:pt x="56250" y="32239"/>
                      <a:pt x="56250" y="35000"/>
                    </a:cubicBezTo>
                    <a:cubicBezTo>
                      <a:pt x="56250" y="37762"/>
                      <a:pt x="57929" y="40000"/>
                      <a:pt x="60000" y="40000"/>
                    </a:cubicBezTo>
                    <a:lnTo>
                      <a:pt x="96000" y="40000"/>
                    </a:lnTo>
                    <a:lnTo>
                      <a:pt x="96000" y="20000"/>
                    </a:lnTo>
                    <a:lnTo>
                      <a:pt x="120000" y="70000"/>
                    </a:lnTo>
                    <a:lnTo>
                      <a:pt x="96000" y="120000"/>
                    </a:lnTo>
                    <a:lnTo>
                      <a:pt x="96000" y="100000"/>
                    </a:lnTo>
                    <a:lnTo>
                      <a:pt x="60000" y="100000"/>
                    </a:lnTo>
                    <a:cubicBezTo>
                      <a:pt x="57929" y="100000"/>
                      <a:pt x="56250" y="97762"/>
                      <a:pt x="56250" y="95000"/>
                    </a:cubicBezTo>
                    <a:lnTo>
                      <a:pt x="56250" y="80000"/>
                    </a:lnTo>
                    <a:lnTo>
                      <a:pt x="24000" y="80000"/>
                    </a:lnTo>
                    <a:lnTo>
                      <a:pt x="24000" y="100000"/>
                    </a:lnTo>
                    <a:close/>
                  </a:path>
                  <a:path w="120000" h="120000" fill="darkenLess" extrusionOk="0">
                    <a:moveTo>
                      <a:pt x="63750" y="25000"/>
                    </a:moveTo>
                    <a:cubicBezTo>
                      <a:pt x="63750" y="27761"/>
                      <a:pt x="62071" y="30000"/>
                      <a:pt x="60000" y="30000"/>
                    </a:cubicBezTo>
                    <a:cubicBezTo>
                      <a:pt x="57929" y="30000"/>
                      <a:pt x="56250" y="32239"/>
                      <a:pt x="56250" y="35000"/>
                    </a:cubicBezTo>
                    <a:cubicBezTo>
                      <a:pt x="56250" y="37762"/>
                      <a:pt x="57929" y="40000"/>
                      <a:pt x="60000" y="40000"/>
                    </a:cubicBezTo>
                    <a:lnTo>
                      <a:pt x="63750" y="40000"/>
                    </a:lnTo>
                    <a:close/>
                  </a:path>
                  <a:path w="120000" h="120000" fill="none" extrusionOk="0">
                    <a:moveTo>
                      <a:pt x="0" y="50000"/>
                    </a:moveTo>
                    <a:lnTo>
                      <a:pt x="24000" y="0"/>
                    </a:lnTo>
                    <a:lnTo>
                      <a:pt x="24000" y="20000"/>
                    </a:lnTo>
                    <a:lnTo>
                      <a:pt x="60000" y="20000"/>
                    </a:lnTo>
                    <a:cubicBezTo>
                      <a:pt x="62071" y="20000"/>
                      <a:pt x="63750" y="22238"/>
                      <a:pt x="63750" y="25000"/>
                    </a:cubicBezTo>
                    <a:cubicBezTo>
                      <a:pt x="63750" y="27761"/>
                      <a:pt x="62071" y="30000"/>
                      <a:pt x="60000" y="30000"/>
                    </a:cubicBezTo>
                    <a:cubicBezTo>
                      <a:pt x="57929" y="30000"/>
                      <a:pt x="56250" y="32239"/>
                      <a:pt x="56250" y="35000"/>
                    </a:cubicBezTo>
                    <a:cubicBezTo>
                      <a:pt x="56250" y="37762"/>
                      <a:pt x="57929" y="40000"/>
                      <a:pt x="60000" y="40000"/>
                    </a:cubicBezTo>
                    <a:lnTo>
                      <a:pt x="96000" y="40000"/>
                    </a:lnTo>
                    <a:lnTo>
                      <a:pt x="96000" y="20000"/>
                    </a:lnTo>
                    <a:lnTo>
                      <a:pt x="120000" y="70000"/>
                    </a:lnTo>
                    <a:lnTo>
                      <a:pt x="96000" y="120000"/>
                    </a:lnTo>
                    <a:lnTo>
                      <a:pt x="96000" y="100000"/>
                    </a:lnTo>
                    <a:lnTo>
                      <a:pt x="60000" y="100000"/>
                    </a:lnTo>
                    <a:cubicBezTo>
                      <a:pt x="57929" y="100000"/>
                      <a:pt x="56250" y="97762"/>
                      <a:pt x="56250" y="95000"/>
                    </a:cubicBezTo>
                    <a:lnTo>
                      <a:pt x="56250" y="80000"/>
                    </a:lnTo>
                    <a:lnTo>
                      <a:pt x="24000" y="80000"/>
                    </a:lnTo>
                    <a:lnTo>
                      <a:pt x="24000" y="100000"/>
                    </a:lnTo>
                    <a:close/>
                    <a:moveTo>
                      <a:pt x="63750" y="25000"/>
                    </a:moveTo>
                    <a:lnTo>
                      <a:pt x="63750" y="40000"/>
                    </a:lnTo>
                    <a:moveTo>
                      <a:pt x="56250" y="35000"/>
                    </a:moveTo>
                    <a:lnTo>
                      <a:pt x="56250" y="80000"/>
                    </a:lnTo>
                  </a:path>
                </a:pathLst>
              </a:custGeom>
              <a:solidFill>
                <a:schemeClr val="bg1">
                  <a:lumMod val="95000"/>
                </a:schemeClr>
              </a:solidFill>
              <a:ln w="12700" cap="flat" cmpd="sng">
                <a:solidFill>
                  <a:schemeClr val="bg1">
                    <a:lumMod val="65000"/>
                  </a:schemeClr>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800"/>
                  </a:spcAft>
                </a:pPr>
                <a:r>
                  <a:rPr lang="en-GB" sz="1100">
                    <a:effectLst/>
                    <a:latin typeface="Calibri" panose="020F0502020204030204" pitchFamily="34" charset="0"/>
                    <a:ea typeface="Calibri" panose="020F0502020204030204" pitchFamily="34" charset="0"/>
                  </a:rPr>
                  <a:t> </a:t>
                </a:r>
                <a:endParaRPr lang="el-GR" sz="1100">
                  <a:effectLst/>
                  <a:latin typeface="Calibri" panose="020F0502020204030204" pitchFamily="34" charset="0"/>
                  <a:ea typeface="Calibri" panose="020F0502020204030204" pitchFamily="34" charset="0"/>
                </a:endParaRPr>
              </a:p>
            </p:txBody>
          </p:sp>
          <p:sp>
            <p:nvSpPr>
              <p:cNvPr id="10" name="Rechteck 509">
                <a:extLst>
                  <a:ext uri="{FF2B5EF4-FFF2-40B4-BE49-F238E27FC236}">
                    <a16:creationId xmlns:a16="http://schemas.microsoft.com/office/drawing/2014/main" id="{BF164AAA-19D0-4F5A-A3ED-9185287879F0}"/>
                  </a:ext>
                </a:extLst>
              </p:cNvPr>
              <p:cNvSpPr/>
              <p:nvPr/>
            </p:nvSpPr>
            <p:spPr>
              <a:xfrm>
                <a:off x="280155" y="361962"/>
                <a:ext cx="1708232" cy="828903"/>
              </a:xfrm>
              <a:prstGeom prst="rect">
                <a:avLst/>
              </a:prstGeom>
              <a:noFill/>
              <a:ln>
                <a:noFill/>
              </a:ln>
            </p:spPr>
            <p:txBody>
              <a:bodyPr spcFirstLastPara="1" wrap="square" lIns="91425" tIns="91425" rIns="91425" bIns="91425" anchor="ctr" anchorCtr="0">
                <a:noAutofit/>
              </a:bodyPr>
              <a:lstStyle/>
              <a:p>
                <a:pPr>
                  <a:lnSpc>
                    <a:spcPct val="107000"/>
                  </a:lnSpc>
                  <a:spcAft>
                    <a:spcPts val="800"/>
                  </a:spcAft>
                </a:pPr>
                <a:r>
                  <a:rPr lang="en-GB" sz="1100">
                    <a:effectLst/>
                    <a:latin typeface="Calibri" panose="020F0502020204030204" pitchFamily="34" charset="0"/>
                    <a:ea typeface="Calibri" panose="020F0502020204030204" pitchFamily="34" charset="0"/>
                  </a:rPr>
                  <a:t> </a:t>
                </a:r>
                <a:endParaRPr lang="el-GR" sz="1100">
                  <a:effectLst/>
                  <a:latin typeface="Calibri" panose="020F0502020204030204" pitchFamily="34" charset="0"/>
                  <a:ea typeface="Calibri" panose="020F0502020204030204" pitchFamily="34" charset="0"/>
                </a:endParaRPr>
              </a:p>
            </p:txBody>
          </p:sp>
          <p:sp>
            <p:nvSpPr>
              <p:cNvPr id="11" name="Textfeld 510">
                <a:extLst>
                  <a:ext uri="{FF2B5EF4-FFF2-40B4-BE49-F238E27FC236}">
                    <a16:creationId xmlns:a16="http://schemas.microsoft.com/office/drawing/2014/main" id="{F4BF7A85-C1D7-4807-8299-B4D2302DF47C}"/>
                  </a:ext>
                </a:extLst>
              </p:cNvPr>
              <p:cNvSpPr txBox="1"/>
              <p:nvPr/>
            </p:nvSpPr>
            <p:spPr>
              <a:xfrm>
                <a:off x="307245" y="361962"/>
                <a:ext cx="1708232" cy="828903"/>
              </a:xfrm>
              <a:prstGeom prst="rect">
                <a:avLst/>
              </a:prstGeom>
              <a:noFill/>
              <a:ln>
                <a:noFill/>
              </a:ln>
            </p:spPr>
            <p:txBody>
              <a:bodyPr spcFirstLastPara="1" wrap="square" lIns="0" tIns="32000" rIns="0" bIns="34275" anchor="ctr" anchorCtr="0">
                <a:noAutofit/>
              </a:bodyPr>
              <a:lstStyle/>
              <a:p>
                <a:pPr algn="ctr">
                  <a:lnSpc>
                    <a:spcPct val="89000"/>
                  </a:lnSpc>
                  <a:spcAft>
                    <a:spcPts val="800"/>
                  </a:spcAft>
                </a:pPr>
                <a:r>
                  <a:rPr lang="el-GR" sz="2400" dirty="0">
                    <a:solidFill>
                      <a:srgbClr val="C00000"/>
                    </a:solidFill>
                    <a:latin typeface="Calibri" panose="020F0502020204030204" pitchFamily="34" charset="0"/>
                    <a:ea typeface="Calibri" panose="020F0502020204030204" pitchFamily="34" charset="0"/>
                  </a:rPr>
                  <a:t>Η Τζοάνα είναι εντελώς απογοητευμένη επειδή δεν προσκλήθηκε στο πάρτι από τη φίλη της. Αντί να περνάει καλά, δημοσιεύει κάποιες ανοησίες για τη φίλη της στα κοινωνικά της δίκτυα</a:t>
                </a:r>
                <a:r>
                  <a:rPr lang="en-GB" sz="2400" dirty="0">
                    <a:solidFill>
                      <a:srgbClr val="C00000"/>
                    </a:solidFill>
                    <a:latin typeface="Calibri" panose="020F0502020204030204" pitchFamily="34" charset="0"/>
                    <a:ea typeface="Calibri" panose="020F0502020204030204" pitchFamily="34" charset="0"/>
                  </a:rPr>
                  <a:t>.</a:t>
                </a:r>
                <a:endParaRPr lang="el-GR" sz="3600" dirty="0">
                  <a:solidFill>
                    <a:srgbClr val="C00000"/>
                  </a:solidFill>
                  <a:latin typeface="Calibri" panose="020F0502020204030204" pitchFamily="34" charset="0"/>
                  <a:ea typeface="Calibri" panose="020F0502020204030204" pitchFamily="34" charset="0"/>
                </a:endParaRPr>
              </a:p>
            </p:txBody>
          </p:sp>
          <p:sp>
            <p:nvSpPr>
              <p:cNvPr id="12" name="Rechteck 511">
                <a:extLst>
                  <a:ext uri="{FF2B5EF4-FFF2-40B4-BE49-F238E27FC236}">
                    <a16:creationId xmlns:a16="http://schemas.microsoft.com/office/drawing/2014/main" id="{3B2433F7-8898-4EBD-BE59-7C8792801A71}"/>
                  </a:ext>
                </a:extLst>
              </p:cNvPr>
              <p:cNvSpPr/>
              <p:nvPr/>
            </p:nvSpPr>
            <p:spPr>
              <a:xfrm>
                <a:off x="2114550" y="568293"/>
                <a:ext cx="1649349" cy="828903"/>
              </a:xfrm>
              <a:prstGeom prst="rect">
                <a:avLst/>
              </a:prstGeom>
              <a:noFill/>
              <a:ln>
                <a:noFill/>
              </a:ln>
            </p:spPr>
            <p:txBody>
              <a:bodyPr spcFirstLastPara="1" wrap="square" lIns="91425" tIns="91425" rIns="91425" bIns="91425" anchor="ctr" anchorCtr="0">
                <a:noAutofit/>
              </a:bodyPr>
              <a:lstStyle/>
              <a:p>
                <a:pPr>
                  <a:lnSpc>
                    <a:spcPct val="107000"/>
                  </a:lnSpc>
                  <a:spcAft>
                    <a:spcPts val="800"/>
                  </a:spcAft>
                </a:pPr>
                <a:r>
                  <a:rPr lang="en-GB" sz="1100">
                    <a:effectLst/>
                    <a:latin typeface="Calibri" panose="020F0502020204030204" pitchFamily="34" charset="0"/>
                    <a:ea typeface="Calibri" panose="020F0502020204030204" pitchFamily="34" charset="0"/>
                  </a:rPr>
                  <a:t> </a:t>
                </a:r>
                <a:endParaRPr lang="el-GR" sz="1100">
                  <a:effectLst/>
                  <a:latin typeface="Calibri" panose="020F0502020204030204" pitchFamily="34" charset="0"/>
                  <a:ea typeface="Calibri" panose="020F0502020204030204" pitchFamily="34" charset="0"/>
                </a:endParaRPr>
              </a:p>
            </p:txBody>
          </p:sp>
          <p:sp>
            <p:nvSpPr>
              <p:cNvPr id="13" name="Textfeld 512">
                <a:extLst>
                  <a:ext uri="{FF2B5EF4-FFF2-40B4-BE49-F238E27FC236}">
                    <a16:creationId xmlns:a16="http://schemas.microsoft.com/office/drawing/2014/main" id="{BF095F3D-4B71-4311-9EE6-E57BE48550B5}"/>
                  </a:ext>
                </a:extLst>
              </p:cNvPr>
              <p:cNvSpPr txBox="1"/>
              <p:nvPr/>
            </p:nvSpPr>
            <p:spPr>
              <a:xfrm>
                <a:off x="2114550" y="632043"/>
                <a:ext cx="1649349" cy="900941"/>
              </a:xfrm>
              <a:prstGeom prst="rect">
                <a:avLst/>
              </a:prstGeom>
              <a:noFill/>
              <a:ln>
                <a:noFill/>
              </a:ln>
            </p:spPr>
            <p:txBody>
              <a:bodyPr spcFirstLastPara="1" wrap="square" lIns="0" tIns="32000" rIns="0" bIns="34275" anchor="ctr" anchorCtr="0">
                <a:noAutofit/>
              </a:bodyPr>
              <a:lstStyle/>
              <a:p>
                <a:pPr algn="ctr">
                  <a:lnSpc>
                    <a:spcPct val="89000"/>
                  </a:lnSpc>
                  <a:spcAft>
                    <a:spcPts val="800"/>
                  </a:spcAft>
                </a:pPr>
                <a:r>
                  <a:rPr lang="el-GR" sz="2400" dirty="0">
                    <a:solidFill>
                      <a:schemeClr val="accent6">
                        <a:lumMod val="75000"/>
                      </a:schemeClr>
                    </a:solidFill>
                    <a:latin typeface="Calibri" panose="020F0502020204030204" pitchFamily="34" charset="0"/>
                  </a:rPr>
                  <a:t>Η Τζοάνα καλεί τη φίλη της Πέτρα, την οποία δεν έχει δει εδώ και πολύ καιρό. Οι δυο τους κανονίζουν αυθόρμητα να συναντηθούν και να περάσουν μια βραδιά μαζί σε ένα καφέ</a:t>
                </a:r>
                <a:r>
                  <a:rPr lang="en-GB" sz="2400" dirty="0">
                    <a:solidFill>
                      <a:schemeClr val="accent6">
                        <a:lumMod val="75000"/>
                      </a:schemeClr>
                    </a:solidFill>
                    <a:latin typeface="Calibri" panose="020F0502020204030204" pitchFamily="34" charset="0"/>
                  </a:rPr>
                  <a:t>.</a:t>
                </a:r>
                <a:endParaRPr lang="el-GR" sz="2400" dirty="0">
                  <a:solidFill>
                    <a:schemeClr val="accent6">
                      <a:lumMod val="75000"/>
                    </a:schemeClr>
                  </a:solidFill>
                  <a:latin typeface="Calibri" panose="020F0502020204030204" pitchFamily="34" charset="0"/>
                </a:endParaRPr>
              </a:p>
            </p:txBody>
          </p:sp>
        </p:grpSp>
      </p:grpSp>
      <mc:AlternateContent xmlns:mc="http://schemas.openxmlformats.org/markup-compatibility/2006">
        <mc:Choice xmlns:am3d="http://schemas.microsoft.com/office/drawing/2017/model3d" Requires="am3d">
          <p:graphicFrame>
            <p:nvGraphicFramePr>
              <p:cNvPr id="15" name="3D-Modell 2084" descr="Gesicht mit Kopfverband Emoji">
                <a:extLst>
                  <a:ext uri="{FF2B5EF4-FFF2-40B4-BE49-F238E27FC236}">
                    <a16:creationId xmlns:a16="http://schemas.microsoft.com/office/drawing/2014/main" id="{218CEF92-81A9-4845-8AB2-1736DAA19577}"/>
                  </a:ext>
                </a:extLst>
              </p:cNvPr>
              <p:cNvGraphicFramePr>
                <a:graphicFrameLocks noChangeAspect="1"/>
              </p:cNvGraphicFramePr>
              <p:nvPr>
                <p:extLst>
                  <p:ext uri="{D42A27DB-BD31-4B8C-83A1-F6EECF244321}">
                    <p14:modId xmlns:p14="http://schemas.microsoft.com/office/powerpoint/2010/main" val="2474637478"/>
                  </p:ext>
                </p:extLst>
              </p:nvPr>
            </p:nvGraphicFramePr>
            <p:xfrm>
              <a:off x="58330" y="2329708"/>
              <a:ext cx="1443990" cy="1443990"/>
            </p:xfrm>
            <a:graphic>
              <a:graphicData uri="http://schemas.microsoft.com/office/drawing/2017/model3d">
                <am3d:model3d r:embed="rId3">
                  <am3d:spPr>
                    <a:xfrm>
                      <a:off x="0" y="0"/>
                      <a:ext cx="1443990" cy="1443990"/>
                    </a:xfrm>
                    <a:prstGeom prst="rect">
                      <a:avLst/>
                    </a:prstGeom>
                  </am3d:spPr>
                  <am3d:camera>
                    <am3d:pos x="0" y="0" z="81087676"/>
                    <am3d:up dx="0" dy="36000000" dz="0"/>
                    <am3d:lookAt x="0" y="0" z="0"/>
                    <am3d:perspective fov="2700000"/>
                  </am3d:camera>
                  <am3d:trans>
                    <am3d:meterPerModelUnit n="94389" d="1000000"/>
                    <am3d:preTrans dx="161081" dy="-17907827" dz="3"/>
                    <am3d:scale>
                      <am3d:sx n="1000000" d="1000000"/>
                      <am3d:sy n="1000000" d="1000000"/>
                      <am3d:sz n="1000000" d="1000000"/>
                    </am3d:scale>
                    <am3d:rot ax="93118" ay="569181" az="15351"/>
                    <am3d:postTrans dx="0" dy="0" dz="0"/>
                  </am3d:trans>
                  <am3d:raster rName="Office3DRenderer" rVer="16.0.8326">
                    <am3d:blip r:embed="rId4"/>
                  </am3d:raster>
                  <am3d:objViewport viewportSz="248898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5" name="3D-Modell 2084" descr="Gesicht mit Kopfverband Emoji">
                <a:extLst>
                  <a:ext uri="{FF2B5EF4-FFF2-40B4-BE49-F238E27FC236}">
                    <a16:creationId xmlns:a16="http://schemas.microsoft.com/office/drawing/2014/main" id="{218CEF92-81A9-4845-8AB2-1736DAA19577}"/>
                  </a:ext>
                </a:extLst>
              </p:cNvPr>
              <p:cNvPicPr>
                <a:picLocks noGrp="1" noRot="1" noChangeAspect="1" noMove="1" noResize="1" noEditPoints="1" noAdjustHandles="1" noChangeArrowheads="1" noChangeShapeType="1" noCrop="1"/>
              </p:cNvPicPr>
              <p:nvPr/>
            </p:nvPicPr>
            <p:blipFill>
              <a:blip r:embed="rId4"/>
              <a:stretch>
                <a:fillRect/>
              </a:stretch>
            </p:blipFill>
            <p:spPr>
              <a:xfrm>
                <a:off x="58330" y="2329708"/>
                <a:ext cx="1443990" cy="1443990"/>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9" name="3D-Modell 2083" descr="Erleichtertes Gesicht Emoji">
                <a:extLst>
                  <a:ext uri="{FF2B5EF4-FFF2-40B4-BE49-F238E27FC236}">
                    <a16:creationId xmlns:a16="http://schemas.microsoft.com/office/drawing/2014/main" id="{7EAF9D00-36ED-45B9-BBEF-CB9E0F8A1DD9}"/>
                  </a:ext>
                </a:extLst>
              </p:cNvPr>
              <p:cNvGraphicFramePr>
                <a:graphicFrameLocks noChangeAspect="1"/>
              </p:cNvGraphicFramePr>
              <p:nvPr>
                <p:extLst>
                  <p:ext uri="{D42A27DB-BD31-4B8C-83A1-F6EECF244321}">
                    <p14:modId xmlns:p14="http://schemas.microsoft.com/office/powerpoint/2010/main" val="854927998"/>
                  </p:ext>
                </p:extLst>
              </p:nvPr>
            </p:nvGraphicFramePr>
            <p:xfrm>
              <a:off x="10290472" y="2738735"/>
              <a:ext cx="1441450" cy="1441450"/>
            </p:xfrm>
            <a:graphic>
              <a:graphicData uri="http://schemas.microsoft.com/office/drawing/2017/model3d">
                <am3d:model3d r:embed="rId5">
                  <am3d:spPr>
                    <a:xfrm>
                      <a:off x="0" y="0"/>
                      <a:ext cx="1441450" cy="1441450"/>
                    </a:xfrm>
                    <a:prstGeom prst="rect">
                      <a:avLst/>
                    </a:prstGeom>
                    <a:noFill/>
                  </am3d:spPr>
                  <am3d:camera>
                    <am3d:pos x="0" y="0" z="81150066"/>
                    <am3d:up dx="0" dy="36000000" dz="0"/>
                    <am3d:lookAt x="0" y="0" z="0"/>
                    <am3d:perspective fov="2700000"/>
                  </am3d:camera>
                  <am3d:trans>
                    <am3d:meterPerModelUnit n="94697" d="1000000"/>
                    <am3d:preTrans dx="3" dy="-17897578" dz="-109314"/>
                    <am3d:scale>
                      <am3d:sx n="1000000" d="1000000"/>
                      <am3d:sy n="1000000" d="1000000"/>
                      <am3d:sz n="1000000" d="1000000"/>
                    </am3d:scale>
                    <am3d:rot ax="-411376" ay="-808679" az="96313"/>
                    <am3d:postTrans dx="0" dy="0" dz="0"/>
                  </am3d:trans>
                  <am3d:raster rName="Office3DRenderer" rVer="16.0.8326">
                    <am3d:blip r:embed="rId6"/>
                  </am3d:raster>
                  <am3d:objViewport viewportSz="252253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9" name="3D-Modell 2083" descr="Erleichtertes Gesicht Emoji">
                <a:extLst>
                  <a:ext uri="{FF2B5EF4-FFF2-40B4-BE49-F238E27FC236}">
                    <a16:creationId xmlns:a16="http://schemas.microsoft.com/office/drawing/2014/main" id="{7EAF9D00-36ED-45B9-BBEF-CB9E0F8A1DD9}"/>
                  </a:ext>
                </a:extLst>
              </p:cNvPr>
              <p:cNvPicPr>
                <a:picLocks noGrp="1" noRot="1" noChangeAspect="1" noMove="1" noResize="1" noEditPoints="1" noAdjustHandles="1" noChangeArrowheads="1" noChangeShapeType="1" noCrop="1"/>
              </p:cNvPicPr>
              <p:nvPr/>
            </p:nvPicPr>
            <p:blipFill>
              <a:blip r:embed="rId6"/>
              <a:stretch>
                <a:fillRect/>
              </a:stretch>
            </p:blipFill>
            <p:spPr>
              <a:xfrm>
                <a:off x="10290472" y="2738735"/>
                <a:ext cx="1441450" cy="1441450"/>
              </a:xfrm>
              <a:prstGeom prst="rect">
                <a:avLst/>
              </a:prstGeom>
              <a:noFill/>
            </p:spPr>
          </p:pic>
        </mc:Fallback>
      </mc:AlternateContent>
      <p:sp>
        <p:nvSpPr>
          <p:cNvPr id="17" name="TextBox 16">
            <a:extLst>
              <a:ext uri="{FF2B5EF4-FFF2-40B4-BE49-F238E27FC236}">
                <a16:creationId xmlns:a16="http://schemas.microsoft.com/office/drawing/2014/main" id="{26D84175-633E-4A0A-B6B4-B2920503A9A0}"/>
              </a:ext>
            </a:extLst>
          </p:cNvPr>
          <p:cNvSpPr txBox="1"/>
          <p:nvPr/>
        </p:nvSpPr>
        <p:spPr>
          <a:xfrm>
            <a:off x="8143874" y="0"/>
            <a:ext cx="4048125"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rPr>
              <a:t>○ </a:t>
            </a:r>
            <a:r>
              <a:rPr lang="el-GR" dirty="0">
                <a:solidFill>
                  <a:schemeClr val="bg1"/>
                </a:solidFill>
                <a:effectLst>
                  <a:outerShdw blurRad="38100" dist="38100" dir="2700000" algn="tl">
                    <a:srgbClr val="000000">
                      <a:alpha val="43137"/>
                    </a:srgbClr>
                  </a:outerShdw>
                </a:effectLst>
              </a:rPr>
              <a:t>Χρησιμοποιήστε χρήσιμες στρατηγικές</a:t>
            </a:r>
            <a:endParaRPr lang="en-US" sz="18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955802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fik 2058" descr="Aquarell, Pinselstrich, Farbe, Abstrakt, Textur, Bürste">
            <a:extLst>
              <a:ext uri="{FF2B5EF4-FFF2-40B4-BE49-F238E27FC236}">
                <a16:creationId xmlns:a16="http://schemas.microsoft.com/office/drawing/2014/main" id="{554924EA-FBF6-4448-8279-44789E3EB45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2619"/>
          <a:stretch/>
        </p:blipFill>
        <p:spPr bwMode="auto">
          <a:xfrm>
            <a:off x="0" y="541370"/>
            <a:ext cx="3810000" cy="946911"/>
          </a:xfrm>
          <a:prstGeom prst="rect">
            <a:avLst/>
          </a:prstGeom>
          <a:noFill/>
          <a:ln>
            <a:noFill/>
          </a:ln>
          <a:extLst>
            <a:ext uri="{53640926-AAD7-44D8-BBD7-CCE9431645EC}">
              <a14:shadowObscured xmlns:a14="http://schemas.microsoft.com/office/drawing/2010/main"/>
            </a:ext>
          </a:extLst>
        </p:spPr>
      </p:pic>
      <p:sp>
        <p:nvSpPr>
          <p:cNvPr id="4" name="Title 3">
            <a:extLst>
              <a:ext uri="{FF2B5EF4-FFF2-40B4-BE49-F238E27FC236}">
                <a16:creationId xmlns:a16="http://schemas.microsoft.com/office/drawing/2014/main" id="{DB6976C1-0931-49AD-8246-F800ACE926AE}"/>
              </a:ext>
            </a:extLst>
          </p:cNvPr>
          <p:cNvSpPr>
            <a:spLocks noGrp="1"/>
          </p:cNvSpPr>
          <p:nvPr>
            <p:ph type="title"/>
          </p:nvPr>
        </p:nvSpPr>
        <p:spPr/>
        <p:txBody>
          <a:bodyPr/>
          <a:lstStyle/>
          <a:p>
            <a:r>
              <a:rPr lang="en-US" dirty="0">
                <a:solidFill>
                  <a:schemeClr val="bg1">
                    <a:lumMod val="95000"/>
                  </a:schemeClr>
                </a:solidFill>
                <a:effectLst>
                  <a:outerShdw blurRad="38100" dist="38100" dir="2700000" algn="tl">
                    <a:srgbClr val="000000">
                      <a:alpha val="43137"/>
                    </a:srgbClr>
                  </a:outerShdw>
                </a:effectLst>
              </a:rPr>
              <a:t>2. </a:t>
            </a:r>
            <a:r>
              <a:rPr lang="el-GR" dirty="0">
                <a:solidFill>
                  <a:schemeClr val="bg1">
                    <a:lumMod val="95000"/>
                  </a:schemeClr>
                </a:solidFill>
                <a:effectLst>
                  <a:outerShdw blurRad="38100" dist="38100" dir="2700000" algn="tl">
                    <a:srgbClr val="000000">
                      <a:alpha val="43137"/>
                    </a:srgbClr>
                  </a:outerShdw>
                </a:effectLst>
              </a:rPr>
              <a:t>Δύναμη</a:t>
            </a:r>
          </a:p>
        </p:txBody>
      </p:sp>
      <p:grpSp>
        <p:nvGrpSpPr>
          <p:cNvPr id="8" name="Gruppieren 514">
            <a:extLst>
              <a:ext uri="{FF2B5EF4-FFF2-40B4-BE49-F238E27FC236}">
                <a16:creationId xmlns:a16="http://schemas.microsoft.com/office/drawing/2014/main" id="{AF20E9B8-9A77-4C66-A030-05A75E8B8D4B}"/>
              </a:ext>
            </a:extLst>
          </p:cNvPr>
          <p:cNvGrpSpPr/>
          <p:nvPr/>
        </p:nvGrpSpPr>
        <p:grpSpPr>
          <a:xfrm>
            <a:off x="1450428" y="1469739"/>
            <a:ext cx="9010781" cy="6428785"/>
            <a:chOff x="0" y="0"/>
            <a:chExt cx="4221479" cy="1805925"/>
          </a:xfrm>
        </p:grpSpPr>
        <p:grpSp>
          <p:nvGrpSpPr>
            <p:cNvPr id="9" name="Gruppieren 515">
              <a:extLst>
                <a:ext uri="{FF2B5EF4-FFF2-40B4-BE49-F238E27FC236}">
                  <a16:creationId xmlns:a16="http://schemas.microsoft.com/office/drawing/2014/main" id="{B4B9E237-AB36-4916-8135-F34883D65354}"/>
                </a:ext>
              </a:extLst>
            </p:cNvPr>
            <p:cNvGrpSpPr/>
            <p:nvPr/>
          </p:nvGrpSpPr>
          <p:grpSpPr>
            <a:xfrm>
              <a:off x="0" y="0"/>
              <a:ext cx="4221479" cy="1805925"/>
              <a:chOff x="0" y="0"/>
              <a:chExt cx="4221479" cy="1805925"/>
            </a:xfrm>
          </p:grpSpPr>
          <p:sp>
            <p:nvSpPr>
              <p:cNvPr id="10" name="Rechteck 516">
                <a:extLst>
                  <a:ext uri="{FF2B5EF4-FFF2-40B4-BE49-F238E27FC236}">
                    <a16:creationId xmlns:a16="http://schemas.microsoft.com/office/drawing/2014/main" id="{F418B28D-8E0E-4142-99F3-9B067A1C1D13}"/>
                  </a:ext>
                </a:extLst>
              </p:cNvPr>
              <p:cNvSpPr/>
              <p:nvPr/>
            </p:nvSpPr>
            <p:spPr>
              <a:xfrm>
                <a:off x="0" y="0"/>
                <a:ext cx="4221475" cy="1805925"/>
              </a:xfrm>
              <a:prstGeom prst="rect">
                <a:avLst/>
              </a:prstGeom>
              <a:noFill/>
              <a:ln>
                <a:noFill/>
              </a:ln>
            </p:spPr>
            <p:txBody>
              <a:bodyPr spcFirstLastPara="1" wrap="square" lIns="91425" tIns="91425" rIns="91425" bIns="91425" anchor="ctr" anchorCtr="0">
                <a:noAutofit/>
              </a:bodyPr>
              <a:lstStyle/>
              <a:p>
                <a:pPr>
                  <a:lnSpc>
                    <a:spcPct val="107000"/>
                  </a:lnSpc>
                  <a:spcAft>
                    <a:spcPts val="800"/>
                  </a:spcAft>
                </a:pPr>
                <a:r>
                  <a:rPr lang="en-GB" sz="1100">
                    <a:effectLst/>
                    <a:latin typeface="Calibri" panose="020F0502020204030204" pitchFamily="34" charset="0"/>
                    <a:ea typeface="Calibri" panose="020F0502020204030204" pitchFamily="34" charset="0"/>
                  </a:rPr>
                  <a:t> </a:t>
                </a:r>
                <a:endParaRPr lang="el-GR" sz="1100">
                  <a:effectLst/>
                  <a:latin typeface="Calibri" panose="020F0502020204030204" pitchFamily="34" charset="0"/>
                  <a:ea typeface="Calibri" panose="020F0502020204030204" pitchFamily="34" charset="0"/>
                </a:endParaRPr>
              </a:p>
            </p:txBody>
          </p:sp>
          <p:sp>
            <p:nvSpPr>
              <p:cNvPr id="11" name="Freihandform: Form 517">
                <a:extLst>
                  <a:ext uri="{FF2B5EF4-FFF2-40B4-BE49-F238E27FC236}">
                    <a16:creationId xmlns:a16="http://schemas.microsoft.com/office/drawing/2014/main" id="{96A1F0A3-00AD-4160-8A5F-4D01979C7AC0}"/>
                  </a:ext>
                </a:extLst>
              </p:cNvPr>
              <p:cNvSpPr/>
              <p:nvPr/>
            </p:nvSpPr>
            <p:spPr>
              <a:xfrm>
                <a:off x="0" y="0"/>
                <a:ext cx="4221479" cy="1688592"/>
              </a:xfrm>
              <a:custGeom>
                <a:avLst/>
                <a:gdLst/>
                <a:ahLst/>
                <a:cxnLst/>
                <a:rect l="l" t="t" r="r" b="b"/>
                <a:pathLst>
                  <a:path w="120000" h="120000" extrusionOk="0">
                    <a:moveTo>
                      <a:pt x="0" y="50000"/>
                    </a:moveTo>
                    <a:lnTo>
                      <a:pt x="24000" y="0"/>
                    </a:lnTo>
                    <a:lnTo>
                      <a:pt x="24000" y="20000"/>
                    </a:lnTo>
                    <a:lnTo>
                      <a:pt x="60000" y="20000"/>
                    </a:lnTo>
                    <a:cubicBezTo>
                      <a:pt x="62071" y="20000"/>
                      <a:pt x="63750" y="22238"/>
                      <a:pt x="63750" y="25000"/>
                    </a:cubicBezTo>
                    <a:cubicBezTo>
                      <a:pt x="63750" y="27761"/>
                      <a:pt x="62071" y="30000"/>
                      <a:pt x="60000" y="30000"/>
                    </a:cubicBezTo>
                    <a:cubicBezTo>
                      <a:pt x="57929" y="30000"/>
                      <a:pt x="56250" y="32239"/>
                      <a:pt x="56250" y="35000"/>
                    </a:cubicBezTo>
                    <a:cubicBezTo>
                      <a:pt x="56250" y="37762"/>
                      <a:pt x="57929" y="40000"/>
                      <a:pt x="60000" y="40000"/>
                    </a:cubicBezTo>
                    <a:lnTo>
                      <a:pt x="96000" y="40000"/>
                    </a:lnTo>
                    <a:lnTo>
                      <a:pt x="96000" y="20000"/>
                    </a:lnTo>
                    <a:lnTo>
                      <a:pt x="120000" y="70000"/>
                    </a:lnTo>
                    <a:lnTo>
                      <a:pt x="96000" y="120000"/>
                    </a:lnTo>
                    <a:lnTo>
                      <a:pt x="96000" y="100000"/>
                    </a:lnTo>
                    <a:lnTo>
                      <a:pt x="60000" y="100000"/>
                    </a:lnTo>
                    <a:cubicBezTo>
                      <a:pt x="57929" y="100000"/>
                      <a:pt x="56250" y="97762"/>
                      <a:pt x="56250" y="95000"/>
                    </a:cubicBezTo>
                    <a:lnTo>
                      <a:pt x="56250" y="80000"/>
                    </a:lnTo>
                    <a:lnTo>
                      <a:pt x="24000" y="80000"/>
                    </a:lnTo>
                    <a:lnTo>
                      <a:pt x="24000" y="100000"/>
                    </a:lnTo>
                    <a:close/>
                  </a:path>
                  <a:path w="120000" h="120000" fill="darkenLess" extrusionOk="0">
                    <a:moveTo>
                      <a:pt x="63750" y="25000"/>
                    </a:moveTo>
                    <a:cubicBezTo>
                      <a:pt x="63750" y="27761"/>
                      <a:pt x="62071" y="30000"/>
                      <a:pt x="60000" y="30000"/>
                    </a:cubicBezTo>
                    <a:cubicBezTo>
                      <a:pt x="57929" y="30000"/>
                      <a:pt x="56250" y="32239"/>
                      <a:pt x="56250" y="35000"/>
                    </a:cubicBezTo>
                    <a:cubicBezTo>
                      <a:pt x="56250" y="37762"/>
                      <a:pt x="57929" y="40000"/>
                      <a:pt x="60000" y="40000"/>
                    </a:cubicBezTo>
                    <a:lnTo>
                      <a:pt x="63750" y="40000"/>
                    </a:lnTo>
                    <a:close/>
                  </a:path>
                  <a:path w="120000" h="120000" fill="none" extrusionOk="0">
                    <a:moveTo>
                      <a:pt x="0" y="50000"/>
                    </a:moveTo>
                    <a:lnTo>
                      <a:pt x="24000" y="0"/>
                    </a:lnTo>
                    <a:lnTo>
                      <a:pt x="24000" y="20000"/>
                    </a:lnTo>
                    <a:lnTo>
                      <a:pt x="60000" y="20000"/>
                    </a:lnTo>
                    <a:cubicBezTo>
                      <a:pt x="62071" y="20000"/>
                      <a:pt x="63750" y="22238"/>
                      <a:pt x="63750" y="25000"/>
                    </a:cubicBezTo>
                    <a:cubicBezTo>
                      <a:pt x="63750" y="27761"/>
                      <a:pt x="62071" y="30000"/>
                      <a:pt x="60000" y="30000"/>
                    </a:cubicBezTo>
                    <a:cubicBezTo>
                      <a:pt x="57929" y="30000"/>
                      <a:pt x="56250" y="32239"/>
                      <a:pt x="56250" y="35000"/>
                    </a:cubicBezTo>
                    <a:cubicBezTo>
                      <a:pt x="56250" y="37762"/>
                      <a:pt x="57929" y="40000"/>
                      <a:pt x="60000" y="40000"/>
                    </a:cubicBezTo>
                    <a:lnTo>
                      <a:pt x="96000" y="40000"/>
                    </a:lnTo>
                    <a:lnTo>
                      <a:pt x="96000" y="20000"/>
                    </a:lnTo>
                    <a:lnTo>
                      <a:pt x="120000" y="70000"/>
                    </a:lnTo>
                    <a:lnTo>
                      <a:pt x="96000" y="120000"/>
                    </a:lnTo>
                    <a:lnTo>
                      <a:pt x="96000" y="100000"/>
                    </a:lnTo>
                    <a:lnTo>
                      <a:pt x="60000" y="100000"/>
                    </a:lnTo>
                    <a:cubicBezTo>
                      <a:pt x="57929" y="100000"/>
                      <a:pt x="56250" y="97762"/>
                      <a:pt x="56250" y="95000"/>
                    </a:cubicBezTo>
                    <a:lnTo>
                      <a:pt x="56250" y="80000"/>
                    </a:lnTo>
                    <a:lnTo>
                      <a:pt x="24000" y="80000"/>
                    </a:lnTo>
                    <a:lnTo>
                      <a:pt x="24000" y="100000"/>
                    </a:lnTo>
                    <a:close/>
                    <a:moveTo>
                      <a:pt x="63750" y="25000"/>
                    </a:moveTo>
                    <a:lnTo>
                      <a:pt x="63750" y="40000"/>
                    </a:lnTo>
                    <a:moveTo>
                      <a:pt x="56250" y="35000"/>
                    </a:moveTo>
                    <a:lnTo>
                      <a:pt x="56250" y="80000"/>
                    </a:lnTo>
                  </a:path>
                </a:pathLst>
              </a:custGeom>
              <a:solidFill>
                <a:schemeClr val="bg1">
                  <a:lumMod val="95000"/>
                </a:schemeClr>
              </a:solidFill>
              <a:ln w="12700" cap="flat" cmpd="sng">
                <a:solidFill>
                  <a:schemeClr val="bg1">
                    <a:lumMod val="65000"/>
                  </a:schemeClr>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800"/>
                  </a:spcAft>
                </a:pPr>
                <a:r>
                  <a:rPr lang="en-GB" sz="1100" dirty="0">
                    <a:effectLst/>
                    <a:latin typeface="Calibri" panose="020F0502020204030204" pitchFamily="34" charset="0"/>
                    <a:ea typeface="Calibri" panose="020F0502020204030204" pitchFamily="34" charset="0"/>
                  </a:rPr>
                  <a:t> </a:t>
                </a:r>
                <a:endParaRPr lang="el-GR" sz="1100" dirty="0">
                  <a:effectLst/>
                  <a:latin typeface="Calibri" panose="020F0502020204030204" pitchFamily="34" charset="0"/>
                  <a:ea typeface="Calibri" panose="020F0502020204030204" pitchFamily="34" charset="0"/>
                </a:endParaRPr>
              </a:p>
            </p:txBody>
          </p:sp>
          <p:sp>
            <p:nvSpPr>
              <p:cNvPr id="12" name="Rechteck 518">
                <a:extLst>
                  <a:ext uri="{FF2B5EF4-FFF2-40B4-BE49-F238E27FC236}">
                    <a16:creationId xmlns:a16="http://schemas.microsoft.com/office/drawing/2014/main" id="{773D8ACD-7DDE-49FE-92B2-E639F6655FB4}"/>
                  </a:ext>
                </a:extLst>
              </p:cNvPr>
              <p:cNvSpPr/>
              <p:nvPr/>
            </p:nvSpPr>
            <p:spPr>
              <a:xfrm>
                <a:off x="279650" y="273554"/>
                <a:ext cx="1705154" cy="827410"/>
              </a:xfrm>
              <a:prstGeom prst="rect">
                <a:avLst/>
              </a:prstGeom>
              <a:noFill/>
              <a:ln>
                <a:noFill/>
              </a:ln>
            </p:spPr>
            <p:txBody>
              <a:bodyPr spcFirstLastPara="1" wrap="square" lIns="91425" tIns="91425" rIns="91425" bIns="91425" anchor="ctr" anchorCtr="0">
                <a:noAutofit/>
              </a:bodyPr>
              <a:lstStyle/>
              <a:p>
                <a:pPr>
                  <a:lnSpc>
                    <a:spcPct val="107000"/>
                  </a:lnSpc>
                  <a:spcAft>
                    <a:spcPts val="800"/>
                  </a:spcAft>
                </a:pPr>
                <a:r>
                  <a:rPr lang="en-GB" sz="1100">
                    <a:effectLst/>
                    <a:latin typeface="Calibri" panose="020F0502020204030204" pitchFamily="34" charset="0"/>
                    <a:ea typeface="Calibri" panose="020F0502020204030204" pitchFamily="34" charset="0"/>
                  </a:rPr>
                  <a:t> </a:t>
                </a:r>
                <a:endParaRPr lang="el-GR" sz="1100">
                  <a:effectLst/>
                  <a:latin typeface="Calibri" panose="020F0502020204030204" pitchFamily="34" charset="0"/>
                  <a:ea typeface="Calibri" panose="020F0502020204030204" pitchFamily="34" charset="0"/>
                </a:endParaRPr>
              </a:p>
            </p:txBody>
          </p:sp>
          <p:sp>
            <p:nvSpPr>
              <p:cNvPr id="13" name="Textfeld 519">
                <a:extLst>
                  <a:ext uri="{FF2B5EF4-FFF2-40B4-BE49-F238E27FC236}">
                    <a16:creationId xmlns:a16="http://schemas.microsoft.com/office/drawing/2014/main" id="{1CCBA5F5-C706-44B4-BDF0-D60AE8CFFEA9}"/>
                  </a:ext>
                </a:extLst>
              </p:cNvPr>
              <p:cNvSpPr txBox="1"/>
              <p:nvPr/>
            </p:nvSpPr>
            <p:spPr>
              <a:xfrm>
                <a:off x="319063" y="297173"/>
                <a:ext cx="1654849" cy="827410"/>
              </a:xfrm>
              <a:prstGeom prst="rect">
                <a:avLst/>
              </a:prstGeom>
              <a:noFill/>
              <a:ln>
                <a:noFill/>
              </a:ln>
            </p:spPr>
            <p:txBody>
              <a:bodyPr spcFirstLastPara="1" wrap="square" lIns="0" tIns="28425" rIns="0" bIns="30475" anchor="ctr" anchorCtr="0">
                <a:noAutofit/>
              </a:bodyPr>
              <a:lstStyle/>
              <a:p>
                <a:pPr algn="ctr">
                  <a:lnSpc>
                    <a:spcPct val="89000"/>
                  </a:lnSpc>
                  <a:spcAft>
                    <a:spcPts val="800"/>
                  </a:spcAft>
                </a:pPr>
                <a:r>
                  <a:rPr lang="el-GR" sz="2400" dirty="0">
                    <a:solidFill>
                      <a:srgbClr val="C00000"/>
                    </a:solidFill>
                    <a:latin typeface="Calibri" panose="020F0502020204030204" pitchFamily="34" charset="0"/>
                  </a:rPr>
                  <a:t>Ο Άλεξ είναι πολύ νευριασμένος γιατί δεν πήρε ούτε μια λέξη άκρη σε μια συζήτηση. Τώρα προσπαθεί να στρέψει τους άλλους εναντίον του Τζον, ο οποίος ξεχώρισε στη συζήτηση, μιλώντας άσχημα γι' αυτόν</a:t>
                </a:r>
                <a:r>
                  <a:rPr lang="en-GB" sz="2400" dirty="0">
                    <a:solidFill>
                      <a:srgbClr val="C00000"/>
                    </a:solidFill>
                    <a:latin typeface="Calibri" panose="020F0502020204030204" pitchFamily="34" charset="0"/>
                  </a:rPr>
                  <a:t>.</a:t>
                </a:r>
                <a:endParaRPr lang="el-GR" sz="2400" dirty="0">
                  <a:solidFill>
                    <a:srgbClr val="C00000"/>
                  </a:solidFill>
                  <a:latin typeface="Calibri" panose="020F0502020204030204" pitchFamily="34" charset="0"/>
                </a:endParaRPr>
              </a:p>
            </p:txBody>
          </p:sp>
          <p:sp>
            <p:nvSpPr>
              <p:cNvPr id="14" name="Rechteck 520">
                <a:extLst>
                  <a:ext uri="{FF2B5EF4-FFF2-40B4-BE49-F238E27FC236}">
                    <a16:creationId xmlns:a16="http://schemas.microsoft.com/office/drawing/2014/main" id="{28CAEF30-5BD8-4EAE-85F7-F9D95E0C0787}"/>
                  </a:ext>
                </a:extLst>
              </p:cNvPr>
              <p:cNvSpPr/>
              <p:nvPr/>
            </p:nvSpPr>
            <p:spPr>
              <a:xfrm>
                <a:off x="2110740" y="576503"/>
                <a:ext cx="1646377" cy="827410"/>
              </a:xfrm>
              <a:prstGeom prst="rect">
                <a:avLst/>
              </a:prstGeom>
              <a:noFill/>
              <a:ln>
                <a:noFill/>
              </a:ln>
            </p:spPr>
            <p:txBody>
              <a:bodyPr spcFirstLastPara="1" wrap="square" lIns="91425" tIns="91425" rIns="91425" bIns="91425" anchor="ctr" anchorCtr="0">
                <a:noAutofit/>
              </a:bodyPr>
              <a:lstStyle/>
              <a:p>
                <a:pPr>
                  <a:lnSpc>
                    <a:spcPct val="107000"/>
                  </a:lnSpc>
                  <a:spcAft>
                    <a:spcPts val="800"/>
                  </a:spcAft>
                </a:pPr>
                <a:r>
                  <a:rPr lang="en-GB" sz="1100">
                    <a:effectLst/>
                    <a:latin typeface="Calibri" panose="020F0502020204030204" pitchFamily="34" charset="0"/>
                    <a:ea typeface="Calibri" panose="020F0502020204030204" pitchFamily="34" charset="0"/>
                  </a:rPr>
                  <a:t> </a:t>
                </a:r>
                <a:endParaRPr lang="el-GR" sz="1100">
                  <a:effectLst/>
                  <a:latin typeface="Calibri" panose="020F0502020204030204" pitchFamily="34" charset="0"/>
                  <a:ea typeface="Calibri" panose="020F0502020204030204" pitchFamily="34" charset="0"/>
                </a:endParaRPr>
              </a:p>
            </p:txBody>
          </p:sp>
          <p:sp>
            <p:nvSpPr>
              <p:cNvPr id="15" name="Textfeld 521">
                <a:extLst>
                  <a:ext uri="{FF2B5EF4-FFF2-40B4-BE49-F238E27FC236}">
                    <a16:creationId xmlns:a16="http://schemas.microsoft.com/office/drawing/2014/main" id="{656B1ABF-EB70-4039-B1E9-F54445FD81F4}"/>
                  </a:ext>
                </a:extLst>
              </p:cNvPr>
              <p:cNvSpPr txBox="1"/>
              <p:nvPr/>
            </p:nvSpPr>
            <p:spPr>
              <a:xfrm>
                <a:off x="2110741" y="584925"/>
                <a:ext cx="1712050" cy="827410"/>
              </a:xfrm>
              <a:prstGeom prst="rect">
                <a:avLst/>
              </a:prstGeom>
              <a:noFill/>
              <a:ln>
                <a:noFill/>
              </a:ln>
            </p:spPr>
            <p:txBody>
              <a:bodyPr spcFirstLastPara="1" wrap="square" lIns="0" tIns="28425" rIns="0" bIns="30475" anchor="ctr" anchorCtr="0">
                <a:noAutofit/>
              </a:bodyPr>
              <a:lstStyle/>
              <a:p>
                <a:pPr algn="ctr">
                  <a:lnSpc>
                    <a:spcPct val="89000"/>
                  </a:lnSpc>
                  <a:spcAft>
                    <a:spcPts val="800"/>
                  </a:spcAft>
                </a:pPr>
                <a:r>
                  <a:rPr lang="el-GR" sz="2400" dirty="0">
                    <a:solidFill>
                      <a:schemeClr val="accent6">
                        <a:lumMod val="75000"/>
                      </a:schemeClr>
                    </a:solidFill>
                    <a:latin typeface="Calibri" panose="020F0502020204030204" pitchFamily="34" charset="0"/>
                  </a:rPr>
                  <a:t>Ο Άλεξ είναι πολύ νευριασμένος γιατί δεν είπε ούτε μια λέξη σε μια συζήτηση. Τώρα προσπαθεί να στρέψει τους άλλους εναντίον του Τζον, ο οποίος ξεχώρισε στη συζήτηση, μιλώντας άσχημα γι' αυτόν</a:t>
                </a:r>
                <a:r>
                  <a:rPr lang="en-GB" sz="2400" dirty="0">
                    <a:solidFill>
                      <a:schemeClr val="accent6">
                        <a:lumMod val="75000"/>
                      </a:schemeClr>
                    </a:solidFill>
                    <a:latin typeface="Calibri" panose="020F0502020204030204" pitchFamily="34" charset="0"/>
                  </a:rPr>
                  <a:t>.</a:t>
                </a:r>
                <a:endParaRPr lang="el-GR" sz="2400" dirty="0">
                  <a:solidFill>
                    <a:schemeClr val="accent6">
                      <a:lumMod val="75000"/>
                    </a:schemeClr>
                  </a:solidFill>
                  <a:latin typeface="Calibri" panose="020F0502020204030204" pitchFamily="34" charset="0"/>
                </a:endParaRPr>
              </a:p>
            </p:txBody>
          </p:sp>
        </p:grpSp>
      </p:grpSp>
      <mc:AlternateContent xmlns:mc="http://schemas.openxmlformats.org/markup-compatibility/2006">
        <mc:Choice xmlns:am3d="http://schemas.microsoft.com/office/drawing/2017/model3d" Requires="am3d">
          <p:graphicFrame>
            <p:nvGraphicFramePr>
              <p:cNvPr id="17" name="3D-Modell 2084" descr="Gesicht mit Kopfverband Emoji">
                <a:extLst>
                  <a:ext uri="{FF2B5EF4-FFF2-40B4-BE49-F238E27FC236}">
                    <a16:creationId xmlns:a16="http://schemas.microsoft.com/office/drawing/2014/main" id="{6C65F482-74B9-4819-915D-4B92C270D9C7}"/>
                  </a:ext>
                </a:extLst>
              </p:cNvPr>
              <p:cNvGraphicFramePr>
                <a:graphicFrameLocks noChangeAspect="1"/>
              </p:cNvGraphicFramePr>
              <p:nvPr>
                <p:extLst>
                  <p:ext uri="{D42A27DB-BD31-4B8C-83A1-F6EECF244321}">
                    <p14:modId xmlns:p14="http://schemas.microsoft.com/office/powerpoint/2010/main" val="259686098"/>
                  </p:ext>
                </p:extLst>
              </p:nvPr>
            </p:nvGraphicFramePr>
            <p:xfrm>
              <a:off x="75252" y="2364950"/>
              <a:ext cx="1443990" cy="1443990"/>
            </p:xfrm>
            <a:graphic>
              <a:graphicData uri="http://schemas.microsoft.com/office/drawing/2017/model3d">
                <am3d:model3d r:embed="rId3">
                  <am3d:spPr>
                    <a:xfrm>
                      <a:off x="0" y="0"/>
                      <a:ext cx="1443990" cy="1443990"/>
                    </a:xfrm>
                    <a:prstGeom prst="rect">
                      <a:avLst/>
                    </a:prstGeom>
                  </am3d:spPr>
                  <am3d:camera>
                    <am3d:pos x="0" y="0" z="81087676"/>
                    <am3d:up dx="0" dy="36000000" dz="0"/>
                    <am3d:lookAt x="0" y="0" z="0"/>
                    <am3d:perspective fov="2700000"/>
                  </am3d:camera>
                  <am3d:trans>
                    <am3d:meterPerModelUnit n="94389" d="1000000"/>
                    <am3d:preTrans dx="161081" dy="-17907827" dz="3"/>
                    <am3d:scale>
                      <am3d:sx n="1000000" d="1000000"/>
                      <am3d:sy n="1000000" d="1000000"/>
                      <am3d:sz n="1000000" d="1000000"/>
                    </am3d:scale>
                    <am3d:rot ax="93118" ay="569181" az="15351"/>
                    <am3d:postTrans dx="0" dy="0" dz="0"/>
                  </am3d:trans>
                  <am3d:raster rName="Office3DRenderer" rVer="16.0.8326">
                    <am3d:blip r:embed="rId4"/>
                  </am3d:raster>
                  <am3d:objViewport viewportSz="248898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7" name="3D-Modell 2084" descr="Gesicht mit Kopfverband Emoji">
                <a:extLst>
                  <a:ext uri="{FF2B5EF4-FFF2-40B4-BE49-F238E27FC236}">
                    <a16:creationId xmlns:a16="http://schemas.microsoft.com/office/drawing/2014/main" id="{6C65F482-74B9-4819-915D-4B92C270D9C7}"/>
                  </a:ext>
                </a:extLst>
              </p:cNvPr>
              <p:cNvPicPr>
                <a:picLocks noGrp="1" noRot="1" noChangeAspect="1" noMove="1" noResize="1" noEditPoints="1" noAdjustHandles="1" noChangeArrowheads="1" noChangeShapeType="1" noCrop="1"/>
              </p:cNvPicPr>
              <p:nvPr/>
            </p:nvPicPr>
            <p:blipFill>
              <a:blip r:embed="rId4"/>
              <a:stretch>
                <a:fillRect/>
              </a:stretch>
            </p:blipFill>
            <p:spPr>
              <a:xfrm>
                <a:off x="75252" y="2364950"/>
                <a:ext cx="1443990" cy="1443990"/>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1" name="3D-Modell 2083" descr="Erleichtertes Gesicht Emoji">
                <a:extLst>
                  <a:ext uri="{FF2B5EF4-FFF2-40B4-BE49-F238E27FC236}">
                    <a16:creationId xmlns:a16="http://schemas.microsoft.com/office/drawing/2014/main" id="{43659F10-D7AB-4B18-81D7-5459B984CE74}"/>
                  </a:ext>
                </a:extLst>
              </p:cNvPr>
              <p:cNvGraphicFramePr>
                <a:graphicFrameLocks noChangeAspect="1"/>
              </p:cNvGraphicFramePr>
              <p:nvPr>
                <p:extLst>
                  <p:ext uri="{D42A27DB-BD31-4B8C-83A1-F6EECF244321}">
                    <p14:modId xmlns:p14="http://schemas.microsoft.com/office/powerpoint/2010/main" val="695446871"/>
                  </p:ext>
                </p:extLst>
              </p:nvPr>
            </p:nvGraphicFramePr>
            <p:xfrm>
              <a:off x="10144657" y="2991648"/>
              <a:ext cx="1441450" cy="1441450"/>
            </p:xfrm>
            <a:graphic>
              <a:graphicData uri="http://schemas.microsoft.com/office/drawing/2017/model3d">
                <am3d:model3d r:embed="rId5">
                  <am3d:spPr>
                    <a:xfrm>
                      <a:off x="0" y="0"/>
                      <a:ext cx="1441450" cy="1441450"/>
                    </a:xfrm>
                    <a:prstGeom prst="rect">
                      <a:avLst/>
                    </a:prstGeom>
                    <a:noFill/>
                  </am3d:spPr>
                  <am3d:camera>
                    <am3d:pos x="0" y="0" z="81150066"/>
                    <am3d:up dx="0" dy="36000000" dz="0"/>
                    <am3d:lookAt x="0" y="0" z="0"/>
                    <am3d:perspective fov="2700000"/>
                  </am3d:camera>
                  <am3d:trans>
                    <am3d:meterPerModelUnit n="94697" d="1000000"/>
                    <am3d:preTrans dx="3" dy="-17897578" dz="-109314"/>
                    <am3d:scale>
                      <am3d:sx n="1000000" d="1000000"/>
                      <am3d:sy n="1000000" d="1000000"/>
                      <am3d:sz n="1000000" d="1000000"/>
                    </am3d:scale>
                    <am3d:rot ax="-411376" ay="-808679" az="96313"/>
                    <am3d:postTrans dx="0" dy="0" dz="0"/>
                  </am3d:trans>
                  <am3d:raster rName="Office3DRenderer" rVer="16.0.8326">
                    <am3d:blip r:embed="rId6"/>
                  </am3d:raster>
                  <am3d:objViewport viewportSz="252253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1" name="3D-Modell 2083" descr="Erleichtertes Gesicht Emoji">
                <a:extLst>
                  <a:ext uri="{FF2B5EF4-FFF2-40B4-BE49-F238E27FC236}">
                    <a16:creationId xmlns:a16="http://schemas.microsoft.com/office/drawing/2014/main" id="{43659F10-D7AB-4B18-81D7-5459B984CE74}"/>
                  </a:ext>
                </a:extLst>
              </p:cNvPr>
              <p:cNvPicPr>
                <a:picLocks noGrp="1" noRot="1" noChangeAspect="1" noMove="1" noResize="1" noEditPoints="1" noAdjustHandles="1" noChangeArrowheads="1" noChangeShapeType="1" noCrop="1"/>
              </p:cNvPicPr>
              <p:nvPr/>
            </p:nvPicPr>
            <p:blipFill>
              <a:blip r:embed="rId6"/>
              <a:stretch>
                <a:fillRect/>
              </a:stretch>
            </p:blipFill>
            <p:spPr>
              <a:xfrm>
                <a:off x="10144657" y="2991648"/>
                <a:ext cx="1441450" cy="1441450"/>
              </a:xfrm>
              <a:prstGeom prst="rect">
                <a:avLst/>
              </a:prstGeom>
              <a:noFill/>
            </p:spPr>
          </p:pic>
        </mc:Fallback>
      </mc:AlternateContent>
      <p:sp>
        <p:nvSpPr>
          <p:cNvPr id="16" name="TextBox 15">
            <a:extLst>
              <a:ext uri="{FF2B5EF4-FFF2-40B4-BE49-F238E27FC236}">
                <a16:creationId xmlns:a16="http://schemas.microsoft.com/office/drawing/2014/main" id="{26D84175-633E-4A0A-B6B4-B2920503A9A0}"/>
              </a:ext>
            </a:extLst>
          </p:cNvPr>
          <p:cNvSpPr txBox="1"/>
          <p:nvPr/>
        </p:nvSpPr>
        <p:spPr>
          <a:xfrm>
            <a:off x="8143874" y="0"/>
            <a:ext cx="4048125"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rPr>
              <a:t>○ </a:t>
            </a:r>
            <a:r>
              <a:rPr lang="el-GR" dirty="0">
                <a:solidFill>
                  <a:schemeClr val="bg1"/>
                </a:solidFill>
                <a:effectLst>
                  <a:outerShdw blurRad="38100" dist="38100" dir="2700000" algn="tl">
                    <a:srgbClr val="000000">
                      <a:alpha val="43137"/>
                    </a:srgbClr>
                  </a:outerShdw>
                </a:effectLst>
              </a:rPr>
              <a:t>Χρησιμοποιήστε χρήσιμες στρατηγικές</a:t>
            </a:r>
            <a:endParaRPr lang="en-US" sz="18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520722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fik 2058" descr="Aquarell, Pinselstrich, Farbe, Abstrakt, Textur, Bürste">
            <a:extLst>
              <a:ext uri="{FF2B5EF4-FFF2-40B4-BE49-F238E27FC236}">
                <a16:creationId xmlns:a16="http://schemas.microsoft.com/office/drawing/2014/main" id="{554924EA-FBF6-4448-8279-44789E3EB45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2619"/>
          <a:stretch/>
        </p:blipFill>
        <p:spPr bwMode="auto">
          <a:xfrm>
            <a:off x="0" y="541370"/>
            <a:ext cx="3810000" cy="946911"/>
          </a:xfrm>
          <a:prstGeom prst="rect">
            <a:avLst/>
          </a:prstGeom>
          <a:noFill/>
          <a:ln>
            <a:noFill/>
          </a:ln>
          <a:extLst>
            <a:ext uri="{53640926-AAD7-44D8-BBD7-CCE9431645EC}">
              <a14:shadowObscured xmlns:a14="http://schemas.microsoft.com/office/drawing/2010/main"/>
            </a:ext>
          </a:extLst>
        </p:spPr>
      </p:pic>
      <p:sp>
        <p:nvSpPr>
          <p:cNvPr id="4" name="Title 3">
            <a:extLst>
              <a:ext uri="{FF2B5EF4-FFF2-40B4-BE49-F238E27FC236}">
                <a16:creationId xmlns:a16="http://schemas.microsoft.com/office/drawing/2014/main" id="{DB6976C1-0931-49AD-8246-F800ACE926AE}"/>
              </a:ext>
            </a:extLst>
          </p:cNvPr>
          <p:cNvSpPr>
            <a:spLocks noGrp="1"/>
          </p:cNvSpPr>
          <p:nvPr>
            <p:ph type="title"/>
          </p:nvPr>
        </p:nvSpPr>
        <p:spPr/>
        <p:txBody>
          <a:bodyPr/>
          <a:lstStyle/>
          <a:p>
            <a:r>
              <a:rPr lang="en-US" dirty="0">
                <a:solidFill>
                  <a:schemeClr val="bg1">
                    <a:lumMod val="95000"/>
                  </a:schemeClr>
                </a:solidFill>
                <a:effectLst>
                  <a:outerShdw blurRad="38100" dist="38100" dir="2700000" algn="tl">
                    <a:srgbClr val="000000">
                      <a:alpha val="43137"/>
                    </a:srgbClr>
                  </a:outerShdw>
                </a:effectLst>
              </a:rPr>
              <a:t>3. </a:t>
            </a:r>
            <a:r>
              <a:rPr lang="el-GR" dirty="0">
                <a:solidFill>
                  <a:schemeClr val="bg1">
                    <a:lumMod val="95000"/>
                  </a:schemeClr>
                </a:solidFill>
                <a:effectLst>
                  <a:outerShdw blurRad="38100" dist="38100" dir="2700000" algn="tl">
                    <a:srgbClr val="000000">
                      <a:alpha val="43137"/>
                    </a:srgbClr>
                  </a:outerShdw>
                </a:effectLst>
              </a:rPr>
              <a:t>Ελευθερία</a:t>
            </a:r>
          </a:p>
        </p:txBody>
      </p:sp>
      <p:grpSp>
        <p:nvGrpSpPr>
          <p:cNvPr id="10" name="Gruppieren 523">
            <a:extLst>
              <a:ext uri="{FF2B5EF4-FFF2-40B4-BE49-F238E27FC236}">
                <a16:creationId xmlns:a16="http://schemas.microsoft.com/office/drawing/2014/main" id="{F6C8A021-D1A3-44AC-BE94-6CA596ECEC25}"/>
              </a:ext>
            </a:extLst>
          </p:cNvPr>
          <p:cNvGrpSpPr/>
          <p:nvPr/>
        </p:nvGrpSpPr>
        <p:grpSpPr>
          <a:xfrm>
            <a:off x="1578932" y="1090351"/>
            <a:ext cx="8810544" cy="6887013"/>
            <a:chOff x="0" y="0"/>
            <a:chExt cx="4221479" cy="1805925"/>
          </a:xfrm>
        </p:grpSpPr>
        <p:grpSp>
          <p:nvGrpSpPr>
            <p:cNvPr id="11" name="Gruppieren 524">
              <a:extLst>
                <a:ext uri="{FF2B5EF4-FFF2-40B4-BE49-F238E27FC236}">
                  <a16:creationId xmlns:a16="http://schemas.microsoft.com/office/drawing/2014/main" id="{D23382D1-450E-431C-A4B3-2198E3368924}"/>
                </a:ext>
              </a:extLst>
            </p:cNvPr>
            <p:cNvGrpSpPr/>
            <p:nvPr/>
          </p:nvGrpSpPr>
          <p:grpSpPr>
            <a:xfrm>
              <a:off x="0" y="0"/>
              <a:ext cx="4221479" cy="1805925"/>
              <a:chOff x="0" y="0"/>
              <a:chExt cx="4221479" cy="1805925"/>
            </a:xfrm>
          </p:grpSpPr>
          <p:sp>
            <p:nvSpPr>
              <p:cNvPr id="12" name="Rechteck 525">
                <a:extLst>
                  <a:ext uri="{FF2B5EF4-FFF2-40B4-BE49-F238E27FC236}">
                    <a16:creationId xmlns:a16="http://schemas.microsoft.com/office/drawing/2014/main" id="{5EC9D068-4EA7-4261-A28A-8415D9DAE68D}"/>
                  </a:ext>
                </a:extLst>
              </p:cNvPr>
              <p:cNvSpPr/>
              <p:nvPr/>
            </p:nvSpPr>
            <p:spPr>
              <a:xfrm>
                <a:off x="0" y="0"/>
                <a:ext cx="4221475" cy="1805925"/>
              </a:xfrm>
              <a:prstGeom prst="rect">
                <a:avLst/>
              </a:prstGeom>
              <a:noFill/>
              <a:ln>
                <a:noFill/>
              </a:ln>
            </p:spPr>
            <p:txBody>
              <a:bodyPr spcFirstLastPara="1" wrap="square" lIns="91425" tIns="91425" rIns="91425" bIns="91425" anchor="ctr" anchorCtr="0">
                <a:noAutofit/>
              </a:bodyPr>
              <a:lstStyle/>
              <a:p>
                <a:pPr>
                  <a:lnSpc>
                    <a:spcPct val="107000"/>
                  </a:lnSpc>
                  <a:spcAft>
                    <a:spcPts val="800"/>
                  </a:spcAft>
                </a:pPr>
                <a:r>
                  <a:rPr lang="en-GB" sz="1100">
                    <a:effectLst/>
                    <a:latin typeface="Calibri" panose="020F0502020204030204" pitchFamily="34" charset="0"/>
                    <a:ea typeface="Calibri" panose="020F0502020204030204" pitchFamily="34" charset="0"/>
                  </a:rPr>
                  <a:t> </a:t>
                </a:r>
                <a:endParaRPr lang="el-GR" sz="1100">
                  <a:effectLst/>
                  <a:latin typeface="Calibri" panose="020F0502020204030204" pitchFamily="34" charset="0"/>
                  <a:ea typeface="Calibri" panose="020F0502020204030204" pitchFamily="34" charset="0"/>
                </a:endParaRPr>
              </a:p>
            </p:txBody>
          </p:sp>
          <p:sp>
            <p:nvSpPr>
              <p:cNvPr id="13" name="Freihandform: Form 526">
                <a:extLst>
                  <a:ext uri="{FF2B5EF4-FFF2-40B4-BE49-F238E27FC236}">
                    <a16:creationId xmlns:a16="http://schemas.microsoft.com/office/drawing/2014/main" id="{2DFF2E0D-4106-4652-B11C-8DD8BC175154}"/>
                  </a:ext>
                </a:extLst>
              </p:cNvPr>
              <p:cNvSpPr/>
              <p:nvPr/>
            </p:nvSpPr>
            <p:spPr>
              <a:xfrm>
                <a:off x="0" y="0"/>
                <a:ext cx="4221479" cy="1688592"/>
              </a:xfrm>
              <a:custGeom>
                <a:avLst/>
                <a:gdLst/>
                <a:ahLst/>
                <a:cxnLst/>
                <a:rect l="l" t="t" r="r" b="b"/>
                <a:pathLst>
                  <a:path w="120000" h="120000" extrusionOk="0">
                    <a:moveTo>
                      <a:pt x="0" y="50000"/>
                    </a:moveTo>
                    <a:lnTo>
                      <a:pt x="24000" y="0"/>
                    </a:lnTo>
                    <a:lnTo>
                      <a:pt x="24000" y="20000"/>
                    </a:lnTo>
                    <a:lnTo>
                      <a:pt x="60000" y="20000"/>
                    </a:lnTo>
                    <a:cubicBezTo>
                      <a:pt x="62071" y="20000"/>
                      <a:pt x="63750" y="22238"/>
                      <a:pt x="63750" y="25000"/>
                    </a:cubicBezTo>
                    <a:cubicBezTo>
                      <a:pt x="63750" y="27761"/>
                      <a:pt x="62071" y="30000"/>
                      <a:pt x="60000" y="30000"/>
                    </a:cubicBezTo>
                    <a:cubicBezTo>
                      <a:pt x="57929" y="30000"/>
                      <a:pt x="56250" y="32239"/>
                      <a:pt x="56250" y="35000"/>
                    </a:cubicBezTo>
                    <a:cubicBezTo>
                      <a:pt x="56250" y="37762"/>
                      <a:pt x="57929" y="40000"/>
                      <a:pt x="60000" y="40000"/>
                    </a:cubicBezTo>
                    <a:lnTo>
                      <a:pt x="96000" y="40000"/>
                    </a:lnTo>
                    <a:lnTo>
                      <a:pt x="96000" y="20000"/>
                    </a:lnTo>
                    <a:lnTo>
                      <a:pt x="120000" y="70000"/>
                    </a:lnTo>
                    <a:lnTo>
                      <a:pt x="96000" y="120000"/>
                    </a:lnTo>
                    <a:lnTo>
                      <a:pt x="96000" y="100000"/>
                    </a:lnTo>
                    <a:lnTo>
                      <a:pt x="60000" y="100000"/>
                    </a:lnTo>
                    <a:cubicBezTo>
                      <a:pt x="57929" y="100000"/>
                      <a:pt x="56250" y="97762"/>
                      <a:pt x="56250" y="95000"/>
                    </a:cubicBezTo>
                    <a:lnTo>
                      <a:pt x="56250" y="80000"/>
                    </a:lnTo>
                    <a:lnTo>
                      <a:pt x="24000" y="80000"/>
                    </a:lnTo>
                    <a:lnTo>
                      <a:pt x="24000" y="100000"/>
                    </a:lnTo>
                    <a:close/>
                  </a:path>
                  <a:path w="120000" h="120000" fill="darkenLess" extrusionOk="0">
                    <a:moveTo>
                      <a:pt x="63750" y="25000"/>
                    </a:moveTo>
                    <a:cubicBezTo>
                      <a:pt x="63750" y="27761"/>
                      <a:pt x="62071" y="30000"/>
                      <a:pt x="60000" y="30000"/>
                    </a:cubicBezTo>
                    <a:cubicBezTo>
                      <a:pt x="57929" y="30000"/>
                      <a:pt x="56250" y="32239"/>
                      <a:pt x="56250" y="35000"/>
                    </a:cubicBezTo>
                    <a:cubicBezTo>
                      <a:pt x="56250" y="37762"/>
                      <a:pt x="57929" y="40000"/>
                      <a:pt x="60000" y="40000"/>
                    </a:cubicBezTo>
                    <a:lnTo>
                      <a:pt x="63750" y="40000"/>
                    </a:lnTo>
                    <a:close/>
                  </a:path>
                  <a:path w="120000" h="120000" fill="none" extrusionOk="0">
                    <a:moveTo>
                      <a:pt x="0" y="50000"/>
                    </a:moveTo>
                    <a:lnTo>
                      <a:pt x="24000" y="0"/>
                    </a:lnTo>
                    <a:lnTo>
                      <a:pt x="24000" y="20000"/>
                    </a:lnTo>
                    <a:lnTo>
                      <a:pt x="60000" y="20000"/>
                    </a:lnTo>
                    <a:cubicBezTo>
                      <a:pt x="62071" y="20000"/>
                      <a:pt x="63750" y="22238"/>
                      <a:pt x="63750" y="25000"/>
                    </a:cubicBezTo>
                    <a:cubicBezTo>
                      <a:pt x="63750" y="27761"/>
                      <a:pt x="62071" y="30000"/>
                      <a:pt x="60000" y="30000"/>
                    </a:cubicBezTo>
                    <a:cubicBezTo>
                      <a:pt x="57929" y="30000"/>
                      <a:pt x="56250" y="32239"/>
                      <a:pt x="56250" y="35000"/>
                    </a:cubicBezTo>
                    <a:cubicBezTo>
                      <a:pt x="56250" y="37762"/>
                      <a:pt x="57929" y="40000"/>
                      <a:pt x="60000" y="40000"/>
                    </a:cubicBezTo>
                    <a:lnTo>
                      <a:pt x="96000" y="40000"/>
                    </a:lnTo>
                    <a:lnTo>
                      <a:pt x="96000" y="20000"/>
                    </a:lnTo>
                    <a:lnTo>
                      <a:pt x="120000" y="70000"/>
                    </a:lnTo>
                    <a:lnTo>
                      <a:pt x="96000" y="120000"/>
                    </a:lnTo>
                    <a:lnTo>
                      <a:pt x="96000" y="100000"/>
                    </a:lnTo>
                    <a:lnTo>
                      <a:pt x="60000" y="100000"/>
                    </a:lnTo>
                    <a:cubicBezTo>
                      <a:pt x="57929" y="100000"/>
                      <a:pt x="56250" y="97762"/>
                      <a:pt x="56250" y="95000"/>
                    </a:cubicBezTo>
                    <a:lnTo>
                      <a:pt x="56250" y="80000"/>
                    </a:lnTo>
                    <a:lnTo>
                      <a:pt x="24000" y="80000"/>
                    </a:lnTo>
                    <a:lnTo>
                      <a:pt x="24000" y="100000"/>
                    </a:lnTo>
                    <a:close/>
                    <a:moveTo>
                      <a:pt x="63750" y="25000"/>
                    </a:moveTo>
                    <a:lnTo>
                      <a:pt x="63750" y="40000"/>
                    </a:lnTo>
                    <a:moveTo>
                      <a:pt x="56250" y="35000"/>
                    </a:moveTo>
                    <a:lnTo>
                      <a:pt x="56250" y="80000"/>
                    </a:lnTo>
                  </a:path>
                </a:pathLst>
              </a:custGeom>
              <a:solidFill>
                <a:schemeClr val="bg1">
                  <a:lumMod val="95000"/>
                </a:schemeClr>
              </a:solidFill>
              <a:ln w="12700" cap="flat" cmpd="sng">
                <a:solidFill>
                  <a:schemeClr val="bg1">
                    <a:lumMod val="65000"/>
                  </a:schemeClr>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800"/>
                  </a:spcAft>
                </a:pPr>
                <a:r>
                  <a:rPr lang="en-GB" sz="1100">
                    <a:effectLst/>
                    <a:latin typeface="Calibri" panose="020F0502020204030204" pitchFamily="34" charset="0"/>
                    <a:ea typeface="Calibri" panose="020F0502020204030204" pitchFamily="34" charset="0"/>
                  </a:rPr>
                  <a:t> </a:t>
                </a:r>
                <a:endParaRPr lang="el-GR" sz="1100">
                  <a:effectLst/>
                  <a:latin typeface="Calibri" panose="020F0502020204030204" pitchFamily="34" charset="0"/>
                  <a:ea typeface="Calibri" panose="020F0502020204030204" pitchFamily="34" charset="0"/>
                </a:endParaRPr>
              </a:p>
            </p:txBody>
          </p:sp>
          <p:sp>
            <p:nvSpPr>
              <p:cNvPr id="14" name="Rechteck 527">
                <a:extLst>
                  <a:ext uri="{FF2B5EF4-FFF2-40B4-BE49-F238E27FC236}">
                    <a16:creationId xmlns:a16="http://schemas.microsoft.com/office/drawing/2014/main" id="{63262C1E-3059-4554-A382-9AB7270A48CB}"/>
                  </a:ext>
                </a:extLst>
              </p:cNvPr>
              <p:cNvSpPr/>
              <p:nvPr/>
            </p:nvSpPr>
            <p:spPr>
              <a:xfrm>
                <a:off x="249420" y="311913"/>
                <a:ext cx="1705154" cy="827410"/>
              </a:xfrm>
              <a:prstGeom prst="rect">
                <a:avLst/>
              </a:prstGeom>
              <a:noFill/>
              <a:ln>
                <a:noFill/>
              </a:ln>
            </p:spPr>
            <p:txBody>
              <a:bodyPr spcFirstLastPara="1" wrap="square" lIns="91425" tIns="91425" rIns="91425" bIns="91425" anchor="ctr" anchorCtr="0">
                <a:noAutofit/>
              </a:bodyPr>
              <a:lstStyle/>
              <a:p>
                <a:pPr>
                  <a:lnSpc>
                    <a:spcPct val="107000"/>
                  </a:lnSpc>
                  <a:spcAft>
                    <a:spcPts val="800"/>
                  </a:spcAft>
                </a:pPr>
                <a:r>
                  <a:rPr lang="en-GB" sz="1100">
                    <a:effectLst/>
                    <a:latin typeface="Calibri" panose="020F0502020204030204" pitchFamily="34" charset="0"/>
                    <a:ea typeface="Calibri" panose="020F0502020204030204" pitchFamily="34" charset="0"/>
                  </a:rPr>
                  <a:t> </a:t>
                </a:r>
                <a:endParaRPr lang="el-GR" sz="1100">
                  <a:effectLst/>
                  <a:latin typeface="Calibri" panose="020F0502020204030204" pitchFamily="34" charset="0"/>
                  <a:ea typeface="Calibri" panose="020F0502020204030204" pitchFamily="34" charset="0"/>
                </a:endParaRPr>
              </a:p>
            </p:txBody>
          </p:sp>
          <p:sp>
            <p:nvSpPr>
              <p:cNvPr id="15" name="Textfeld 528">
                <a:extLst>
                  <a:ext uri="{FF2B5EF4-FFF2-40B4-BE49-F238E27FC236}">
                    <a16:creationId xmlns:a16="http://schemas.microsoft.com/office/drawing/2014/main" id="{CD110A77-25D1-49C8-949D-99740DE724CF}"/>
                  </a:ext>
                </a:extLst>
              </p:cNvPr>
              <p:cNvSpPr txBox="1"/>
              <p:nvPr/>
            </p:nvSpPr>
            <p:spPr>
              <a:xfrm>
                <a:off x="270966" y="319775"/>
                <a:ext cx="1705154" cy="827410"/>
              </a:xfrm>
              <a:prstGeom prst="rect">
                <a:avLst/>
              </a:prstGeom>
              <a:noFill/>
              <a:ln>
                <a:noFill/>
              </a:ln>
            </p:spPr>
            <p:txBody>
              <a:bodyPr spcFirstLastPara="1" wrap="square" lIns="0" tIns="28425" rIns="0" bIns="30475" anchor="ctr" anchorCtr="0">
                <a:noAutofit/>
              </a:bodyPr>
              <a:lstStyle/>
              <a:p>
                <a:pPr algn="ctr">
                  <a:lnSpc>
                    <a:spcPct val="89000"/>
                  </a:lnSpc>
                  <a:spcAft>
                    <a:spcPts val="800"/>
                  </a:spcAft>
                </a:pPr>
                <a:r>
                  <a:rPr lang="el-GR" sz="2400" dirty="0">
                    <a:solidFill>
                      <a:srgbClr val="C00000"/>
                    </a:solidFill>
                    <a:latin typeface="Calibri" panose="020F0502020204030204" pitchFamily="34" charset="0"/>
                  </a:rPr>
                  <a:t>Η Μαρία δεν μασάει τα λόγια της. Μιλάει στην καλύτερή της φίλη και δεν παρατηρεί καν ότι βρίσκεται σε άσχημη κατάσταση αυτή τη στιγμή και πραγματικά χρειάζεται την ενθάρρυνση της Μαρίας</a:t>
                </a:r>
                <a:r>
                  <a:rPr lang="en-GB" sz="2400" dirty="0">
                    <a:solidFill>
                      <a:srgbClr val="C00000"/>
                    </a:solidFill>
                    <a:latin typeface="Calibri" panose="020F0502020204030204" pitchFamily="34" charset="0"/>
                  </a:rPr>
                  <a:t>.</a:t>
                </a:r>
                <a:endParaRPr lang="el-GR" sz="2400" dirty="0">
                  <a:solidFill>
                    <a:srgbClr val="C00000"/>
                  </a:solidFill>
                  <a:latin typeface="Calibri" panose="020F0502020204030204" pitchFamily="34" charset="0"/>
                </a:endParaRPr>
              </a:p>
            </p:txBody>
          </p:sp>
          <p:sp>
            <p:nvSpPr>
              <p:cNvPr id="16" name="Rechteck 529">
                <a:extLst>
                  <a:ext uri="{FF2B5EF4-FFF2-40B4-BE49-F238E27FC236}">
                    <a16:creationId xmlns:a16="http://schemas.microsoft.com/office/drawing/2014/main" id="{E2FD22EC-E519-4C07-BA73-B7EDC3810569}"/>
                  </a:ext>
                </a:extLst>
              </p:cNvPr>
              <p:cNvSpPr/>
              <p:nvPr/>
            </p:nvSpPr>
            <p:spPr>
              <a:xfrm>
                <a:off x="2110740" y="576503"/>
                <a:ext cx="1646377" cy="827410"/>
              </a:xfrm>
              <a:prstGeom prst="rect">
                <a:avLst/>
              </a:prstGeom>
              <a:noFill/>
              <a:ln>
                <a:noFill/>
              </a:ln>
            </p:spPr>
            <p:txBody>
              <a:bodyPr spcFirstLastPara="1" wrap="square" lIns="91425" tIns="91425" rIns="91425" bIns="91425" anchor="ctr" anchorCtr="0">
                <a:noAutofit/>
              </a:bodyPr>
              <a:lstStyle/>
              <a:p>
                <a:pPr>
                  <a:lnSpc>
                    <a:spcPct val="107000"/>
                  </a:lnSpc>
                  <a:spcAft>
                    <a:spcPts val="800"/>
                  </a:spcAft>
                </a:pPr>
                <a:r>
                  <a:rPr lang="en-GB" sz="1100">
                    <a:effectLst/>
                    <a:latin typeface="Calibri" panose="020F0502020204030204" pitchFamily="34" charset="0"/>
                    <a:ea typeface="Calibri" panose="020F0502020204030204" pitchFamily="34" charset="0"/>
                  </a:rPr>
                  <a:t> </a:t>
                </a:r>
                <a:endParaRPr lang="el-GR" sz="1100">
                  <a:effectLst/>
                  <a:latin typeface="Calibri" panose="020F0502020204030204" pitchFamily="34" charset="0"/>
                  <a:ea typeface="Calibri" panose="020F0502020204030204" pitchFamily="34" charset="0"/>
                </a:endParaRPr>
              </a:p>
            </p:txBody>
          </p:sp>
          <p:sp>
            <p:nvSpPr>
              <p:cNvPr id="17" name="Textfeld 530">
                <a:extLst>
                  <a:ext uri="{FF2B5EF4-FFF2-40B4-BE49-F238E27FC236}">
                    <a16:creationId xmlns:a16="http://schemas.microsoft.com/office/drawing/2014/main" id="{9E8E5651-0029-4359-AD45-91AA56A77FBD}"/>
                  </a:ext>
                </a:extLst>
              </p:cNvPr>
              <p:cNvSpPr txBox="1"/>
              <p:nvPr/>
            </p:nvSpPr>
            <p:spPr>
              <a:xfrm>
                <a:off x="2051963" y="576503"/>
                <a:ext cx="1818109" cy="827410"/>
              </a:xfrm>
              <a:prstGeom prst="rect">
                <a:avLst/>
              </a:prstGeom>
              <a:noFill/>
              <a:ln>
                <a:noFill/>
              </a:ln>
            </p:spPr>
            <p:txBody>
              <a:bodyPr spcFirstLastPara="1" wrap="square" lIns="0" tIns="32000" rIns="0" bIns="34275" anchor="ctr" anchorCtr="0">
                <a:noAutofit/>
              </a:bodyPr>
              <a:lstStyle/>
              <a:p>
                <a:pPr algn="ctr">
                  <a:lnSpc>
                    <a:spcPct val="89000"/>
                  </a:lnSpc>
                  <a:spcAft>
                    <a:spcPts val="800"/>
                  </a:spcAft>
                </a:pPr>
                <a:r>
                  <a:rPr lang="el-GR" sz="2400" dirty="0">
                    <a:solidFill>
                      <a:schemeClr val="accent6">
                        <a:lumMod val="75000"/>
                      </a:schemeClr>
                    </a:solidFill>
                    <a:latin typeface="Calibri" panose="020F0502020204030204" pitchFamily="34" charset="0"/>
                  </a:rPr>
                  <a:t>Η Μαρία παρατηρεί ότι η φίλη της </a:t>
                </a:r>
                <a:r>
                  <a:rPr lang="el-GR" sz="2400" dirty="0" err="1">
                    <a:solidFill>
                      <a:schemeClr val="accent6">
                        <a:lumMod val="75000"/>
                      </a:schemeClr>
                    </a:solidFill>
                    <a:latin typeface="Calibri" panose="020F0502020204030204" pitchFamily="34" charset="0"/>
                  </a:rPr>
                  <a:t>Anja</a:t>
                </a:r>
                <a:r>
                  <a:rPr lang="el-GR" sz="2400" dirty="0">
                    <a:solidFill>
                      <a:schemeClr val="accent6">
                        <a:lumMod val="75000"/>
                      </a:schemeClr>
                    </a:solidFill>
                    <a:latin typeface="Calibri" panose="020F0502020204030204" pitchFamily="34" charset="0"/>
                  </a:rPr>
                  <a:t> τα πάει πολύ άσχημα αυτή τη στιγμή. Λαμβάνει αυτό υπόψη και φροντίζει να μην την πληγώσει όταν κουβεντιάζουνε</a:t>
                </a:r>
                <a:r>
                  <a:rPr lang="en-GB" sz="2400" dirty="0">
                    <a:solidFill>
                      <a:schemeClr val="accent6">
                        <a:lumMod val="75000"/>
                      </a:schemeClr>
                    </a:solidFill>
                    <a:latin typeface="Calibri" panose="020F0502020204030204" pitchFamily="34" charset="0"/>
                  </a:rPr>
                  <a:t>.</a:t>
                </a:r>
                <a:endParaRPr lang="el-GR" sz="2400" dirty="0">
                  <a:solidFill>
                    <a:schemeClr val="accent6">
                      <a:lumMod val="75000"/>
                    </a:schemeClr>
                  </a:solidFill>
                  <a:latin typeface="Calibri" panose="020F0502020204030204" pitchFamily="34" charset="0"/>
                </a:endParaRPr>
              </a:p>
            </p:txBody>
          </p:sp>
        </p:grpSp>
      </p:grpSp>
      <mc:AlternateContent xmlns:mc="http://schemas.openxmlformats.org/markup-compatibility/2006">
        <mc:Choice xmlns:am3d="http://schemas.microsoft.com/office/drawing/2017/model3d" Requires="am3d">
          <p:graphicFrame>
            <p:nvGraphicFramePr>
              <p:cNvPr id="22" name="3D-Modell 2084" descr="Gesicht mit Kopfverband Emoji">
                <a:extLst>
                  <a:ext uri="{FF2B5EF4-FFF2-40B4-BE49-F238E27FC236}">
                    <a16:creationId xmlns:a16="http://schemas.microsoft.com/office/drawing/2014/main" id="{2B4153E0-3751-47B2-814C-BF18BE532952}"/>
                  </a:ext>
                </a:extLst>
              </p:cNvPr>
              <p:cNvGraphicFramePr>
                <a:graphicFrameLocks noChangeAspect="1"/>
              </p:cNvGraphicFramePr>
              <p:nvPr>
                <p:extLst>
                  <p:ext uri="{D42A27DB-BD31-4B8C-83A1-F6EECF244321}">
                    <p14:modId xmlns:p14="http://schemas.microsoft.com/office/powerpoint/2010/main" val="3487020795"/>
                  </p:ext>
                </p:extLst>
              </p:nvPr>
            </p:nvGraphicFramePr>
            <p:xfrm>
              <a:off x="112458" y="2371774"/>
              <a:ext cx="1443990" cy="1443990"/>
            </p:xfrm>
            <a:graphic>
              <a:graphicData uri="http://schemas.microsoft.com/office/drawing/2017/model3d">
                <am3d:model3d r:embed="rId3">
                  <am3d:spPr>
                    <a:xfrm>
                      <a:off x="0" y="0"/>
                      <a:ext cx="1443990" cy="1443990"/>
                    </a:xfrm>
                    <a:prstGeom prst="rect">
                      <a:avLst/>
                    </a:prstGeom>
                  </am3d:spPr>
                  <am3d:camera>
                    <am3d:pos x="0" y="0" z="81087676"/>
                    <am3d:up dx="0" dy="36000000" dz="0"/>
                    <am3d:lookAt x="0" y="0" z="0"/>
                    <am3d:perspective fov="2700000"/>
                  </am3d:camera>
                  <am3d:trans>
                    <am3d:meterPerModelUnit n="94389" d="1000000"/>
                    <am3d:preTrans dx="161081" dy="-17907827" dz="3"/>
                    <am3d:scale>
                      <am3d:sx n="1000000" d="1000000"/>
                      <am3d:sy n="1000000" d="1000000"/>
                      <am3d:sz n="1000000" d="1000000"/>
                    </am3d:scale>
                    <am3d:rot ax="93118" ay="569181" az="15351"/>
                    <am3d:postTrans dx="0" dy="0" dz="0"/>
                  </am3d:trans>
                  <am3d:raster rName="Office3DRenderer" rVer="16.0.8326">
                    <am3d:blip r:embed="rId4"/>
                  </am3d:raster>
                  <am3d:objViewport viewportSz="248898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2" name="3D-Modell 2084" descr="Gesicht mit Kopfverband Emoji">
                <a:extLst>
                  <a:ext uri="{FF2B5EF4-FFF2-40B4-BE49-F238E27FC236}">
                    <a16:creationId xmlns:a16="http://schemas.microsoft.com/office/drawing/2014/main" id="{2B4153E0-3751-47B2-814C-BF18BE532952}"/>
                  </a:ext>
                </a:extLst>
              </p:cNvPr>
              <p:cNvPicPr>
                <a:picLocks noGrp="1" noRot="1" noChangeAspect="1" noMove="1" noResize="1" noEditPoints="1" noAdjustHandles="1" noChangeArrowheads="1" noChangeShapeType="1" noCrop="1"/>
              </p:cNvPicPr>
              <p:nvPr/>
            </p:nvPicPr>
            <p:blipFill>
              <a:blip r:embed="rId4"/>
              <a:stretch>
                <a:fillRect/>
              </a:stretch>
            </p:blipFill>
            <p:spPr>
              <a:xfrm>
                <a:off x="112458" y="2371774"/>
                <a:ext cx="1443990" cy="1443990"/>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3" name="3D-Modell 2083" descr="Erleichtertes Gesicht Emoji">
                <a:extLst>
                  <a:ext uri="{FF2B5EF4-FFF2-40B4-BE49-F238E27FC236}">
                    <a16:creationId xmlns:a16="http://schemas.microsoft.com/office/drawing/2014/main" id="{61D10C20-5971-44CB-BBF3-E8837D955708}"/>
                  </a:ext>
                </a:extLst>
              </p:cNvPr>
              <p:cNvGraphicFramePr>
                <a:graphicFrameLocks noChangeAspect="1"/>
              </p:cNvGraphicFramePr>
              <p:nvPr>
                <p:extLst>
                  <p:ext uri="{D42A27DB-BD31-4B8C-83A1-F6EECF244321}">
                    <p14:modId xmlns:p14="http://schemas.microsoft.com/office/powerpoint/2010/main" val="3466999526"/>
                  </p:ext>
                </p:extLst>
              </p:nvPr>
            </p:nvGraphicFramePr>
            <p:xfrm>
              <a:off x="10344595" y="2868679"/>
              <a:ext cx="1441450" cy="1441450"/>
            </p:xfrm>
            <a:graphic>
              <a:graphicData uri="http://schemas.microsoft.com/office/drawing/2017/model3d">
                <am3d:model3d r:embed="rId5">
                  <am3d:spPr>
                    <a:xfrm>
                      <a:off x="0" y="0"/>
                      <a:ext cx="1441450" cy="1441450"/>
                    </a:xfrm>
                    <a:prstGeom prst="rect">
                      <a:avLst/>
                    </a:prstGeom>
                    <a:noFill/>
                  </am3d:spPr>
                  <am3d:camera>
                    <am3d:pos x="0" y="0" z="81150066"/>
                    <am3d:up dx="0" dy="36000000" dz="0"/>
                    <am3d:lookAt x="0" y="0" z="0"/>
                    <am3d:perspective fov="2700000"/>
                  </am3d:camera>
                  <am3d:trans>
                    <am3d:meterPerModelUnit n="94697" d="1000000"/>
                    <am3d:preTrans dx="3" dy="-17897578" dz="-109314"/>
                    <am3d:scale>
                      <am3d:sx n="1000000" d="1000000"/>
                      <am3d:sy n="1000000" d="1000000"/>
                      <am3d:sz n="1000000" d="1000000"/>
                    </am3d:scale>
                    <am3d:rot ax="-411376" ay="-808679" az="96313"/>
                    <am3d:postTrans dx="0" dy="0" dz="0"/>
                  </am3d:trans>
                  <am3d:raster rName="Office3DRenderer" rVer="16.0.8326">
                    <am3d:blip r:embed="rId6"/>
                  </am3d:raster>
                  <am3d:objViewport viewportSz="252253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3" name="3D-Modell 2083" descr="Erleichtertes Gesicht Emoji">
                <a:extLst>
                  <a:ext uri="{FF2B5EF4-FFF2-40B4-BE49-F238E27FC236}">
                    <a16:creationId xmlns:a16="http://schemas.microsoft.com/office/drawing/2014/main" id="{61D10C20-5971-44CB-BBF3-E8837D955708}"/>
                  </a:ext>
                </a:extLst>
              </p:cNvPr>
              <p:cNvPicPr>
                <a:picLocks noGrp="1" noRot="1" noChangeAspect="1" noMove="1" noResize="1" noEditPoints="1" noAdjustHandles="1" noChangeArrowheads="1" noChangeShapeType="1" noCrop="1"/>
              </p:cNvPicPr>
              <p:nvPr/>
            </p:nvPicPr>
            <p:blipFill>
              <a:blip r:embed="rId6"/>
              <a:stretch>
                <a:fillRect/>
              </a:stretch>
            </p:blipFill>
            <p:spPr>
              <a:xfrm>
                <a:off x="10344595" y="2868679"/>
                <a:ext cx="1441450" cy="1441450"/>
              </a:xfrm>
              <a:prstGeom prst="rect">
                <a:avLst/>
              </a:prstGeom>
              <a:noFill/>
            </p:spPr>
          </p:pic>
        </mc:Fallback>
      </mc:AlternateContent>
      <p:sp>
        <p:nvSpPr>
          <p:cNvPr id="18" name="TextBox 17">
            <a:extLst>
              <a:ext uri="{FF2B5EF4-FFF2-40B4-BE49-F238E27FC236}">
                <a16:creationId xmlns:a16="http://schemas.microsoft.com/office/drawing/2014/main" id="{26D84175-633E-4A0A-B6B4-B2920503A9A0}"/>
              </a:ext>
            </a:extLst>
          </p:cNvPr>
          <p:cNvSpPr txBox="1"/>
          <p:nvPr/>
        </p:nvSpPr>
        <p:spPr>
          <a:xfrm>
            <a:off x="8143874" y="0"/>
            <a:ext cx="4048125"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rPr>
              <a:t>○ </a:t>
            </a:r>
            <a:r>
              <a:rPr lang="el-GR" dirty="0">
                <a:solidFill>
                  <a:schemeClr val="bg1"/>
                </a:solidFill>
                <a:effectLst>
                  <a:outerShdw blurRad="38100" dist="38100" dir="2700000" algn="tl">
                    <a:srgbClr val="000000">
                      <a:alpha val="43137"/>
                    </a:srgbClr>
                  </a:outerShdw>
                </a:effectLst>
              </a:rPr>
              <a:t>Χρησιμοποιήστε χρήσιμες στρατηγικές</a:t>
            </a:r>
            <a:endParaRPr lang="en-US" sz="18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220780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fik 2058" descr="Aquarell, Pinselstrich, Farbe, Abstrakt, Textur, Bürste">
            <a:extLst>
              <a:ext uri="{FF2B5EF4-FFF2-40B4-BE49-F238E27FC236}">
                <a16:creationId xmlns:a16="http://schemas.microsoft.com/office/drawing/2014/main" id="{554924EA-FBF6-4448-8279-44789E3EB45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2619"/>
          <a:stretch/>
        </p:blipFill>
        <p:spPr bwMode="auto">
          <a:xfrm>
            <a:off x="0" y="541370"/>
            <a:ext cx="3810000" cy="946911"/>
          </a:xfrm>
          <a:prstGeom prst="rect">
            <a:avLst/>
          </a:prstGeom>
          <a:noFill/>
          <a:ln>
            <a:noFill/>
          </a:ln>
          <a:extLst>
            <a:ext uri="{53640926-AAD7-44D8-BBD7-CCE9431645EC}">
              <a14:shadowObscured xmlns:a14="http://schemas.microsoft.com/office/drawing/2010/main"/>
            </a:ext>
          </a:extLst>
        </p:spPr>
      </p:pic>
      <p:sp>
        <p:nvSpPr>
          <p:cNvPr id="4" name="Title 3">
            <a:extLst>
              <a:ext uri="{FF2B5EF4-FFF2-40B4-BE49-F238E27FC236}">
                <a16:creationId xmlns:a16="http://schemas.microsoft.com/office/drawing/2014/main" id="{DB6976C1-0931-49AD-8246-F800ACE926AE}"/>
              </a:ext>
            </a:extLst>
          </p:cNvPr>
          <p:cNvSpPr>
            <a:spLocks noGrp="1"/>
          </p:cNvSpPr>
          <p:nvPr>
            <p:ph type="title"/>
          </p:nvPr>
        </p:nvSpPr>
        <p:spPr/>
        <p:txBody>
          <a:bodyPr/>
          <a:lstStyle/>
          <a:p>
            <a:r>
              <a:rPr lang="en-US" dirty="0">
                <a:solidFill>
                  <a:schemeClr val="bg1">
                    <a:lumMod val="95000"/>
                  </a:schemeClr>
                </a:solidFill>
                <a:effectLst>
                  <a:outerShdw blurRad="38100" dist="38100" dir="2700000" algn="tl">
                    <a:srgbClr val="000000">
                      <a:alpha val="43137"/>
                    </a:srgbClr>
                  </a:outerShdw>
                </a:effectLst>
              </a:rPr>
              <a:t>4. </a:t>
            </a:r>
            <a:r>
              <a:rPr lang="el-GR" dirty="0">
                <a:solidFill>
                  <a:schemeClr val="bg1">
                    <a:lumMod val="95000"/>
                  </a:schemeClr>
                </a:solidFill>
                <a:effectLst>
                  <a:outerShdw blurRad="38100" dist="38100" dir="2700000" algn="tl">
                    <a:srgbClr val="000000">
                      <a:alpha val="43137"/>
                    </a:srgbClr>
                  </a:outerShdw>
                </a:effectLst>
              </a:rPr>
              <a:t>Διασκέδαση</a:t>
            </a:r>
          </a:p>
        </p:txBody>
      </p:sp>
      <p:grpSp>
        <p:nvGrpSpPr>
          <p:cNvPr id="10" name="Gruppieren 523">
            <a:extLst>
              <a:ext uri="{FF2B5EF4-FFF2-40B4-BE49-F238E27FC236}">
                <a16:creationId xmlns:a16="http://schemas.microsoft.com/office/drawing/2014/main" id="{F6C8A021-D1A3-44AC-BE94-6CA596ECEC25}"/>
              </a:ext>
            </a:extLst>
          </p:cNvPr>
          <p:cNvGrpSpPr/>
          <p:nvPr/>
        </p:nvGrpSpPr>
        <p:grpSpPr>
          <a:xfrm>
            <a:off x="1578932" y="1090351"/>
            <a:ext cx="8810544" cy="6887013"/>
            <a:chOff x="0" y="0"/>
            <a:chExt cx="4221479" cy="1805925"/>
          </a:xfrm>
        </p:grpSpPr>
        <p:grpSp>
          <p:nvGrpSpPr>
            <p:cNvPr id="11" name="Gruppieren 524">
              <a:extLst>
                <a:ext uri="{FF2B5EF4-FFF2-40B4-BE49-F238E27FC236}">
                  <a16:creationId xmlns:a16="http://schemas.microsoft.com/office/drawing/2014/main" id="{D23382D1-450E-431C-A4B3-2198E3368924}"/>
                </a:ext>
              </a:extLst>
            </p:cNvPr>
            <p:cNvGrpSpPr/>
            <p:nvPr/>
          </p:nvGrpSpPr>
          <p:grpSpPr>
            <a:xfrm>
              <a:off x="0" y="0"/>
              <a:ext cx="4221479" cy="1805925"/>
              <a:chOff x="0" y="0"/>
              <a:chExt cx="4221479" cy="1805925"/>
            </a:xfrm>
          </p:grpSpPr>
          <p:sp>
            <p:nvSpPr>
              <p:cNvPr id="12" name="Rechteck 525">
                <a:extLst>
                  <a:ext uri="{FF2B5EF4-FFF2-40B4-BE49-F238E27FC236}">
                    <a16:creationId xmlns:a16="http://schemas.microsoft.com/office/drawing/2014/main" id="{5EC9D068-4EA7-4261-A28A-8415D9DAE68D}"/>
                  </a:ext>
                </a:extLst>
              </p:cNvPr>
              <p:cNvSpPr/>
              <p:nvPr/>
            </p:nvSpPr>
            <p:spPr>
              <a:xfrm>
                <a:off x="0" y="0"/>
                <a:ext cx="4221475" cy="1805925"/>
              </a:xfrm>
              <a:prstGeom prst="rect">
                <a:avLst/>
              </a:prstGeom>
              <a:noFill/>
              <a:ln>
                <a:noFill/>
              </a:ln>
            </p:spPr>
            <p:txBody>
              <a:bodyPr spcFirstLastPara="1" wrap="square" lIns="91425" tIns="91425" rIns="91425" bIns="91425" anchor="ctr" anchorCtr="0">
                <a:noAutofit/>
              </a:bodyPr>
              <a:lstStyle/>
              <a:p>
                <a:pPr>
                  <a:lnSpc>
                    <a:spcPct val="107000"/>
                  </a:lnSpc>
                  <a:spcAft>
                    <a:spcPts val="800"/>
                  </a:spcAft>
                </a:pPr>
                <a:r>
                  <a:rPr lang="en-GB" sz="1100">
                    <a:effectLst/>
                    <a:latin typeface="Calibri" panose="020F0502020204030204" pitchFamily="34" charset="0"/>
                    <a:ea typeface="Calibri" panose="020F0502020204030204" pitchFamily="34" charset="0"/>
                  </a:rPr>
                  <a:t> </a:t>
                </a:r>
                <a:endParaRPr lang="el-GR" sz="1100">
                  <a:effectLst/>
                  <a:latin typeface="Calibri" panose="020F0502020204030204" pitchFamily="34" charset="0"/>
                  <a:ea typeface="Calibri" panose="020F0502020204030204" pitchFamily="34" charset="0"/>
                </a:endParaRPr>
              </a:p>
            </p:txBody>
          </p:sp>
          <p:sp>
            <p:nvSpPr>
              <p:cNvPr id="13" name="Freihandform: Form 526">
                <a:extLst>
                  <a:ext uri="{FF2B5EF4-FFF2-40B4-BE49-F238E27FC236}">
                    <a16:creationId xmlns:a16="http://schemas.microsoft.com/office/drawing/2014/main" id="{2DFF2E0D-4106-4652-B11C-8DD8BC175154}"/>
                  </a:ext>
                </a:extLst>
              </p:cNvPr>
              <p:cNvSpPr/>
              <p:nvPr/>
            </p:nvSpPr>
            <p:spPr>
              <a:xfrm>
                <a:off x="0" y="0"/>
                <a:ext cx="4221479" cy="1688592"/>
              </a:xfrm>
              <a:custGeom>
                <a:avLst/>
                <a:gdLst/>
                <a:ahLst/>
                <a:cxnLst/>
                <a:rect l="l" t="t" r="r" b="b"/>
                <a:pathLst>
                  <a:path w="120000" h="120000" extrusionOk="0">
                    <a:moveTo>
                      <a:pt x="0" y="50000"/>
                    </a:moveTo>
                    <a:lnTo>
                      <a:pt x="24000" y="0"/>
                    </a:lnTo>
                    <a:lnTo>
                      <a:pt x="24000" y="20000"/>
                    </a:lnTo>
                    <a:lnTo>
                      <a:pt x="60000" y="20000"/>
                    </a:lnTo>
                    <a:cubicBezTo>
                      <a:pt x="62071" y="20000"/>
                      <a:pt x="63750" y="22238"/>
                      <a:pt x="63750" y="25000"/>
                    </a:cubicBezTo>
                    <a:cubicBezTo>
                      <a:pt x="63750" y="27761"/>
                      <a:pt x="62071" y="30000"/>
                      <a:pt x="60000" y="30000"/>
                    </a:cubicBezTo>
                    <a:cubicBezTo>
                      <a:pt x="57929" y="30000"/>
                      <a:pt x="56250" y="32239"/>
                      <a:pt x="56250" y="35000"/>
                    </a:cubicBezTo>
                    <a:cubicBezTo>
                      <a:pt x="56250" y="37762"/>
                      <a:pt x="57929" y="40000"/>
                      <a:pt x="60000" y="40000"/>
                    </a:cubicBezTo>
                    <a:lnTo>
                      <a:pt x="96000" y="40000"/>
                    </a:lnTo>
                    <a:lnTo>
                      <a:pt x="96000" y="20000"/>
                    </a:lnTo>
                    <a:lnTo>
                      <a:pt x="120000" y="70000"/>
                    </a:lnTo>
                    <a:lnTo>
                      <a:pt x="96000" y="120000"/>
                    </a:lnTo>
                    <a:lnTo>
                      <a:pt x="96000" y="100000"/>
                    </a:lnTo>
                    <a:lnTo>
                      <a:pt x="60000" y="100000"/>
                    </a:lnTo>
                    <a:cubicBezTo>
                      <a:pt x="57929" y="100000"/>
                      <a:pt x="56250" y="97762"/>
                      <a:pt x="56250" y="95000"/>
                    </a:cubicBezTo>
                    <a:lnTo>
                      <a:pt x="56250" y="80000"/>
                    </a:lnTo>
                    <a:lnTo>
                      <a:pt x="24000" y="80000"/>
                    </a:lnTo>
                    <a:lnTo>
                      <a:pt x="24000" y="100000"/>
                    </a:lnTo>
                    <a:close/>
                  </a:path>
                  <a:path w="120000" h="120000" fill="darkenLess" extrusionOk="0">
                    <a:moveTo>
                      <a:pt x="63750" y="25000"/>
                    </a:moveTo>
                    <a:cubicBezTo>
                      <a:pt x="63750" y="27761"/>
                      <a:pt x="62071" y="30000"/>
                      <a:pt x="60000" y="30000"/>
                    </a:cubicBezTo>
                    <a:cubicBezTo>
                      <a:pt x="57929" y="30000"/>
                      <a:pt x="56250" y="32239"/>
                      <a:pt x="56250" y="35000"/>
                    </a:cubicBezTo>
                    <a:cubicBezTo>
                      <a:pt x="56250" y="37762"/>
                      <a:pt x="57929" y="40000"/>
                      <a:pt x="60000" y="40000"/>
                    </a:cubicBezTo>
                    <a:lnTo>
                      <a:pt x="63750" y="40000"/>
                    </a:lnTo>
                    <a:close/>
                  </a:path>
                  <a:path w="120000" h="120000" fill="none" extrusionOk="0">
                    <a:moveTo>
                      <a:pt x="0" y="50000"/>
                    </a:moveTo>
                    <a:lnTo>
                      <a:pt x="24000" y="0"/>
                    </a:lnTo>
                    <a:lnTo>
                      <a:pt x="24000" y="20000"/>
                    </a:lnTo>
                    <a:lnTo>
                      <a:pt x="60000" y="20000"/>
                    </a:lnTo>
                    <a:cubicBezTo>
                      <a:pt x="62071" y="20000"/>
                      <a:pt x="63750" y="22238"/>
                      <a:pt x="63750" y="25000"/>
                    </a:cubicBezTo>
                    <a:cubicBezTo>
                      <a:pt x="63750" y="27761"/>
                      <a:pt x="62071" y="30000"/>
                      <a:pt x="60000" y="30000"/>
                    </a:cubicBezTo>
                    <a:cubicBezTo>
                      <a:pt x="57929" y="30000"/>
                      <a:pt x="56250" y="32239"/>
                      <a:pt x="56250" y="35000"/>
                    </a:cubicBezTo>
                    <a:cubicBezTo>
                      <a:pt x="56250" y="37762"/>
                      <a:pt x="57929" y="40000"/>
                      <a:pt x="60000" y="40000"/>
                    </a:cubicBezTo>
                    <a:lnTo>
                      <a:pt x="96000" y="40000"/>
                    </a:lnTo>
                    <a:lnTo>
                      <a:pt x="96000" y="20000"/>
                    </a:lnTo>
                    <a:lnTo>
                      <a:pt x="120000" y="70000"/>
                    </a:lnTo>
                    <a:lnTo>
                      <a:pt x="96000" y="120000"/>
                    </a:lnTo>
                    <a:lnTo>
                      <a:pt x="96000" y="100000"/>
                    </a:lnTo>
                    <a:lnTo>
                      <a:pt x="60000" y="100000"/>
                    </a:lnTo>
                    <a:cubicBezTo>
                      <a:pt x="57929" y="100000"/>
                      <a:pt x="56250" y="97762"/>
                      <a:pt x="56250" y="95000"/>
                    </a:cubicBezTo>
                    <a:lnTo>
                      <a:pt x="56250" y="80000"/>
                    </a:lnTo>
                    <a:lnTo>
                      <a:pt x="24000" y="80000"/>
                    </a:lnTo>
                    <a:lnTo>
                      <a:pt x="24000" y="100000"/>
                    </a:lnTo>
                    <a:close/>
                    <a:moveTo>
                      <a:pt x="63750" y="25000"/>
                    </a:moveTo>
                    <a:lnTo>
                      <a:pt x="63750" y="40000"/>
                    </a:lnTo>
                    <a:moveTo>
                      <a:pt x="56250" y="35000"/>
                    </a:moveTo>
                    <a:lnTo>
                      <a:pt x="56250" y="80000"/>
                    </a:lnTo>
                  </a:path>
                </a:pathLst>
              </a:custGeom>
              <a:solidFill>
                <a:schemeClr val="bg1">
                  <a:lumMod val="95000"/>
                </a:schemeClr>
              </a:solidFill>
              <a:ln w="12700" cap="flat" cmpd="sng">
                <a:solidFill>
                  <a:schemeClr val="bg1">
                    <a:lumMod val="65000"/>
                  </a:schemeClr>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800"/>
                  </a:spcAft>
                </a:pPr>
                <a:r>
                  <a:rPr lang="en-GB" sz="1100">
                    <a:effectLst/>
                    <a:latin typeface="Calibri" panose="020F0502020204030204" pitchFamily="34" charset="0"/>
                    <a:ea typeface="Calibri" panose="020F0502020204030204" pitchFamily="34" charset="0"/>
                  </a:rPr>
                  <a:t> </a:t>
                </a:r>
                <a:endParaRPr lang="el-GR" sz="1100">
                  <a:effectLst/>
                  <a:latin typeface="Calibri" panose="020F0502020204030204" pitchFamily="34" charset="0"/>
                  <a:ea typeface="Calibri" panose="020F0502020204030204" pitchFamily="34" charset="0"/>
                </a:endParaRPr>
              </a:p>
            </p:txBody>
          </p:sp>
          <p:sp>
            <p:nvSpPr>
              <p:cNvPr id="14" name="Rechteck 527">
                <a:extLst>
                  <a:ext uri="{FF2B5EF4-FFF2-40B4-BE49-F238E27FC236}">
                    <a16:creationId xmlns:a16="http://schemas.microsoft.com/office/drawing/2014/main" id="{63262C1E-3059-4554-A382-9AB7270A48CB}"/>
                  </a:ext>
                </a:extLst>
              </p:cNvPr>
              <p:cNvSpPr/>
              <p:nvPr/>
            </p:nvSpPr>
            <p:spPr>
              <a:xfrm>
                <a:off x="249420" y="311913"/>
                <a:ext cx="1705154" cy="827410"/>
              </a:xfrm>
              <a:prstGeom prst="rect">
                <a:avLst/>
              </a:prstGeom>
              <a:noFill/>
              <a:ln>
                <a:noFill/>
              </a:ln>
            </p:spPr>
            <p:txBody>
              <a:bodyPr spcFirstLastPara="1" wrap="square" lIns="91425" tIns="91425" rIns="91425" bIns="91425" anchor="ctr" anchorCtr="0">
                <a:noAutofit/>
              </a:bodyPr>
              <a:lstStyle/>
              <a:p>
                <a:pPr>
                  <a:lnSpc>
                    <a:spcPct val="107000"/>
                  </a:lnSpc>
                  <a:spcAft>
                    <a:spcPts val="800"/>
                  </a:spcAft>
                </a:pPr>
                <a:r>
                  <a:rPr lang="en-GB" sz="1100">
                    <a:effectLst/>
                    <a:latin typeface="Calibri" panose="020F0502020204030204" pitchFamily="34" charset="0"/>
                    <a:ea typeface="Calibri" panose="020F0502020204030204" pitchFamily="34" charset="0"/>
                  </a:rPr>
                  <a:t> </a:t>
                </a:r>
                <a:endParaRPr lang="el-GR" sz="1100">
                  <a:effectLst/>
                  <a:latin typeface="Calibri" panose="020F0502020204030204" pitchFamily="34" charset="0"/>
                  <a:ea typeface="Calibri" panose="020F0502020204030204" pitchFamily="34" charset="0"/>
                </a:endParaRPr>
              </a:p>
            </p:txBody>
          </p:sp>
          <p:sp>
            <p:nvSpPr>
              <p:cNvPr id="15" name="Textfeld 528">
                <a:extLst>
                  <a:ext uri="{FF2B5EF4-FFF2-40B4-BE49-F238E27FC236}">
                    <a16:creationId xmlns:a16="http://schemas.microsoft.com/office/drawing/2014/main" id="{CD110A77-25D1-49C8-949D-99740DE724CF}"/>
                  </a:ext>
                </a:extLst>
              </p:cNvPr>
              <p:cNvSpPr txBox="1"/>
              <p:nvPr/>
            </p:nvSpPr>
            <p:spPr>
              <a:xfrm>
                <a:off x="234260" y="421424"/>
                <a:ext cx="1770755" cy="805247"/>
              </a:xfrm>
              <a:prstGeom prst="rect">
                <a:avLst/>
              </a:prstGeom>
              <a:noFill/>
              <a:ln>
                <a:noFill/>
              </a:ln>
            </p:spPr>
            <p:txBody>
              <a:bodyPr spcFirstLastPara="1" wrap="square" lIns="0" tIns="28425" rIns="0" bIns="30475" anchor="ctr" anchorCtr="0">
                <a:noAutofit/>
              </a:bodyPr>
              <a:lstStyle/>
              <a:p>
                <a:pPr algn="ctr">
                  <a:lnSpc>
                    <a:spcPct val="89000"/>
                  </a:lnSpc>
                  <a:spcAft>
                    <a:spcPts val="800"/>
                  </a:spcAft>
                </a:pPr>
                <a:r>
                  <a:rPr lang="el-GR" sz="2000" dirty="0">
                    <a:solidFill>
                      <a:srgbClr val="C00000"/>
                    </a:solidFill>
                    <a:latin typeface="Calibri" panose="020F0502020204030204" pitchFamily="34" charset="0"/>
                  </a:rPr>
                  <a:t>Ο </a:t>
                </a:r>
                <a:r>
                  <a:rPr lang="el-GR" sz="2000" dirty="0" err="1">
                    <a:solidFill>
                      <a:srgbClr val="C00000"/>
                    </a:solidFill>
                    <a:latin typeface="Calibri" panose="020F0502020204030204" pitchFamily="34" charset="0"/>
                  </a:rPr>
                  <a:t>Ρομάν</a:t>
                </a:r>
                <a:r>
                  <a:rPr lang="el-GR" sz="2000" dirty="0">
                    <a:solidFill>
                      <a:srgbClr val="C00000"/>
                    </a:solidFill>
                    <a:latin typeface="Calibri" panose="020F0502020204030204" pitchFamily="34" charset="0"/>
                  </a:rPr>
                  <a:t> είναι πραγματικά πολύ απογοητευμένος λόγω κακού σχολικού βαθμού. Όταν αυτός και οι φίλοι του βλέπουν ένα παρατημένο  ποδήλατο δίπλα στα ράφια ποδηλάτων στο σταθμό το βράδυ, αυτός και οι φίλοι του το κλωτσούν μέχρι να λυγίσει εντελώς, </a:t>
                </a:r>
                <a:br>
                  <a:rPr lang="el-GR" sz="2000" dirty="0">
                    <a:solidFill>
                      <a:srgbClr val="C00000"/>
                    </a:solidFill>
                    <a:latin typeface="Calibri" panose="020F0502020204030204" pitchFamily="34" charset="0"/>
                  </a:rPr>
                </a:br>
                <a:r>
                  <a:rPr lang="el-GR" sz="2000" dirty="0">
                    <a:solidFill>
                      <a:srgbClr val="C00000"/>
                    </a:solidFill>
                    <a:latin typeface="Calibri" panose="020F0502020204030204" pitchFamily="34" charset="0"/>
                  </a:rPr>
                  <a:t>μόνο για διασκέδαση</a:t>
                </a:r>
                <a:r>
                  <a:rPr lang="en-GB" sz="2000" dirty="0">
                    <a:solidFill>
                      <a:srgbClr val="C00000"/>
                    </a:solidFill>
                    <a:latin typeface="Calibri" panose="020F0502020204030204" pitchFamily="34" charset="0"/>
                  </a:rPr>
                  <a:t>.</a:t>
                </a:r>
                <a:endParaRPr lang="el-GR" sz="2000" dirty="0">
                  <a:solidFill>
                    <a:srgbClr val="C00000"/>
                  </a:solidFill>
                  <a:latin typeface="Calibri" panose="020F0502020204030204" pitchFamily="34" charset="0"/>
                </a:endParaRPr>
              </a:p>
              <a:p>
                <a:pPr algn="ctr">
                  <a:lnSpc>
                    <a:spcPct val="89000"/>
                  </a:lnSpc>
                  <a:spcAft>
                    <a:spcPts val="800"/>
                  </a:spcAft>
                </a:pPr>
                <a:endParaRPr lang="el-GR" sz="2400" dirty="0">
                  <a:solidFill>
                    <a:schemeClr val="bg2"/>
                  </a:solidFill>
                  <a:effectLst>
                    <a:outerShdw blurRad="38100" dist="38100" dir="2700000" algn="tl">
                      <a:srgbClr val="000000">
                        <a:alpha val="43137"/>
                      </a:srgbClr>
                    </a:outerShdw>
                  </a:effectLst>
                  <a:latin typeface="Calibri" panose="020F0502020204030204" pitchFamily="34" charset="0"/>
                </a:endParaRPr>
              </a:p>
            </p:txBody>
          </p:sp>
          <p:sp>
            <p:nvSpPr>
              <p:cNvPr id="16" name="Rechteck 529">
                <a:extLst>
                  <a:ext uri="{FF2B5EF4-FFF2-40B4-BE49-F238E27FC236}">
                    <a16:creationId xmlns:a16="http://schemas.microsoft.com/office/drawing/2014/main" id="{E2FD22EC-E519-4C07-BA73-B7EDC3810569}"/>
                  </a:ext>
                </a:extLst>
              </p:cNvPr>
              <p:cNvSpPr/>
              <p:nvPr/>
            </p:nvSpPr>
            <p:spPr>
              <a:xfrm>
                <a:off x="2110740" y="576503"/>
                <a:ext cx="1646377" cy="827410"/>
              </a:xfrm>
              <a:prstGeom prst="rect">
                <a:avLst/>
              </a:prstGeom>
              <a:noFill/>
              <a:ln>
                <a:noFill/>
              </a:ln>
            </p:spPr>
            <p:txBody>
              <a:bodyPr spcFirstLastPara="1" wrap="square" lIns="91425" tIns="91425" rIns="91425" bIns="91425" anchor="ctr" anchorCtr="0">
                <a:noAutofit/>
              </a:bodyPr>
              <a:lstStyle/>
              <a:p>
                <a:pPr>
                  <a:lnSpc>
                    <a:spcPct val="107000"/>
                  </a:lnSpc>
                  <a:spcAft>
                    <a:spcPts val="800"/>
                  </a:spcAft>
                </a:pPr>
                <a:r>
                  <a:rPr lang="en-GB" sz="1100">
                    <a:effectLst/>
                    <a:latin typeface="Calibri" panose="020F0502020204030204" pitchFamily="34" charset="0"/>
                    <a:ea typeface="Calibri" panose="020F0502020204030204" pitchFamily="34" charset="0"/>
                  </a:rPr>
                  <a:t> </a:t>
                </a:r>
                <a:endParaRPr lang="el-GR" sz="1100">
                  <a:effectLst/>
                  <a:latin typeface="Calibri" panose="020F0502020204030204" pitchFamily="34" charset="0"/>
                  <a:ea typeface="Calibri" panose="020F0502020204030204" pitchFamily="34" charset="0"/>
                </a:endParaRPr>
              </a:p>
            </p:txBody>
          </p:sp>
          <p:sp>
            <p:nvSpPr>
              <p:cNvPr id="17" name="Textfeld 530">
                <a:extLst>
                  <a:ext uri="{FF2B5EF4-FFF2-40B4-BE49-F238E27FC236}">
                    <a16:creationId xmlns:a16="http://schemas.microsoft.com/office/drawing/2014/main" id="{9E8E5651-0029-4359-AD45-91AA56A77FBD}"/>
                  </a:ext>
                </a:extLst>
              </p:cNvPr>
              <p:cNvSpPr txBox="1"/>
              <p:nvPr/>
            </p:nvSpPr>
            <p:spPr>
              <a:xfrm>
                <a:off x="2110740" y="576503"/>
                <a:ext cx="1646377" cy="845984"/>
              </a:xfrm>
              <a:prstGeom prst="rect">
                <a:avLst/>
              </a:prstGeom>
              <a:noFill/>
              <a:ln>
                <a:noFill/>
              </a:ln>
            </p:spPr>
            <p:txBody>
              <a:bodyPr spcFirstLastPara="1" wrap="square" lIns="0" tIns="32000" rIns="0" bIns="34275" anchor="ctr" anchorCtr="0">
                <a:noAutofit/>
              </a:bodyPr>
              <a:lstStyle/>
              <a:p>
                <a:pPr algn="ctr">
                  <a:lnSpc>
                    <a:spcPct val="89000"/>
                  </a:lnSpc>
                  <a:spcAft>
                    <a:spcPts val="800"/>
                  </a:spcAft>
                </a:pPr>
                <a:r>
                  <a:rPr lang="el-GR" sz="2400" dirty="0">
                    <a:solidFill>
                      <a:schemeClr val="accent6">
                        <a:lumMod val="75000"/>
                      </a:schemeClr>
                    </a:solidFill>
                    <a:latin typeface="Calibri" panose="020F0502020204030204" pitchFamily="34" charset="0"/>
                  </a:rPr>
                  <a:t>Ο </a:t>
                </a:r>
                <a:r>
                  <a:rPr lang="el-GR" sz="2400" dirty="0" err="1">
                    <a:solidFill>
                      <a:schemeClr val="accent6">
                        <a:lumMod val="75000"/>
                      </a:schemeClr>
                    </a:solidFill>
                    <a:latin typeface="Calibri" panose="020F0502020204030204" pitchFamily="34" charset="0"/>
                  </a:rPr>
                  <a:t>Ρομάν</a:t>
                </a:r>
                <a:r>
                  <a:rPr lang="el-GR" sz="2400" dirty="0">
                    <a:solidFill>
                      <a:schemeClr val="accent6">
                        <a:lumMod val="75000"/>
                      </a:schemeClr>
                    </a:solidFill>
                    <a:latin typeface="Calibri" panose="020F0502020204030204" pitchFamily="34" charset="0"/>
                  </a:rPr>
                  <a:t> είναι πραγματικά απογοητευμένος λόγω του κακού βαθμού. Αποφασίζει να είναι καλύτερα προετοιμασμένος την επόμενη φορά και κατεβάζει μια αστεία ταινία για να παρακολουθήσει με τους φίλους του</a:t>
                </a:r>
                <a:r>
                  <a:rPr lang="en-US" sz="2400" dirty="0">
                    <a:solidFill>
                      <a:schemeClr val="accent6">
                        <a:lumMod val="75000"/>
                      </a:schemeClr>
                    </a:solidFill>
                    <a:latin typeface="Calibri" panose="020F0502020204030204" pitchFamily="34" charset="0"/>
                  </a:rPr>
                  <a:t>.</a:t>
                </a:r>
                <a:r>
                  <a:rPr lang="en-GB" sz="2400" dirty="0">
                    <a:solidFill>
                      <a:schemeClr val="accent6">
                        <a:lumMod val="75000"/>
                      </a:schemeClr>
                    </a:solidFill>
                    <a:latin typeface="Calibri" panose="020F0502020204030204" pitchFamily="34" charset="0"/>
                  </a:rPr>
                  <a:t>  </a:t>
                </a:r>
                <a:endParaRPr lang="el-GR" sz="2400" dirty="0">
                  <a:solidFill>
                    <a:schemeClr val="accent6">
                      <a:lumMod val="75000"/>
                    </a:schemeClr>
                  </a:solidFill>
                  <a:latin typeface="Calibri" panose="020F0502020204030204" pitchFamily="34" charset="0"/>
                </a:endParaRPr>
              </a:p>
            </p:txBody>
          </p:sp>
        </p:grpSp>
      </p:grpSp>
      <mc:AlternateContent xmlns:mc="http://schemas.openxmlformats.org/markup-compatibility/2006">
        <mc:Choice xmlns:am3d="http://schemas.microsoft.com/office/drawing/2017/model3d" Requires="am3d">
          <p:graphicFrame>
            <p:nvGraphicFramePr>
              <p:cNvPr id="22" name="3D-Modell 2084" descr="Gesicht mit Kopfverband Emoji">
                <a:extLst>
                  <a:ext uri="{FF2B5EF4-FFF2-40B4-BE49-F238E27FC236}">
                    <a16:creationId xmlns:a16="http://schemas.microsoft.com/office/drawing/2014/main" id="{943136EC-23A1-4307-8D6C-5EE69416D22B}"/>
                  </a:ext>
                </a:extLst>
              </p:cNvPr>
              <p:cNvGraphicFramePr>
                <a:graphicFrameLocks noChangeAspect="1"/>
              </p:cNvGraphicFramePr>
              <p:nvPr>
                <p:extLst>
                  <p:ext uri="{D42A27DB-BD31-4B8C-83A1-F6EECF244321}">
                    <p14:modId xmlns:p14="http://schemas.microsoft.com/office/powerpoint/2010/main" val="3805594147"/>
                  </p:ext>
                </p:extLst>
              </p:nvPr>
            </p:nvGraphicFramePr>
            <p:xfrm>
              <a:off x="69297" y="2503582"/>
              <a:ext cx="1443990" cy="1443990"/>
            </p:xfrm>
            <a:graphic>
              <a:graphicData uri="http://schemas.microsoft.com/office/drawing/2017/model3d">
                <am3d:model3d r:embed="rId3">
                  <am3d:spPr>
                    <a:xfrm>
                      <a:off x="0" y="0"/>
                      <a:ext cx="1443990" cy="1443990"/>
                    </a:xfrm>
                    <a:prstGeom prst="rect">
                      <a:avLst/>
                    </a:prstGeom>
                  </am3d:spPr>
                  <am3d:camera>
                    <am3d:pos x="0" y="0" z="81087676"/>
                    <am3d:up dx="0" dy="36000000" dz="0"/>
                    <am3d:lookAt x="0" y="0" z="0"/>
                    <am3d:perspective fov="2700000"/>
                  </am3d:camera>
                  <am3d:trans>
                    <am3d:meterPerModelUnit n="94389" d="1000000"/>
                    <am3d:preTrans dx="161081" dy="-17907827" dz="3"/>
                    <am3d:scale>
                      <am3d:sx n="1000000" d="1000000"/>
                      <am3d:sy n="1000000" d="1000000"/>
                      <am3d:sz n="1000000" d="1000000"/>
                    </am3d:scale>
                    <am3d:rot ax="93118" ay="569181" az="15351"/>
                    <am3d:postTrans dx="0" dy="0" dz="0"/>
                  </am3d:trans>
                  <am3d:raster rName="Office3DRenderer" rVer="16.0.8326">
                    <am3d:blip r:embed="rId4"/>
                  </am3d:raster>
                  <am3d:objViewport viewportSz="248898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2" name="3D-Modell 2084" descr="Gesicht mit Kopfverband Emoji">
                <a:extLst>
                  <a:ext uri="{FF2B5EF4-FFF2-40B4-BE49-F238E27FC236}">
                    <a16:creationId xmlns:a16="http://schemas.microsoft.com/office/drawing/2014/main" id="{943136EC-23A1-4307-8D6C-5EE69416D22B}"/>
                  </a:ext>
                </a:extLst>
              </p:cNvPr>
              <p:cNvPicPr>
                <a:picLocks noGrp="1" noRot="1" noChangeAspect="1" noMove="1" noResize="1" noEditPoints="1" noAdjustHandles="1" noChangeArrowheads="1" noChangeShapeType="1" noCrop="1"/>
              </p:cNvPicPr>
              <p:nvPr/>
            </p:nvPicPr>
            <p:blipFill>
              <a:blip r:embed="rId4"/>
              <a:stretch>
                <a:fillRect/>
              </a:stretch>
            </p:blipFill>
            <p:spPr>
              <a:xfrm>
                <a:off x="69297" y="2503582"/>
                <a:ext cx="1443990" cy="1443990"/>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3" name="3D-Modell 2083" descr="Erleichtertes Gesicht Emoji">
                <a:extLst>
                  <a:ext uri="{FF2B5EF4-FFF2-40B4-BE49-F238E27FC236}">
                    <a16:creationId xmlns:a16="http://schemas.microsoft.com/office/drawing/2014/main" id="{60D9B85F-B5E6-4EB1-B200-4C9D22477D87}"/>
                  </a:ext>
                </a:extLst>
              </p:cNvPr>
              <p:cNvGraphicFramePr>
                <a:graphicFrameLocks noChangeAspect="1"/>
              </p:cNvGraphicFramePr>
              <p:nvPr>
                <p:extLst>
                  <p:ext uri="{D42A27DB-BD31-4B8C-83A1-F6EECF244321}">
                    <p14:modId xmlns:p14="http://schemas.microsoft.com/office/powerpoint/2010/main" val="1055396813"/>
                  </p:ext>
                </p:extLst>
              </p:nvPr>
            </p:nvGraphicFramePr>
            <p:xfrm>
              <a:off x="10409475" y="2987675"/>
              <a:ext cx="1441450" cy="1441450"/>
            </p:xfrm>
            <a:graphic>
              <a:graphicData uri="http://schemas.microsoft.com/office/drawing/2017/model3d">
                <am3d:model3d r:embed="rId5">
                  <am3d:spPr>
                    <a:xfrm>
                      <a:off x="0" y="0"/>
                      <a:ext cx="1441450" cy="1441450"/>
                    </a:xfrm>
                    <a:prstGeom prst="rect">
                      <a:avLst/>
                    </a:prstGeom>
                    <a:noFill/>
                  </am3d:spPr>
                  <am3d:camera>
                    <am3d:pos x="0" y="0" z="81150066"/>
                    <am3d:up dx="0" dy="36000000" dz="0"/>
                    <am3d:lookAt x="0" y="0" z="0"/>
                    <am3d:perspective fov="2700000"/>
                  </am3d:camera>
                  <am3d:trans>
                    <am3d:meterPerModelUnit n="94697" d="1000000"/>
                    <am3d:preTrans dx="3" dy="-17897578" dz="-109314"/>
                    <am3d:scale>
                      <am3d:sx n="1000000" d="1000000"/>
                      <am3d:sy n="1000000" d="1000000"/>
                      <am3d:sz n="1000000" d="1000000"/>
                    </am3d:scale>
                    <am3d:rot ax="-411376" ay="-808679" az="96313"/>
                    <am3d:postTrans dx="0" dy="0" dz="0"/>
                  </am3d:trans>
                  <am3d:raster rName="Office3DRenderer" rVer="16.0.8326">
                    <am3d:blip r:embed="rId6"/>
                  </am3d:raster>
                  <am3d:objViewport viewportSz="252253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3" name="3D-Modell 2083" descr="Erleichtertes Gesicht Emoji">
                <a:extLst>
                  <a:ext uri="{FF2B5EF4-FFF2-40B4-BE49-F238E27FC236}">
                    <a16:creationId xmlns:a16="http://schemas.microsoft.com/office/drawing/2014/main" id="{60D9B85F-B5E6-4EB1-B200-4C9D22477D87}"/>
                  </a:ext>
                </a:extLst>
              </p:cNvPr>
              <p:cNvPicPr>
                <a:picLocks noGrp="1" noRot="1" noChangeAspect="1" noMove="1" noResize="1" noEditPoints="1" noAdjustHandles="1" noChangeArrowheads="1" noChangeShapeType="1" noCrop="1"/>
              </p:cNvPicPr>
              <p:nvPr/>
            </p:nvPicPr>
            <p:blipFill>
              <a:blip r:embed="rId6"/>
              <a:stretch>
                <a:fillRect/>
              </a:stretch>
            </p:blipFill>
            <p:spPr>
              <a:xfrm>
                <a:off x="10409475" y="2987675"/>
                <a:ext cx="1441450" cy="1441450"/>
              </a:xfrm>
              <a:prstGeom prst="rect">
                <a:avLst/>
              </a:prstGeom>
              <a:noFill/>
            </p:spPr>
          </p:pic>
        </mc:Fallback>
      </mc:AlternateContent>
      <p:sp>
        <p:nvSpPr>
          <p:cNvPr id="19" name="TextBox 18">
            <a:extLst>
              <a:ext uri="{FF2B5EF4-FFF2-40B4-BE49-F238E27FC236}">
                <a16:creationId xmlns:a16="http://schemas.microsoft.com/office/drawing/2014/main" id="{26D84175-633E-4A0A-B6B4-B2920503A9A0}"/>
              </a:ext>
            </a:extLst>
          </p:cNvPr>
          <p:cNvSpPr txBox="1"/>
          <p:nvPr/>
        </p:nvSpPr>
        <p:spPr>
          <a:xfrm>
            <a:off x="8143874" y="0"/>
            <a:ext cx="4048125"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rPr>
              <a:t>○ </a:t>
            </a:r>
            <a:r>
              <a:rPr lang="el-GR" dirty="0">
                <a:solidFill>
                  <a:schemeClr val="bg1"/>
                </a:solidFill>
                <a:effectLst>
                  <a:outerShdw blurRad="38100" dist="38100" dir="2700000" algn="tl">
                    <a:srgbClr val="000000">
                      <a:alpha val="43137"/>
                    </a:srgbClr>
                  </a:outerShdw>
                </a:effectLst>
              </a:rPr>
              <a:t>Χρησιμοποιήστε χρήσιμες στρατηγικές</a:t>
            </a:r>
            <a:endParaRPr lang="en-US" sz="18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955850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fik 2058" descr="Aquarell, Pinselstrich, Farbe, Abstrakt, Textur, Bürste">
            <a:extLst>
              <a:ext uri="{FF2B5EF4-FFF2-40B4-BE49-F238E27FC236}">
                <a16:creationId xmlns:a16="http://schemas.microsoft.com/office/drawing/2014/main" id="{554924EA-FBF6-4448-8279-44789E3EB45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2619"/>
          <a:stretch/>
        </p:blipFill>
        <p:spPr bwMode="auto">
          <a:xfrm>
            <a:off x="0" y="541370"/>
            <a:ext cx="7086600" cy="946911"/>
          </a:xfrm>
          <a:prstGeom prst="rect">
            <a:avLst/>
          </a:prstGeom>
          <a:noFill/>
          <a:ln>
            <a:noFill/>
          </a:ln>
          <a:extLst>
            <a:ext uri="{53640926-AAD7-44D8-BBD7-CCE9431645EC}">
              <a14:shadowObscured xmlns:a14="http://schemas.microsoft.com/office/drawing/2010/main"/>
            </a:ext>
          </a:extLst>
        </p:spPr>
      </p:pic>
      <p:sp>
        <p:nvSpPr>
          <p:cNvPr id="4" name="Title 3">
            <a:extLst>
              <a:ext uri="{FF2B5EF4-FFF2-40B4-BE49-F238E27FC236}">
                <a16:creationId xmlns:a16="http://schemas.microsoft.com/office/drawing/2014/main" id="{DB6976C1-0931-49AD-8246-F800ACE926AE}"/>
              </a:ext>
            </a:extLst>
          </p:cNvPr>
          <p:cNvSpPr>
            <a:spLocks noGrp="1"/>
          </p:cNvSpPr>
          <p:nvPr>
            <p:ph type="title"/>
          </p:nvPr>
        </p:nvSpPr>
        <p:spPr/>
        <p:txBody>
          <a:bodyPr/>
          <a:lstStyle/>
          <a:p>
            <a:r>
              <a:rPr lang="en-US" dirty="0">
                <a:solidFill>
                  <a:schemeClr val="bg1">
                    <a:lumMod val="95000"/>
                  </a:schemeClr>
                </a:solidFill>
                <a:effectLst>
                  <a:outerShdw blurRad="38100" dist="38100" dir="2700000" algn="tl">
                    <a:srgbClr val="000000">
                      <a:alpha val="43137"/>
                    </a:srgbClr>
                  </a:outerShdw>
                </a:effectLst>
              </a:rPr>
              <a:t>5. </a:t>
            </a:r>
            <a:r>
              <a:rPr lang="el-GR" dirty="0">
                <a:solidFill>
                  <a:schemeClr val="bg1">
                    <a:lumMod val="95000"/>
                  </a:schemeClr>
                </a:solidFill>
                <a:effectLst>
                  <a:outerShdw blurRad="38100" dist="38100" dir="2700000" algn="tl">
                    <a:srgbClr val="000000">
                      <a:alpha val="43137"/>
                    </a:srgbClr>
                  </a:outerShdw>
                </a:effectLst>
              </a:rPr>
              <a:t>Ασφάλεια και Επιβίωση</a:t>
            </a:r>
          </a:p>
        </p:txBody>
      </p:sp>
      <p:grpSp>
        <p:nvGrpSpPr>
          <p:cNvPr id="10" name="Gruppieren 523">
            <a:extLst>
              <a:ext uri="{FF2B5EF4-FFF2-40B4-BE49-F238E27FC236}">
                <a16:creationId xmlns:a16="http://schemas.microsoft.com/office/drawing/2014/main" id="{F6C8A021-D1A3-44AC-BE94-6CA596ECEC25}"/>
              </a:ext>
            </a:extLst>
          </p:cNvPr>
          <p:cNvGrpSpPr/>
          <p:nvPr/>
        </p:nvGrpSpPr>
        <p:grpSpPr>
          <a:xfrm>
            <a:off x="1883732" y="1096701"/>
            <a:ext cx="8810544" cy="6887013"/>
            <a:chOff x="0" y="0"/>
            <a:chExt cx="4221479" cy="1805925"/>
          </a:xfrm>
        </p:grpSpPr>
        <p:grpSp>
          <p:nvGrpSpPr>
            <p:cNvPr id="11" name="Gruppieren 524">
              <a:extLst>
                <a:ext uri="{FF2B5EF4-FFF2-40B4-BE49-F238E27FC236}">
                  <a16:creationId xmlns:a16="http://schemas.microsoft.com/office/drawing/2014/main" id="{D23382D1-450E-431C-A4B3-2198E3368924}"/>
                </a:ext>
              </a:extLst>
            </p:cNvPr>
            <p:cNvGrpSpPr/>
            <p:nvPr/>
          </p:nvGrpSpPr>
          <p:grpSpPr>
            <a:xfrm>
              <a:off x="0" y="0"/>
              <a:ext cx="4221479" cy="1805925"/>
              <a:chOff x="0" y="0"/>
              <a:chExt cx="4221479" cy="1805925"/>
            </a:xfrm>
          </p:grpSpPr>
          <p:sp>
            <p:nvSpPr>
              <p:cNvPr id="12" name="Rechteck 525">
                <a:extLst>
                  <a:ext uri="{FF2B5EF4-FFF2-40B4-BE49-F238E27FC236}">
                    <a16:creationId xmlns:a16="http://schemas.microsoft.com/office/drawing/2014/main" id="{5EC9D068-4EA7-4261-A28A-8415D9DAE68D}"/>
                  </a:ext>
                </a:extLst>
              </p:cNvPr>
              <p:cNvSpPr/>
              <p:nvPr/>
            </p:nvSpPr>
            <p:spPr>
              <a:xfrm>
                <a:off x="0" y="0"/>
                <a:ext cx="4221475" cy="1805925"/>
              </a:xfrm>
              <a:prstGeom prst="rect">
                <a:avLst/>
              </a:prstGeom>
              <a:noFill/>
              <a:ln>
                <a:noFill/>
              </a:ln>
            </p:spPr>
            <p:txBody>
              <a:bodyPr spcFirstLastPara="1" wrap="square" lIns="91425" tIns="91425" rIns="91425" bIns="91425" anchor="ctr" anchorCtr="0">
                <a:noAutofit/>
              </a:bodyPr>
              <a:lstStyle/>
              <a:p>
                <a:pPr>
                  <a:lnSpc>
                    <a:spcPct val="107000"/>
                  </a:lnSpc>
                  <a:spcAft>
                    <a:spcPts val="800"/>
                  </a:spcAft>
                </a:pPr>
                <a:r>
                  <a:rPr lang="en-GB" sz="1100">
                    <a:effectLst/>
                    <a:latin typeface="Calibri" panose="020F0502020204030204" pitchFamily="34" charset="0"/>
                    <a:ea typeface="Calibri" panose="020F0502020204030204" pitchFamily="34" charset="0"/>
                  </a:rPr>
                  <a:t> </a:t>
                </a:r>
                <a:endParaRPr lang="el-GR" sz="1100">
                  <a:effectLst/>
                  <a:latin typeface="Calibri" panose="020F0502020204030204" pitchFamily="34" charset="0"/>
                  <a:ea typeface="Calibri" panose="020F0502020204030204" pitchFamily="34" charset="0"/>
                </a:endParaRPr>
              </a:p>
            </p:txBody>
          </p:sp>
          <p:sp>
            <p:nvSpPr>
              <p:cNvPr id="13" name="Freihandform: Form 526">
                <a:extLst>
                  <a:ext uri="{FF2B5EF4-FFF2-40B4-BE49-F238E27FC236}">
                    <a16:creationId xmlns:a16="http://schemas.microsoft.com/office/drawing/2014/main" id="{2DFF2E0D-4106-4652-B11C-8DD8BC175154}"/>
                  </a:ext>
                </a:extLst>
              </p:cNvPr>
              <p:cNvSpPr/>
              <p:nvPr/>
            </p:nvSpPr>
            <p:spPr>
              <a:xfrm>
                <a:off x="0" y="0"/>
                <a:ext cx="4221479" cy="1688592"/>
              </a:xfrm>
              <a:custGeom>
                <a:avLst/>
                <a:gdLst/>
                <a:ahLst/>
                <a:cxnLst/>
                <a:rect l="l" t="t" r="r" b="b"/>
                <a:pathLst>
                  <a:path w="120000" h="120000" extrusionOk="0">
                    <a:moveTo>
                      <a:pt x="0" y="50000"/>
                    </a:moveTo>
                    <a:lnTo>
                      <a:pt x="24000" y="0"/>
                    </a:lnTo>
                    <a:lnTo>
                      <a:pt x="24000" y="20000"/>
                    </a:lnTo>
                    <a:lnTo>
                      <a:pt x="60000" y="20000"/>
                    </a:lnTo>
                    <a:cubicBezTo>
                      <a:pt x="62071" y="20000"/>
                      <a:pt x="63750" y="22238"/>
                      <a:pt x="63750" y="25000"/>
                    </a:cubicBezTo>
                    <a:cubicBezTo>
                      <a:pt x="63750" y="27761"/>
                      <a:pt x="62071" y="30000"/>
                      <a:pt x="60000" y="30000"/>
                    </a:cubicBezTo>
                    <a:cubicBezTo>
                      <a:pt x="57929" y="30000"/>
                      <a:pt x="56250" y="32239"/>
                      <a:pt x="56250" y="35000"/>
                    </a:cubicBezTo>
                    <a:cubicBezTo>
                      <a:pt x="56250" y="37762"/>
                      <a:pt x="57929" y="40000"/>
                      <a:pt x="60000" y="40000"/>
                    </a:cubicBezTo>
                    <a:lnTo>
                      <a:pt x="96000" y="40000"/>
                    </a:lnTo>
                    <a:lnTo>
                      <a:pt x="96000" y="20000"/>
                    </a:lnTo>
                    <a:lnTo>
                      <a:pt x="120000" y="70000"/>
                    </a:lnTo>
                    <a:lnTo>
                      <a:pt x="96000" y="120000"/>
                    </a:lnTo>
                    <a:lnTo>
                      <a:pt x="96000" y="100000"/>
                    </a:lnTo>
                    <a:lnTo>
                      <a:pt x="60000" y="100000"/>
                    </a:lnTo>
                    <a:cubicBezTo>
                      <a:pt x="57929" y="100000"/>
                      <a:pt x="56250" y="97762"/>
                      <a:pt x="56250" y="95000"/>
                    </a:cubicBezTo>
                    <a:lnTo>
                      <a:pt x="56250" y="80000"/>
                    </a:lnTo>
                    <a:lnTo>
                      <a:pt x="24000" y="80000"/>
                    </a:lnTo>
                    <a:lnTo>
                      <a:pt x="24000" y="100000"/>
                    </a:lnTo>
                    <a:close/>
                  </a:path>
                  <a:path w="120000" h="120000" fill="darkenLess" extrusionOk="0">
                    <a:moveTo>
                      <a:pt x="63750" y="25000"/>
                    </a:moveTo>
                    <a:cubicBezTo>
                      <a:pt x="63750" y="27761"/>
                      <a:pt x="62071" y="30000"/>
                      <a:pt x="60000" y="30000"/>
                    </a:cubicBezTo>
                    <a:cubicBezTo>
                      <a:pt x="57929" y="30000"/>
                      <a:pt x="56250" y="32239"/>
                      <a:pt x="56250" y="35000"/>
                    </a:cubicBezTo>
                    <a:cubicBezTo>
                      <a:pt x="56250" y="37762"/>
                      <a:pt x="57929" y="40000"/>
                      <a:pt x="60000" y="40000"/>
                    </a:cubicBezTo>
                    <a:lnTo>
                      <a:pt x="63750" y="40000"/>
                    </a:lnTo>
                    <a:close/>
                  </a:path>
                  <a:path w="120000" h="120000" fill="none" extrusionOk="0">
                    <a:moveTo>
                      <a:pt x="0" y="50000"/>
                    </a:moveTo>
                    <a:lnTo>
                      <a:pt x="24000" y="0"/>
                    </a:lnTo>
                    <a:lnTo>
                      <a:pt x="24000" y="20000"/>
                    </a:lnTo>
                    <a:lnTo>
                      <a:pt x="60000" y="20000"/>
                    </a:lnTo>
                    <a:cubicBezTo>
                      <a:pt x="62071" y="20000"/>
                      <a:pt x="63750" y="22238"/>
                      <a:pt x="63750" y="25000"/>
                    </a:cubicBezTo>
                    <a:cubicBezTo>
                      <a:pt x="63750" y="27761"/>
                      <a:pt x="62071" y="30000"/>
                      <a:pt x="60000" y="30000"/>
                    </a:cubicBezTo>
                    <a:cubicBezTo>
                      <a:pt x="57929" y="30000"/>
                      <a:pt x="56250" y="32239"/>
                      <a:pt x="56250" y="35000"/>
                    </a:cubicBezTo>
                    <a:cubicBezTo>
                      <a:pt x="56250" y="37762"/>
                      <a:pt x="57929" y="40000"/>
                      <a:pt x="60000" y="40000"/>
                    </a:cubicBezTo>
                    <a:lnTo>
                      <a:pt x="96000" y="40000"/>
                    </a:lnTo>
                    <a:lnTo>
                      <a:pt x="96000" y="20000"/>
                    </a:lnTo>
                    <a:lnTo>
                      <a:pt x="120000" y="70000"/>
                    </a:lnTo>
                    <a:lnTo>
                      <a:pt x="96000" y="120000"/>
                    </a:lnTo>
                    <a:lnTo>
                      <a:pt x="96000" y="100000"/>
                    </a:lnTo>
                    <a:lnTo>
                      <a:pt x="60000" y="100000"/>
                    </a:lnTo>
                    <a:cubicBezTo>
                      <a:pt x="57929" y="100000"/>
                      <a:pt x="56250" y="97762"/>
                      <a:pt x="56250" y="95000"/>
                    </a:cubicBezTo>
                    <a:lnTo>
                      <a:pt x="56250" y="80000"/>
                    </a:lnTo>
                    <a:lnTo>
                      <a:pt x="24000" y="80000"/>
                    </a:lnTo>
                    <a:lnTo>
                      <a:pt x="24000" y="100000"/>
                    </a:lnTo>
                    <a:close/>
                    <a:moveTo>
                      <a:pt x="63750" y="25000"/>
                    </a:moveTo>
                    <a:lnTo>
                      <a:pt x="63750" y="40000"/>
                    </a:lnTo>
                    <a:moveTo>
                      <a:pt x="56250" y="35000"/>
                    </a:moveTo>
                    <a:lnTo>
                      <a:pt x="56250" y="80000"/>
                    </a:lnTo>
                  </a:path>
                </a:pathLst>
              </a:custGeom>
              <a:solidFill>
                <a:schemeClr val="bg1">
                  <a:lumMod val="95000"/>
                </a:schemeClr>
              </a:solidFill>
              <a:ln w="12700" cap="flat" cmpd="sng">
                <a:solidFill>
                  <a:schemeClr val="bg1">
                    <a:lumMod val="65000"/>
                  </a:schemeClr>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800"/>
                  </a:spcAft>
                </a:pPr>
                <a:r>
                  <a:rPr lang="en-GB" sz="1100" dirty="0">
                    <a:effectLst/>
                    <a:latin typeface="Calibri" panose="020F0502020204030204" pitchFamily="34" charset="0"/>
                    <a:ea typeface="Calibri" panose="020F0502020204030204" pitchFamily="34" charset="0"/>
                  </a:rPr>
                  <a:t> </a:t>
                </a:r>
                <a:endParaRPr lang="el-GR" sz="1100" dirty="0">
                  <a:effectLst/>
                  <a:latin typeface="Calibri" panose="020F0502020204030204" pitchFamily="34" charset="0"/>
                  <a:ea typeface="Calibri" panose="020F0502020204030204" pitchFamily="34" charset="0"/>
                </a:endParaRPr>
              </a:p>
            </p:txBody>
          </p:sp>
          <p:sp>
            <p:nvSpPr>
              <p:cNvPr id="14" name="Rechteck 527">
                <a:extLst>
                  <a:ext uri="{FF2B5EF4-FFF2-40B4-BE49-F238E27FC236}">
                    <a16:creationId xmlns:a16="http://schemas.microsoft.com/office/drawing/2014/main" id="{63262C1E-3059-4554-A382-9AB7270A48CB}"/>
                  </a:ext>
                </a:extLst>
              </p:cNvPr>
              <p:cNvSpPr/>
              <p:nvPr/>
            </p:nvSpPr>
            <p:spPr>
              <a:xfrm>
                <a:off x="249420" y="311913"/>
                <a:ext cx="1705154" cy="827410"/>
              </a:xfrm>
              <a:prstGeom prst="rect">
                <a:avLst/>
              </a:prstGeom>
              <a:noFill/>
              <a:ln>
                <a:noFill/>
              </a:ln>
            </p:spPr>
            <p:txBody>
              <a:bodyPr spcFirstLastPara="1" wrap="square" lIns="91425" tIns="91425" rIns="91425" bIns="91425" anchor="ctr" anchorCtr="0">
                <a:noAutofit/>
              </a:bodyPr>
              <a:lstStyle/>
              <a:p>
                <a:pPr>
                  <a:lnSpc>
                    <a:spcPct val="107000"/>
                  </a:lnSpc>
                  <a:spcAft>
                    <a:spcPts val="800"/>
                  </a:spcAft>
                </a:pPr>
                <a:r>
                  <a:rPr lang="en-GB" sz="1100">
                    <a:effectLst/>
                    <a:latin typeface="Calibri" panose="020F0502020204030204" pitchFamily="34" charset="0"/>
                    <a:ea typeface="Calibri" panose="020F0502020204030204" pitchFamily="34" charset="0"/>
                  </a:rPr>
                  <a:t> </a:t>
                </a:r>
                <a:endParaRPr lang="el-GR" sz="1100">
                  <a:effectLst/>
                  <a:latin typeface="Calibri" panose="020F0502020204030204" pitchFamily="34" charset="0"/>
                  <a:ea typeface="Calibri" panose="020F0502020204030204" pitchFamily="34" charset="0"/>
                </a:endParaRPr>
              </a:p>
            </p:txBody>
          </p:sp>
          <p:sp>
            <p:nvSpPr>
              <p:cNvPr id="15" name="Textfeld 528">
                <a:extLst>
                  <a:ext uri="{FF2B5EF4-FFF2-40B4-BE49-F238E27FC236}">
                    <a16:creationId xmlns:a16="http://schemas.microsoft.com/office/drawing/2014/main" id="{CD110A77-25D1-49C8-949D-99740DE724CF}"/>
                  </a:ext>
                </a:extLst>
              </p:cNvPr>
              <p:cNvSpPr txBox="1"/>
              <p:nvPr/>
            </p:nvSpPr>
            <p:spPr>
              <a:xfrm>
                <a:off x="280873" y="370580"/>
                <a:ext cx="1705154" cy="827410"/>
              </a:xfrm>
              <a:prstGeom prst="rect">
                <a:avLst/>
              </a:prstGeom>
              <a:noFill/>
              <a:ln>
                <a:noFill/>
              </a:ln>
            </p:spPr>
            <p:txBody>
              <a:bodyPr spcFirstLastPara="1" wrap="square" lIns="0" tIns="28425" rIns="0" bIns="30475" anchor="ctr" anchorCtr="0">
                <a:noAutofit/>
              </a:bodyPr>
              <a:lstStyle/>
              <a:p>
                <a:pPr algn="ctr">
                  <a:lnSpc>
                    <a:spcPct val="89000"/>
                  </a:lnSpc>
                  <a:spcAft>
                    <a:spcPts val="800"/>
                  </a:spcAft>
                </a:pPr>
                <a:r>
                  <a:rPr lang="el-GR" sz="2400" dirty="0">
                    <a:solidFill>
                      <a:srgbClr val="C00000"/>
                    </a:solidFill>
                    <a:latin typeface="Calibri" panose="020F0502020204030204" pitchFamily="34" charset="0"/>
                  </a:rPr>
                  <a:t>Ο </a:t>
                </a:r>
                <a:r>
                  <a:rPr lang="el-GR" sz="2400" dirty="0" err="1">
                    <a:solidFill>
                      <a:srgbClr val="C00000"/>
                    </a:solidFill>
                    <a:latin typeface="Calibri" panose="020F0502020204030204" pitchFamily="34" charset="0"/>
                  </a:rPr>
                  <a:t>Gerald</a:t>
                </a:r>
                <a:r>
                  <a:rPr lang="el-GR" sz="2400" dirty="0">
                    <a:solidFill>
                      <a:srgbClr val="C00000"/>
                    </a:solidFill>
                    <a:latin typeface="Calibri" panose="020F0502020204030204" pitchFamily="34" charset="0"/>
                  </a:rPr>
                  <a:t> είναι πραγματικά </a:t>
                </a:r>
                <a:r>
                  <a:rPr lang="el-GR" sz="2400" dirty="0" err="1">
                    <a:solidFill>
                      <a:srgbClr val="C00000"/>
                    </a:solidFill>
                    <a:latin typeface="Calibri" panose="020F0502020204030204" pitchFamily="34" charset="0"/>
                  </a:rPr>
                  <a:t>εμμονικός</a:t>
                </a:r>
                <a:r>
                  <a:rPr lang="el-GR" sz="2400" dirty="0">
                    <a:solidFill>
                      <a:srgbClr val="C00000"/>
                    </a:solidFill>
                    <a:latin typeface="Calibri" panose="020F0502020204030204" pitchFamily="34" charset="0"/>
                  </a:rPr>
                  <a:t>. Φοβούμενος ότι κάποιος μπορεί να τον προδώσει ή να μιλήσει άσχημα </a:t>
                </a:r>
                <a:r>
                  <a:rPr lang="el-GR" sz="2400" dirty="0" err="1">
                    <a:solidFill>
                      <a:srgbClr val="C00000"/>
                    </a:solidFill>
                    <a:latin typeface="Calibri" panose="020F0502020204030204" pitchFamily="34" charset="0"/>
                  </a:rPr>
                  <a:t>γι</a:t>
                </a:r>
                <a:r>
                  <a:rPr lang="el-GR" sz="2400" dirty="0">
                    <a:solidFill>
                      <a:srgbClr val="C00000"/>
                    </a:solidFill>
                    <a:latin typeface="Calibri" panose="020F0502020204030204" pitchFamily="34" charset="0"/>
                  </a:rPr>
                  <a:t> 'αυτόν, αρχίζει ακόμη και να κατασκοπεύει τους φίλους του</a:t>
                </a:r>
                <a:r>
                  <a:rPr lang="en-US" sz="2400" dirty="0">
                    <a:solidFill>
                      <a:schemeClr val="bg1"/>
                    </a:solidFill>
                    <a:effectLst>
                      <a:outerShdw blurRad="38100" dist="38100" dir="2700000" algn="tl">
                        <a:srgbClr val="000000">
                          <a:alpha val="43137"/>
                        </a:srgbClr>
                      </a:outerShdw>
                    </a:effectLst>
                    <a:latin typeface="Calibri" panose="020F0502020204030204" pitchFamily="34" charset="0"/>
                  </a:rPr>
                  <a:t>.</a:t>
                </a:r>
                <a:endParaRPr lang="el-GR" sz="2400" dirty="0">
                  <a:solidFill>
                    <a:schemeClr val="bg1"/>
                  </a:solidFill>
                  <a:effectLst>
                    <a:outerShdw blurRad="38100" dist="38100" dir="2700000" algn="tl">
                      <a:srgbClr val="000000">
                        <a:alpha val="43137"/>
                      </a:srgbClr>
                    </a:outerShdw>
                  </a:effectLst>
                  <a:latin typeface="Calibri" panose="020F0502020204030204" pitchFamily="34" charset="0"/>
                </a:endParaRPr>
              </a:p>
              <a:p>
                <a:pPr algn="ctr">
                  <a:lnSpc>
                    <a:spcPct val="89000"/>
                  </a:lnSpc>
                  <a:spcAft>
                    <a:spcPts val="800"/>
                  </a:spcAft>
                </a:pPr>
                <a:endParaRPr lang="el-GR" sz="2400" dirty="0">
                  <a:solidFill>
                    <a:schemeClr val="bg2"/>
                  </a:solidFill>
                  <a:effectLst>
                    <a:outerShdw blurRad="38100" dist="38100" dir="2700000" algn="tl">
                      <a:srgbClr val="000000">
                        <a:alpha val="43137"/>
                      </a:srgbClr>
                    </a:outerShdw>
                  </a:effectLst>
                  <a:latin typeface="Calibri" panose="020F0502020204030204" pitchFamily="34" charset="0"/>
                </a:endParaRPr>
              </a:p>
            </p:txBody>
          </p:sp>
          <p:sp>
            <p:nvSpPr>
              <p:cNvPr id="16" name="Rechteck 529">
                <a:extLst>
                  <a:ext uri="{FF2B5EF4-FFF2-40B4-BE49-F238E27FC236}">
                    <a16:creationId xmlns:a16="http://schemas.microsoft.com/office/drawing/2014/main" id="{E2FD22EC-E519-4C07-BA73-B7EDC3810569}"/>
                  </a:ext>
                </a:extLst>
              </p:cNvPr>
              <p:cNvSpPr/>
              <p:nvPr/>
            </p:nvSpPr>
            <p:spPr>
              <a:xfrm>
                <a:off x="2110740" y="576503"/>
                <a:ext cx="1646377" cy="827410"/>
              </a:xfrm>
              <a:prstGeom prst="rect">
                <a:avLst/>
              </a:prstGeom>
              <a:noFill/>
              <a:ln>
                <a:noFill/>
              </a:ln>
            </p:spPr>
            <p:txBody>
              <a:bodyPr spcFirstLastPara="1" wrap="square" lIns="91425" tIns="91425" rIns="91425" bIns="91425" anchor="ctr" anchorCtr="0">
                <a:noAutofit/>
              </a:bodyPr>
              <a:lstStyle/>
              <a:p>
                <a:pPr>
                  <a:lnSpc>
                    <a:spcPct val="107000"/>
                  </a:lnSpc>
                  <a:spcAft>
                    <a:spcPts val="800"/>
                  </a:spcAft>
                </a:pPr>
                <a:r>
                  <a:rPr lang="en-GB" sz="1100">
                    <a:effectLst/>
                    <a:latin typeface="Calibri" panose="020F0502020204030204" pitchFamily="34" charset="0"/>
                    <a:ea typeface="Calibri" panose="020F0502020204030204" pitchFamily="34" charset="0"/>
                  </a:rPr>
                  <a:t> </a:t>
                </a:r>
                <a:endParaRPr lang="el-GR" sz="1100">
                  <a:effectLst/>
                  <a:latin typeface="Calibri" panose="020F0502020204030204" pitchFamily="34" charset="0"/>
                  <a:ea typeface="Calibri" panose="020F0502020204030204" pitchFamily="34" charset="0"/>
                </a:endParaRPr>
              </a:p>
            </p:txBody>
          </p:sp>
          <p:sp>
            <p:nvSpPr>
              <p:cNvPr id="17" name="Textfeld 530">
                <a:extLst>
                  <a:ext uri="{FF2B5EF4-FFF2-40B4-BE49-F238E27FC236}">
                    <a16:creationId xmlns:a16="http://schemas.microsoft.com/office/drawing/2014/main" id="{9E8E5651-0029-4359-AD45-91AA56A77FBD}"/>
                  </a:ext>
                </a:extLst>
              </p:cNvPr>
              <p:cNvSpPr txBox="1"/>
              <p:nvPr/>
            </p:nvSpPr>
            <p:spPr>
              <a:xfrm>
                <a:off x="2110740" y="576503"/>
                <a:ext cx="1646377" cy="827410"/>
              </a:xfrm>
              <a:prstGeom prst="rect">
                <a:avLst/>
              </a:prstGeom>
              <a:noFill/>
              <a:ln>
                <a:noFill/>
              </a:ln>
            </p:spPr>
            <p:txBody>
              <a:bodyPr spcFirstLastPara="1" wrap="square" lIns="0" tIns="32000" rIns="0" bIns="34275" anchor="ctr" anchorCtr="0">
                <a:noAutofit/>
              </a:bodyPr>
              <a:lstStyle/>
              <a:p>
                <a:pPr algn="ctr">
                  <a:lnSpc>
                    <a:spcPct val="89000"/>
                  </a:lnSpc>
                  <a:spcAft>
                    <a:spcPts val="800"/>
                  </a:spcAft>
                </a:pPr>
                <a:r>
                  <a:rPr lang="el-GR" sz="2400" dirty="0">
                    <a:solidFill>
                      <a:schemeClr val="accent6">
                        <a:lumMod val="75000"/>
                      </a:schemeClr>
                    </a:solidFill>
                    <a:latin typeface="Calibri" panose="020F0502020204030204" pitchFamily="34" charset="0"/>
                  </a:rPr>
                  <a:t>Ο </a:t>
                </a:r>
                <a:r>
                  <a:rPr lang="el-GR" sz="2400" dirty="0" err="1">
                    <a:solidFill>
                      <a:schemeClr val="accent6">
                        <a:lumMod val="75000"/>
                      </a:schemeClr>
                    </a:solidFill>
                    <a:latin typeface="Calibri" panose="020F0502020204030204" pitchFamily="34" charset="0"/>
                  </a:rPr>
                  <a:t>Gerald</a:t>
                </a:r>
                <a:r>
                  <a:rPr lang="el-GR" sz="2400" dirty="0">
                    <a:solidFill>
                      <a:schemeClr val="accent6">
                        <a:lumMod val="75000"/>
                      </a:schemeClr>
                    </a:solidFill>
                    <a:latin typeface="Calibri" panose="020F0502020204030204" pitchFamily="34" charset="0"/>
                  </a:rPr>
                  <a:t> δίνει μεγαλύτερη προσοχή σε σημάδια που δείχνουν ότι μπορεί να εμπιστευτεί τους φίλους του και σταδιακά αρχίζει να αισθάνεται λίγο πιο ασφαλής</a:t>
                </a:r>
                <a:r>
                  <a:rPr lang="en-US" sz="2400" dirty="0">
                    <a:solidFill>
                      <a:schemeClr val="accent6">
                        <a:lumMod val="75000"/>
                      </a:schemeClr>
                    </a:solidFill>
                    <a:latin typeface="Calibri" panose="020F0502020204030204" pitchFamily="34" charset="0"/>
                  </a:rPr>
                  <a:t>.</a:t>
                </a:r>
                <a:r>
                  <a:rPr lang="en-GB" sz="2400" dirty="0">
                    <a:solidFill>
                      <a:schemeClr val="accent6">
                        <a:lumMod val="75000"/>
                      </a:schemeClr>
                    </a:solidFill>
                    <a:latin typeface="Calibri" panose="020F0502020204030204" pitchFamily="34" charset="0"/>
                  </a:rPr>
                  <a:t>  </a:t>
                </a:r>
                <a:endParaRPr lang="el-GR" sz="2400" dirty="0">
                  <a:solidFill>
                    <a:schemeClr val="accent6">
                      <a:lumMod val="75000"/>
                    </a:schemeClr>
                  </a:solidFill>
                  <a:latin typeface="Calibri" panose="020F0502020204030204" pitchFamily="34" charset="0"/>
                </a:endParaRPr>
              </a:p>
            </p:txBody>
          </p:sp>
        </p:grpSp>
      </p:grpSp>
      <mc:AlternateContent xmlns:mc="http://schemas.openxmlformats.org/markup-compatibility/2006">
        <mc:Choice xmlns:am3d="http://schemas.microsoft.com/office/drawing/2017/model3d" Requires="am3d">
          <p:graphicFrame>
            <p:nvGraphicFramePr>
              <p:cNvPr id="22" name="3D-Modell 2084" descr="Gesicht mit Kopfverband Emoji">
                <a:extLst>
                  <a:ext uri="{FF2B5EF4-FFF2-40B4-BE49-F238E27FC236}">
                    <a16:creationId xmlns:a16="http://schemas.microsoft.com/office/drawing/2014/main" id="{B72932CE-4ED4-4EA2-B194-42FE58F0B57A}"/>
                  </a:ext>
                </a:extLst>
              </p:cNvPr>
              <p:cNvGraphicFramePr>
                <a:graphicFrameLocks noChangeAspect="1"/>
              </p:cNvGraphicFramePr>
              <p:nvPr>
                <p:extLst>
                  <p:ext uri="{D42A27DB-BD31-4B8C-83A1-F6EECF244321}">
                    <p14:modId xmlns:p14="http://schemas.microsoft.com/office/powerpoint/2010/main" val="813556820"/>
                  </p:ext>
                </p:extLst>
              </p:nvPr>
            </p:nvGraphicFramePr>
            <p:xfrm>
              <a:off x="116205" y="2872489"/>
              <a:ext cx="1443990" cy="1443990"/>
            </p:xfrm>
            <a:graphic>
              <a:graphicData uri="http://schemas.microsoft.com/office/drawing/2017/model3d">
                <am3d:model3d r:embed="rId3">
                  <am3d:spPr>
                    <a:xfrm>
                      <a:off x="0" y="0"/>
                      <a:ext cx="1443990" cy="1443990"/>
                    </a:xfrm>
                    <a:prstGeom prst="rect">
                      <a:avLst/>
                    </a:prstGeom>
                  </am3d:spPr>
                  <am3d:camera>
                    <am3d:pos x="0" y="0" z="81087676"/>
                    <am3d:up dx="0" dy="36000000" dz="0"/>
                    <am3d:lookAt x="0" y="0" z="0"/>
                    <am3d:perspective fov="2700000"/>
                  </am3d:camera>
                  <am3d:trans>
                    <am3d:meterPerModelUnit n="94389" d="1000000"/>
                    <am3d:preTrans dx="161081" dy="-17907827" dz="3"/>
                    <am3d:scale>
                      <am3d:sx n="1000000" d="1000000"/>
                      <am3d:sy n="1000000" d="1000000"/>
                      <am3d:sz n="1000000" d="1000000"/>
                    </am3d:scale>
                    <am3d:rot ax="93118" ay="569181" az="15351"/>
                    <am3d:postTrans dx="0" dy="0" dz="0"/>
                  </am3d:trans>
                  <am3d:raster rName="Office3DRenderer" rVer="16.0.8326">
                    <am3d:blip r:embed="rId4"/>
                  </am3d:raster>
                  <am3d:objViewport viewportSz="248898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2" name="3D-Modell 2084" descr="Gesicht mit Kopfverband Emoji">
                <a:extLst>
                  <a:ext uri="{FF2B5EF4-FFF2-40B4-BE49-F238E27FC236}">
                    <a16:creationId xmlns:a16="http://schemas.microsoft.com/office/drawing/2014/main" id="{B72932CE-4ED4-4EA2-B194-42FE58F0B57A}"/>
                  </a:ext>
                </a:extLst>
              </p:cNvPr>
              <p:cNvPicPr>
                <a:picLocks noGrp="1" noRot="1" noChangeAspect="1" noMove="1" noResize="1" noEditPoints="1" noAdjustHandles="1" noChangeArrowheads="1" noChangeShapeType="1" noCrop="1"/>
              </p:cNvPicPr>
              <p:nvPr/>
            </p:nvPicPr>
            <p:blipFill>
              <a:blip r:embed="rId4"/>
              <a:stretch>
                <a:fillRect/>
              </a:stretch>
            </p:blipFill>
            <p:spPr>
              <a:xfrm>
                <a:off x="116205" y="2872489"/>
                <a:ext cx="1443990" cy="1443990"/>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3" name="3D-Modell 2083" descr="Erleichtertes Gesicht Emoji">
                <a:extLst>
                  <a:ext uri="{FF2B5EF4-FFF2-40B4-BE49-F238E27FC236}">
                    <a16:creationId xmlns:a16="http://schemas.microsoft.com/office/drawing/2014/main" id="{C18ED416-F6C9-40CE-89D9-199B3F40DC56}"/>
                  </a:ext>
                </a:extLst>
              </p:cNvPr>
              <p:cNvGraphicFramePr>
                <a:graphicFrameLocks noChangeAspect="1"/>
              </p:cNvGraphicFramePr>
              <p:nvPr>
                <p:extLst>
                  <p:ext uri="{D42A27DB-BD31-4B8C-83A1-F6EECF244321}">
                    <p14:modId xmlns:p14="http://schemas.microsoft.com/office/powerpoint/2010/main" val="1925232142"/>
                  </p:ext>
                </p:extLst>
              </p:nvPr>
            </p:nvGraphicFramePr>
            <p:xfrm>
              <a:off x="10297080" y="2875029"/>
              <a:ext cx="1441450" cy="1441450"/>
            </p:xfrm>
            <a:graphic>
              <a:graphicData uri="http://schemas.microsoft.com/office/drawing/2017/model3d">
                <am3d:model3d r:embed="rId5">
                  <am3d:spPr>
                    <a:xfrm>
                      <a:off x="0" y="0"/>
                      <a:ext cx="1441450" cy="1441450"/>
                    </a:xfrm>
                    <a:prstGeom prst="rect">
                      <a:avLst/>
                    </a:prstGeom>
                    <a:noFill/>
                  </am3d:spPr>
                  <am3d:camera>
                    <am3d:pos x="0" y="0" z="81150066"/>
                    <am3d:up dx="0" dy="36000000" dz="0"/>
                    <am3d:lookAt x="0" y="0" z="0"/>
                    <am3d:perspective fov="2700000"/>
                  </am3d:camera>
                  <am3d:trans>
                    <am3d:meterPerModelUnit n="94697" d="1000000"/>
                    <am3d:preTrans dx="3" dy="-17897578" dz="-109314"/>
                    <am3d:scale>
                      <am3d:sx n="1000000" d="1000000"/>
                      <am3d:sy n="1000000" d="1000000"/>
                      <am3d:sz n="1000000" d="1000000"/>
                    </am3d:scale>
                    <am3d:rot ax="-411376" ay="-808679" az="96313"/>
                    <am3d:postTrans dx="0" dy="0" dz="0"/>
                  </am3d:trans>
                  <am3d:raster rName="Office3DRenderer" rVer="16.0.8326">
                    <am3d:blip r:embed="rId6"/>
                  </am3d:raster>
                  <am3d:objViewport viewportSz="252253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3" name="3D-Modell 2083" descr="Erleichtertes Gesicht Emoji">
                <a:extLst>
                  <a:ext uri="{FF2B5EF4-FFF2-40B4-BE49-F238E27FC236}">
                    <a16:creationId xmlns:a16="http://schemas.microsoft.com/office/drawing/2014/main" id="{C18ED416-F6C9-40CE-89D9-199B3F40DC56}"/>
                  </a:ext>
                </a:extLst>
              </p:cNvPr>
              <p:cNvPicPr>
                <a:picLocks noGrp="1" noRot="1" noChangeAspect="1" noMove="1" noResize="1" noEditPoints="1" noAdjustHandles="1" noChangeArrowheads="1" noChangeShapeType="1" noCrop="1"/>
              </p:cNvPicPr>
              <p:nvPr/>
            </p:nvPicPr>
            <p:blipFill>
              <a:blip r:embed="rId6"/>
              <a:stretch>
                <a:fillRect/>
              </a:stretch>
            </p:blipFill>
            <p:spPr>
              <a:xfrm>
                <a:off x="10297080" y="2875029"/>
                <a:ext cx="1441450" cy="1441450"/>
              </a:xfrm>
              <a:prstGeom prst="rect">
                <a:avLst/>
              </a:prstGeom>
              <a:noFill/>
            </p:spPr>
          </p:pic>
        </mc:Fallback>
      </mc:AlternateContent>
      <p:sp>
        <p:nvSpPr>
          <p:cNvPr id="19" name="TextBox 18">
            <a:extLst>
              <a:ext uri="{FF2B5EF4-FFF2-40B4-BE49-F238E27FC236}">
                <a16:creationId xmlns:a16="http://schemas.microsoft.com/office/drawing/2014/main" id="{26D84175-633E-4A0A-B6B4-B2920503A9A0}"/>
              </a:ext>
            </a:extLst>
          </p:cNvPr>
          <p:cNvSpPr txBox="1"/>
          <p:nvPr/>
        </p:nvSpPr>
        <p:spPr>
          <a:xfrm>
            <a:off x="8143874" y="0"/>
            <a:ext cx="4048125"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rPr>
              <a:t>○ </a:t>
            </a:r>
            <a:r>
              <a:rPr lang="el-GR" dirty="0">
                <a:solidFill>
                  <a:schemeClr val="bg1"/>
                </a:solidFill>
                <a:effectLst>
                  <a:outerShdw blurRad="38100" dist="38100" dir="2700000" algn="tl">
                    <a:srgbClr val="000000">
                      <a:alpha val="43137"/>
                    </a:srgbClr>
                  </a:outerShdw>
                </a:effectLst>
              </a:rPr>
              <a:t>Χρησιμοποιήστε χρήσιμες στρατηγικές</a:t>
            </a:r>
            <a:endParaRPr lang="en-US" sz="18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340981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Shape 1">
            <a:extLst>
              <a:ext uri="{FF2B5EF4-FFF2-40B4-BE49-F238E27FC236}">
                <a16:creationId xmlns:a16="http://schemas.microsoft.com/office/drawing/2014/main" id="{FCE594E9-7133-4CB6-B5A4-2DA458A9FA4E}"/>
              </a:ext>
            </a:extLst>
          </p:cNvPr>
          <p:cNvSpPr/>
          <p:nvPr/>
        </p:nvSpPr>
        <p:spPr>
          <a:xfrm rot="10800000">
            <a:off x="-3" y="3429000"/>
            <a:ext cx="12192001" cy="3429000"/>
          </a:xfrm>
          <a:custGeom>
            <a:avLst/>
            <a:gdLst>
              <a:gd name="connsiteX0" fmla="*/ 0 w 12192000"/>
              <a:gd name="connsiteY0" fmla="*/ 0 h 6628049"/>
              <a:gd name="connsiteX1" fmla="*/ 12192000 w 12192000"/>
              <a:gd name="connsiteY1" fmla="*/ 0 h 6628049"/>
              <a:gd name="connsiteX2" fmla="*/ 12192000 w 12192000"/>
              <a:gd name="connsiteY2" fmla="*/ 5462319 h 6628049"/>
              <a:gd name="connsiteX3" fmla="*/ 12016697 w 12192000"/>
              <a:gd name="connsiteY3" fmla="*/ 5499119 h 6628049"/>
              <a:gd name="connsiteX4" fmla="*/ 11477362 w 12192000"/>
              <a:gd name="connsiteY4" fmla="*/ 5641801 h 6628049"/>
              <a:gd name="connsiteX5" fmla="*/ 7162679 w 12192000"/>
              <a:gd name="connsiteY5" fmla="*/ 6509770 h 6628049"/>
              <a:gd name="connsiteX6" fmla="*/ 2847996 w 12192000"/>
              <a:gd name="connsiteY6" fmla="*/ 3615635 h 6628049"/>
              <a:gd name="connsiteX7" fmla="*/ 151319 w 12192000"/>
              <a:gd name="connsiteY7" fmla="*/ 3304106 h 6628049"/>
              <a:gd name="connsiteX8" fmla="*/ 0 w 12192000"/>
              <a:gd name="connsiteY8" fmla="*/ 3341278 h 662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628049">
                <a:moveTo>
                  <a:pt x="0" y="0"/>
                </a:moveTo>
                <a:lnTo>
                  <a:pt x="12192000" y="0"/>
                </a:lnTo>
                <a:lnTo>
                  <a:pt x="12192000" y="5462319"/>
                </a:lnTo>
                <a:lnTo>
                  <a:pt x="12016697" y="5499119"/>
                </a:lnTo>
                <a:cubicBezTo>
                  <a:pt x="11836919" y="5540086"/>
                  <a:pt x="11657141" y="5587553"/>
                  <a:pt x="11477362" y="5641801"/>
                </a:cubicBezTo>
                <a:cubicBezTo>
                  <a:pt x="10039134" y="6075786"/>
                  <a:pt x="8600906" y="6943755"/>
                  <a:pt x="7162679" y="6509770"/>
                </a:cubicBezTo>
                <a:cubicBezTo>
                  <a:pt x="5724453" y="6075786"/>
                  <a:pt x="4286224" y="4339847"/>
                  <a:pt x="2847996" y="3615635"/>
                </a:cubicBezTo>
                <a:cubicBezTo>
                  <a:pt x="1949104" y="3169783"/>
                  <a:pt x="1050211" y="3108542"/>
                  <a:pt x="151319" y="3304106"/>
                </a:cubicBezTo>
                <a:lnTo>
                  <a:pt x="0" y="3341278"/>
                </a:lnTo>
                <a:close/>
              </a:path>
            </a:pathLst>
          </a:custGeom>
          <a:solidFill>
            <a:srgbClr val="1A7EB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accent6"/>
              </a:solidFill>
            </a:endParaRPr>
          </a:p>
        </p:txBody>
      </p:sp>
      <p:sp>
        <p:nvSpPr>
          <p:cNvPr id="5" name="Θέση κειμένου 4">
            <a:extLst>
              <a:ext uri="{FF2B5EF4-FFF2-40B4-BE49-F238E27FC236}">
                <a16:creationId xmlns:a16="http://schemas.microsoft.com/office/drawing/2014/main" id="{66473777-F090-41F5-9FC8-8962CF40C8E1}"/>
              </a:ext>
            </a:extLst>
          </p:cNvPr>
          <p:cNvSpPr>
            <a:spLocks noGrp="1"/>
          </p:cNvSpPr>
          <p:nvPr>
            <p:ph type="body" idx="1"/>
          </p:nvPr>
        </p:nvSpPr>
        <p:spPr/>
        <p:txBody>
          <a:bodyPr>
            <a:normAutofit/>
          </a:bodyPr>
          <a:lstStyle/>
          <a:p>
            <a:r>
              <a:rPr lang="en-US" sz="3200" dirty="0">
                <a:solidFill>
                  <a:srgbClr val="FBE82A"/>
                </a:solidFill>
                <a:effectLst>
                  <a:outerShdw blurRad="38100" dist="38100" dir="2700000" algn="tl">
                    <a:srgbClr val="000000">
                      <a:alpha val="43137"/>
                    </a:srgbClr>
                  </a:outerShdw>
                </a:effectLst>
              </a:rPr>
              <a:t>2.1</a:t>
            </a:r>
            <a:r>
              <a:rPr lang="en-US" sz="5400" dirty="0">
                <a:solidFill>
                  <a:srgbClr val="FBE82A"/>
                </a:solidFill>
                <a:effectLst>
                  <a:outerShdw blurRad="38100" dist="38100" dir="2700000" algn="tl">
                    <a:srgbClr val="000000">
                      <a:alpha val="43137"/>
                    </a:srgbClr>
                  </a:outerShdw>
                </a:effectLst>
              </a:rPr>
              <a:t> </a:t>
            </a:r>
            <a:r>
              <a:rPr lang="el-GR" sz="5400" dirty="0">
                <a:solidFill>
                  <a:srgbClr val="FBE82A"/>
                </a:solidFill>
                <a:effectLst>
                  <a:outerShdw blurRad="38100" dist="38100" dir="2700000" algn="tl">
                    <a:srgbClr val="000000">
                      <a:alpha val="43137"/>
                    </a:srgbClr>
                  </a:outerShdw>
                </a:effectLst>
              </a:rPr>
              <a:t>Εισαγωγή</a:t>
            </a:r>
          </a:p>
        </p:txBody>
      </p:sp>
      <p:grpSp>
        <p:nvGrpSpPr>
          <p:cNvPr id="6" name="Group 19">
            <a:extLst>
              <a:ext uri="{FF2B5EF4-FFF2-40B4-BE49-F238E27FC236}">
                <a16:creationId xmlns:a16="http://schemas.microsoft.com/office/drawing/2014/main" id="{43BAD698-D4E7-441E-9C31-C13F89E78980}"/>
              </a:ext>
            </a:extLst>
          </p:cNvPr>
          <p:cNvGrpSpPr/>
          <p:nvPr/>
        </p:nvGrpSpPr>
        <p:grpSpPr>
          <a:xfrm>
            <a:off x="4791043" y="-1293321"/>
            <a:ext cx="2586642" cy="2586642"/>
            <a:chOff x="-708484" y="229951"/>
            <a:chExt cx="1546638" cy="1546638"/>
          </a:xfrm>
          <a:solidFill>
            <a:srgbClr val="F68121"/>
          </a:solidFill>
        </p:grpSpPr>
        <p:sp>
          <p:nvSpPr>
            <p:cNvPr id="7" name="Circle: Hollow 20">
              <a:extLst>
                <a:ext uri="{FF2B5EF4-FFF2-40B4-BE49-F238E27FC236}">
                  <a16:creationId xmlns:a16="http://schemas.microsoft.com/office/drawing/2014/main" id="{1B5570FA-AE59-43AE-8974-399DA405A1E9}"/>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Circle: Hollow 21">
              <a:extLst>
                <a:ext uri="{FF2B5EF4-FFF2-40B4-BE49-F238E27FC236}">
                  <a16:creationId xmlns:a16="http://schemas.microsoft.com/office/drawing/2014/main" id="{3C4D5B12-2454-4F27-AF06-A75D2D301E8E}"/>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9" name="Oval 31">
            <a:extLst>
              <a:ext uri="{FF2B5EF4-FFF2-40B4-BE49-F238E27FC236}">
                <a16:creationId xmlns:a16="http://schemas.microsoft.com/office/drawing/2014/main" id="{1572ED79-2BE7-46AA-A148-F85F21C7B954}"/>
              </a:ext>
            </a:extLst>
          </p:cNvPr>
          <p:cNvSpPr/>
          <p:nvPr/>
        </p:nvSpPr>
        <p:spPr>
          <a:xfrm>
            <a:off x="4880378" y="6167948"/>
            <a:ext cx="1203986" cy="1203986"/>
          </a:xfrm>
          <a:prstGeom prst="ellipse">
            <a:avLst/>
          </a:prstGeom>
          <a:solidFill>
            <a:srgbClr val="80C14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10" name="Oval 32">
            <a:extLst>
              <a:ext uri="{FF2B5EF4-FFF2-40B4-BE49-F238E27FC236}">
                <a16:creationId xmlns:a16="http://schemas.microsoft.com/office/drawing/2014/main" id="{9D51609C-649A-4AD5-804B-08F80C3A1575}"/>
              </a:ext>
            </a:extLst>
          </p:cNvPr>
          <p:cNvSpPr/>
          <p:nvPr/>
        </p:nvSpPr>
        <p:spPr>
          <a:xfrm>
            <a:off x="4671990" y="5937030"/>
            <a:ext cx="1620762" cy="1665824"/>
          </a:xfrm>
          <a:prstGeom prst="ellipse">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11" name="Oval 33">
            <a:extLst>
              <a:ext uri="{FF2B5EF4-FFF2-40B4-BE49-F238E27FC236}">
                <a16:creationId xmlns:a16="http://schemas.microsoft.com/office/drawing/2014/main" id="{BEA3909E-A158-4CE2-BAE8-A1E84EB274BD}"/>
              </a:ext>
            </a:extLst>
          </p:cNvPr>
          <p:cNvSpPr/>
          <p:nvPr/>
        </p:nvSpPr>
        <p:spPr>
          <a:xfrm>
            <a:off x="11654741" y="-270806"/>
            <a:ext cx="1074518" cy="1104392"/>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0779112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4EB07-2D34-4DC0-AB2D-B07CFC833F38}"/>
              </a:ext>
            </a:extLst>
          </p:cNvPr>
          <p:cNvSpPr>
            <a:spLocks noGrp="1"/>
          </p:cNvSpPr>
          <p:nvPr>
            <p:ph type="title"/>
          </p:nvPr>
        </p:nvSpPr>
        <p:spPr>
          <a:xfrm>
            <a:off x="838199" y="369332"/>
            <a:ext cx="11353799" cy="1325563"/>
          </a:xfrm>
        </p:spPr>
        <p:txBody>
          <a:bodyPr>
            <a:normAutofit/>
          </a:bodyPr>
          <a:lstStyle/>
          <a:p>
            <a:r>
              <a:rPr lang="el-GR" sz="3000" dirty="0"/>
              <a:t>Παραδείγματα εποικοδομητικής και μη εποικοδομητικής συμπεριφοράς</a:t>
            </a:r>
          </a:p>
        </p:txBody>
      </p:sp>
      <p:sp>
        <p:nvSpPr>
          <p:cNvPr id="3" name="Content Placeholder 2">
            <a:extLst>
              <a:ext uri="{FF2B5EF4-FFF2-40B4-BE49-F238E27FC236}">
                <a16:creationId xmlns:a16="http://schemas.microsoft.com/office/drawing/2014/main" id="{7356726A-A79A-41C0-A463-5ED370C9D779}"/>
              </a:ext>
            </a:extLst>
          </p:cNvPr>
          <p:cNvSpPr>
            <a:spLocks noGrp="1"/>
          </p:cNvSpPr>
          <p:nvPr>
            <p:ph idx="1"/>
          </p:nvPr>
        </p:nvSpPr>
        <p:spPr/>
        <p:txBody>
          <a:bodyPr>
            <a:normAutofit fontScale="85000" lnSpcReduction="20000"/>
          </a:bodyPr>
          <a:lstStyle/>
          <a:p>
            <a:r>
              <a:rPr lang="el-GR" dirty="0"/>
              <a:t>Σε αυτόν τον πίνακα θα βρείτε παραδείγματα θετικής και αρνητικής συμπεριφοράς για την κάλυψη μιας ανάγκης. </a:t>
            </a:r>
          </a:p>
          <a:p>
            <a:r>
              <a:rPr lang="el-GR" b="1" dirty="0"/>
              <a:t>Στη στήλη στα δεξιά </a:t>
            </a:r>
            <a:r>
              <a:rPr lang="el-GR" dirty="0"/>
              <a:t>της βασικής ανάγκης βρίσκονται τα συναισθήματα που μπορεί να βιώσετε όταν δεν καλύπτεται η βασική ανάγκη. Εάν κατανοείτε τον εαυτό σας, μπορείτε να διακρίνετε αυτά τα διαφορετικά συναισθήματα και θα σας δώσουν μια ένδειξη για τις ανάγκες σας που πρέπει να φροντίσετε τώρα</a:t>
            </a:r>
            <a:r>
              <a:rPr lang="en-US" dirty="0"/>
              <a:t>.</a:t>
            </a:r>
          </a:p>
          <a:p>
            <a:r>
              <a:rPr lang="el-GR" dirty="0"/>
              <a:t>Στις </a:t>
            </a:r>
            <a:r>
              <a:rPr lang="el-GR" b="1" dirty="0"/>
              <a:t>δύο στήλες </a:t>
            </a:r>
            <a:r>
              <a:rPr lang="el-GR" dirty="0"/>
              <a:t>δίπλα τους θα βρείτε παραδείγματα </a:t>
            </a:r>
            <a:r>
              <a:rPr lang="el-GR" b="1" dirty="0"/>
              <a:t>εποικοδομητικής και μη εποικοδομητικής συμπεριφοράς</a:t>
            </a:r>
            <a:r>
              <a:rPr lang="el-GR" dirty="0"/>
              <a:t> για να ικανοποιήσετε την αντίστοιχη ανάγκη. Μπορεί πάντα να συμβαίνει ότι η μία ή η άλλη συμπεριφορά βασίζεται σε διαφορετική ανάγκη από αυτήν που υποδεικνύεται στον πίνακα. </a:t>
            </a:r>
          </a:p>
          <a:p>
            <a:r>
              <a:rPr lang="el-GR" i="1" dirty="0"/>
              <a:t>Παρακαλώ παρατηρήστε αυτό μόνοι σας και σχηματίστε τη δική σας γνώμη για το τι ισχύει για εσάς</a:t>
            </a:r>
            <a:r>
              <a:rPr lang="en-US" i="1" dirty="0"/>
              <a:t>.</a:t>
            </a:r>
          </a:p>
        </p:txBody>
      </p:sp>
      <p:sp>
        <p:nvSpPr>
          <p:cNvPr id="5" name="TextBox 4">
            <a:extLst>
              <a:ext uri="{FF2B5EF4-FFF2-40B4-BE49-F238E27FC236}">
                <a16:creationId xmlns:a16="http://schemas.microsoft.com/office/drawing/2014/main" id="{26D84175-633E-4A0A-B6B4-B2920503A9A0}"/>
              </a:ext>
            </a:extLst>
          </p:cNvPr>
          <p:cNvSpPr txBox="1"/>
          <p:nvPr/>
        </p:nvSpPr>
        <p:spPr>
          <a:xfrm>
            <a:off x="8143874" y="0"/>
            <a:ext cx="4048125"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rPr>
              <a:t>○ </a:t>
            </a:r>
            <a:r>
              <a:rPr lang="el-GR" dirty="0">
                <a:solidFill>
                  <a:schemeClr val="bg1"/>
                </a:solidFill>
                <a:effectLst>
                  <a:outerShdw blurRad="38100" dist="38100" dir="2700000" algn="tl">
                    <a:srgbClr val="000000">
                      <a:alpha val="43137"/>
                    </a:srgbClr>
                  </a:outerShdw>
                </a:effectLst>
              </a:rPr>
              <a:t>Χρησιμοποιήστε χρήσιμες στρατηγικές</a:t>
            </a:r>
            <a:endParaRPr lang="en-US" sz="18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89452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Grafik 274">
            <a:extLst>
              <a:ext uri="{FF2B5EF4-FFF2-40B4-BE49-F238E27FC236}">
                <a16:creationId xmlns:a16="http://schemas.microsoft.com/office/drawing/2014/main" id="{3759DE60-B847-4A0F-BEF4-F8C5DC305A09}"/>
              </a:ext>
            </a:extLst>
          </p:cNvPr>
          <p:cNvPicPr>
            <a:picLocks noChangeAspect="1"/>
          </p:cNvPicPr>
          <p:nvPr/>
        </p:nvPicPr>
        <p:blipFill rotWithShape="1">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8229132" y="2752907"/>
            <a:ext cx="3837275" cy="3781161"/>
          </a:xfrm>
          <a:prstGeom prst="rect">
            <a:avLst/>
          </a:prstGeom>
          <a:noFill/>
          <a:ln>
            <a:noFill/>
          </a:ln>
          <a:extLst>
            <a:ext uri="{53640926-AAD7-44D8-BBD7-CCE9431645EC}">
              <a14:shadowObscured xmlns:a14="http://schemas.microsoft.com/office/drawing/2010/main"/>
            </a:ext>
          </a:extLst>
        </p:spPr>
      </p:pic>
      <p:pic>
        <p:nvPicPr>
          <p:cNvPr id="25" name="Grafik 273">
            <a:extLst>
              <a:ext uri="{FF2B5EF4-FFF2-40B4-BE49-F238E27FC236}">
                <a16:creationId xmlns:a16="http://schemas.microsoft.com/office/drawing/2014/main" id="{9B829134-2F2C-4FD2-9C63-0E44B7657329}"/>
              </a:ext>
            </a:extLst>
          </p:cNvPr>
          <p:cNvPicPr>
            <a:picLocks noChangeAspect="1"/>
          </p:cNvPicPr>
          <p:nvPr/>
        </p:nvPicPr>
        <p:blipFill rotWithShape="1">
          <a:blip r:embed="rId2" cstate="print">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a:off x="4482455" y="2429211"/>
            <a:ext cx="3848219" cy="3588976"/>
          </a:xfrm>
          <a:prstGeom prst="rect">
            <a:avLst/>
          </a:prstGeom>
          <a:noFill/>
          <a:ln>
            <a:noFill/>
          </a:ln>
          <a:extLst>
            <a:ext uri="{53640926-AAD7-44D8-BBD7-CCE9431645EC}">
              <a14:shadowObscured xmlns:a14="http://schemas.microsoft.com/office/drawing/2010/main"/>
            </a:ext>
          </a:extLst>
        </p:spPr>
      </p:pic>
      <p:pic>
        <p:nvPicPr>
          <p:cNvPr id="26" name="Grafik 287">
            <a:extLst>
              <a:ext uri="{FF2B5EF4-FFF2-40B4-BE49-F238E27FC236}">
                <a16:creationId xmlns:a16="http://schemas.microsoft.com/office/drawing/2014/main" id="{5D29249C-8A11-4CA9-B3B3-7FB36DEC93A8}"/>
              </a:ext>
            </a:extLst>
          </p:cNvPr>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2136807" y="2264938"/>
            <a:ext cx="2325086" cy="4135862"/>
          </a:xfrm>
          <a:prstGeom prst="rect">
            <a:avLst/>
          </a:prstGeom>
          <a:noFill/>
          <a:ln>
            <a:noFill/>
          </a:ln>
          <a:extLst>
            <a:ext uri="{53640926-AAD7-44D8-BBD7-CCE9431645EC}">
              <a14:shadowObscured xmlns:a14="http://schemas.microsoft.com/office/drawing/2010/main"/>
            </a:ext>
          </a:extLst>
        </p:spPr>
      </p:pic>
      <p:pic>
        <p:nvPicPr>
          <p:cNvPr id="21" name="Grafik 271" descr="Aquarell, Pinselstrich, Farbe, Abstrakt, Textur, Bürste">
            <a:extLst>
              <a:ext uri="{FF2B5EF4-FFF2-40B4-BE49-F238E27FC236}">
                <a16:creationId xmlns:a16="http://schemas.microsoft.com/office/drawing/2014/main" id="{F40B6B32-165F-4DE6-9051-60E6B057482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bwMode="auto">
          <a:xfrm>
            <a:off x="10113" y="3231942"/>
            <a:ext cx="2130854" cy="1201420"/>
          </a:xfrm>
          <a:prstGeom prst="rect">
            <a:avLst/>
          </a:prstGeom>
          <a:noFill/>
          <a:ln>
            <a:noFill/>
          </a:ln>
          <a:extLst>
            <a:ext uri="{53640926-AAD7-44D8-BBD7-CCE9431645EC}">
              <a14:shadowObscured xmlns:a14="http://schemas.microsoft.com/office/drawing/2010/main"/>
            </a:ext>
          </a:extLst>
        </p:spPr>
      </p:pic>
      <p:sp>
        <p:nvSpPr>
          <p:cNvPr id="19" name="Rectangle: Rounded Corners 18">
            <a:extLst>
              <a:ext uri="{FF2B5EF4-FFF2-40B4-BE49-F238E27FC236}">
                <a16:creationId xmlns:a16="http://schemas.microsoft.com/office/drawing/2014/main" id="{C6CFB7D8-44D0-4A11-8AB8-DAE94AA7435F}"/>
              </a:ext>
            </a:extLst>
          </p:cNvPr>
          <p:cNvSpPr/>
          <p:nvPr/>
        </p:nvSpPr>
        <p:spPr>
          <a:xfrm>
            <a:off x="8252500" y="2798333"/>
            <a:ext cx="3494296" cy="331156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8" name="Rectangle: Rounded Corners 17">
            <a:extLst>
              <a:ext uri="{FF2B5EF4-FFF2-40B4-BE49-F238E27FC236}">
                <a16:creationId xmlns:a16="http://schemas.microsoft.com/office/drawing/2014/main" id="{7A311F6E-7E38-4EF9-8006-87836EB5D27A}"/>
              </a:ext>
            </a:extLst>
          </p:cNvPr>
          <p:cNvSpPr/>
          <p:nvPr/>
        </p:nvSpPr>
        <p:spPr>
          <a:xfrm>
            <a:off x="4695731" y="2847179"/>
            <a:ext cx="3251200" cy="331156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 name="Title 3">
            <a:extLst>
              <a:ext uri="{FF2B5EF4-FFF2-40B4-BE49-F238E27FC236}">
                <a16:creationId xmlns:a16="http://schemas.microsoft.com/office/drawing/2014/main" id="{A4FE6C0F-06B9-4B08-85C8-EC5E8B8A8B1A}"/>
              </a:ext>
            </a:extLst>
          </p:cNvPr>
          <p:cNvSpPr>
            <a:spLocks noGrp="1"/>
          </p:cNvSpPr>
          <p:nvPr>
            <p:ph type="title"/>
          </p:nvPr>
        </p:nvSpPr>
        <p:spPr/>
        <p:txBody>
          <a:bodyPr/>
          <a:lstStyle/>
          <a:p>
            <a:r>
              <a:rPr lang="en-US" dirty="0"/>
              <a:t>1. </a:t>
            </a:r>
            <a:r>
              <a:rPr lang="el-GR" dirty="0"/>
              <a:t>Βασική ανάγκη</a:t>
            </a:r>
            <a:r>
              <a:rPr lang="en-US" dirty="0"/>
              <a:t>: </a:t>
            </a:r>
            <a:r>
              <a:rPr lang="el-GR" dirty="0"/>
              <a:t>Ασφάλεια</a:t>
            </a:r>
          </a:p>
        </p:txBody>
      </p:sp>
      <p:sp>
        <p:nvSpPr>
          <p:cNvPr id="8" name="TextBox 7">
            <a:extLst>
              <a:ext uri="{FF2B5EF4-FFF2-40B4-BE49-F238E27FC236}">
                <a16:creationId xmlns:a16="http://schemas.microsoft.com/office/drawing/2014/main" id="{A77880FC-4A5B-4DE0-9A17-A956635BB046}"/>
              </a:ext>
            </a:extLst>
          </p:cNvPr>
          <p:cNvSpPr txBox="1"/>
          <p:nvPr/>
        </p:nvSpPr>
        <p:spPr>
          <a:xfrm>
            <a:off x="2189416" y="2405884"/>
            <a:ext cx="2272477" cy="3692678"/>
          </a:xfrm>
          <a:prstGeom prst="rect">
            <a:avLst/>
          </a:prstGeom>
          <a:noFill/>
          <a:ln>
            <a:noFill/>
          </a:ln>
        </p:spPr>
        <p:txBody>
          <a:bodyPr wrap="square">
            <a:spAutoFit/>
          </a:bodyPr>
          <a:lstStyle/>
          <a:p>
            <a:pPr marL="342900" indent="-342900">
              <a:lnSpc>
                <a:spcPct val="107000"/>
              </a:lnSpc>
              <a:spcAft>
                <a:spcPts val="800"/>
              </a:spcAft>
              <a:buClr>
                <a:schemeClr val="bg1"/>
              </a:buClr>
              <a:buFont typeface="Courier New" panose="02070309020205020404" pitchFamily="49" charset="0"/>
              <a:buChar char="o"/>
            </a:pPr>
            <a:r>
              <a:rPr lang="el-GR" sz="2200" dirty="0">
                <a:solidFill>
                  <a:schemeClr val="accent1">
                    <a:lumMod val="50000"/>
                  </a:schemeClr>
                </a:solidFill>
                <a:latin typeface="Calibri" panose="020F0502020204030204" pitchFamily="34" charset="0"/>
              </a:rPr>
              <a:t>απειλή</a:t>
            </a:r>
          </a:p>
          <a:p>
            <a:pPr marL="342900" indent="-342900">
              <a:lnSpc>
                <a:spcPct val="107000"/>
              </a:lnSpc>
              <a:spcAft>
                <a:spcPts val="800"/>
              </a:spcAft>
              <a:buClr>
                <a:schemeClr val="bg1"/>
              </a:buClr>
              <a:buFont typeface="Courier New" panose="02070309020205020404" pitchFamily="49" charset="0"/>
              <a:buChar char="o"/>
            </a:pPr>
            <a:r>
              <a:rPr lang="el-GR" sz="2200" dirty="0">
                <a:solidFill>
                  <a:schemeClr val="accent1">
                    <a:lumMod val="50000"/>
                  </a:schemeClr>
                </a:solidFill>
                <a:latin typeface="Calibri" panose="020F0502020204030204" pitchFamily="34" charset="0"/>
              </a:rPr>
              <a:t>ανησυχίες</a:t>
            </a:r>
          </a:p>
          <a:p>
            <a:pPr marL="342900" indent="-342900">
              <a:lnSpc>
                <a:spcPct val="107000"/>
              </a:lnSpc>
              <a:spcAft>
                <a:spcPts val="800"/>
              </a:spcAft>
              <a:buClr>
                <a:schemeClr val="bg1"/>
              </a:buClr>
              <a:buFont typeface="Courier New" panose="02070309020205020404" pitchFamily="49" charset="0"/>
              <a:buChar char="o"/>
            </a:pPr>
            <a:r>
              <a:rPr lang="el-GR" sz="2200" dirty="0">
                <a:solidFill>
                  <a:schemeClr val="accent1">
                    <a:lumMod val="50000"/>
                  </a:schemeClr>
                </a:solidFill>
                <a:latin typeface="Calibri" panose="020F0502020204030204" pitchFamily="34" charset="0"/>
              </a:rPr>
              <a:t>φόβος</a:t>
            </a:r>
          </a:p>
          <a:p>
            <a:pPr marL="342900" indent="-342900">
              <a:lnSpc>
                <a:spcPct val="107000"/>
              </a:lnSpc>
              <a:spcAft>
                <a:spcPts val="800"/>
              </a:spcAft>
              <a:buClr>
                <a:schemeClr val="bg1"/>
              </a:buClr>
              <a:buFont typeface="Courier New" panose="02070309020205020404" pitchFamily="49" charset="0"/>
              <a:buChar char="o"/>
            </a:pPr>
            <a:r>
              <a:rPr lang="el-GR" sz="2200" dirty="0">
                <a:solidFill>
                  <a:schemeClr val="accent1">
                    <a:lumMod val="50000"/>
                  </a:schemeClr>
                </a:solidFill>
                <a:latin typeface="Calibri" panose="020F0502020204030204" pitchFamily="34" charset="0"/>
              </a:rPr>
              <a:t>αναστάτωση</a:t>
            </a:r>
          </a:p>
          <a:p>
            <a:pPr marL="342900" indent="-342900">
              <a:lnSpc>
                <a:spcPct val="107000"/>
              </a:lnSpc>
              <a:spcAft>
                <a:spcPts val="800"/>
              </a:spcAft>
              <a:buClr>
                <a:schemeClr val="bg1"/>
              </a:buClr>
              <a:buFont typeface="Courier New" panose="02070309020205020404" pitchFamily="49" charset="0"/>
              <a:buChar char="o"/>
            </a:pPr>
            <a:r>
              <a:rPr lang="el-GR" sz="2200" dirty="0">
                <a:solidFill>
                  <a:schemeClr val="accent1">
                    <a:lumMod val="50000"/>
                  </a:schemeClr>
                </a:solidFill>
                <a:latin typeface="Calibri" panose="020F0502020204030204" pitchFamily="34" charset="0"/>
              </a:rPr>
              <a:t>πείνα</a:t>
            </a:r>
          </a:p>
          <a:p>
            <a:pPr marL="342900" indent="-342900">
              <a:lnSpc>
                <a:spcPct val="107000"/>
              </a:lnSpc>
              <a:spcAft>
                <a:spcPts val="800"/>
              </a:spcAft>
              <a:buClr>
                <a:schemeClr val="bg1"/>
              </a:buClr>
              <a:buFont typeface="Courier New" panose="02070309020205020404" pitchFamily="49" charset="0"/>
              <a:buChar char="o"/>
            </a:pPr>
            <a:r>
              <a:rPr lang="el-GR" sz="2200" dirty="0">
                <a:solidFill>
                  <a:schemeClr val="accent1">
                    <a:lumMod val="50000"/>
                  </a:schemeClr>
                </a:solidFill>
                <a:latin typeface="Calibri" panose="020F0502020204030204" pitchFamily="34" charset="0"/>
              </a:rPr>
              <a:t>δίψα</a:t>
            </a:r>
          </a:p>
          <a:p>
            <a:pPr marL="342900" indent="-342900">
              <a:lnSpc>
                <a:spcPct val="107000"/>
              </a:lnSpc>
              <a:spcAft>
                <a:spcPts val="800"/>
              </a:spcAft>
              <a:buClr>
                <a:schemeClr val="bg1"/>
              </a:buClr>
              <a:buFont typeface="Courier New" panose="02070309020205020404" pitchFamily="49" charset="0"/>
              <a:buChar char="o"/>
            </a:pPr>
            <a:r>
              <a:rPr lang="el-GR" sz="2200" dirty="0">
                <a:solidFill>
                  <a:schemeClr val="accent1">
                    <a:lumMod val="50000"/>
                  </a:schemeClr>
                </a:solidFill>
                <a:latin typeface="Calibri" panose="020F0502020204030204" pitchFamily="34" charset="0"/>
              </a:rPr>
              <a:t>κρυώνεις</a:t>
            </a:r>
          </a:p>
          <a:p>
            <a:pPr marL="342900" indent="-342900">
              <a:lnSpc>
                <a:spcPct val="107000"/>
              </a:lnSpc>
              <a:spcAft>
                <a:spcPts val="800"/>
              </a:spcAft>
              <a:buClr>
                <a:schemeClr val="bg1"/>
              </a:buClr>
              <a:buFont typeface="Courier New" panose="02070309020205020404" pitchFamily="49" charset="0"/>
              <a:buChar char="o"/>
            </a:pPr>
            <a:r>
              <a:rPr lang="el-GR" sz="2200" dirty="0">
                <a:solidFill>
                  <a:schemeClr val="accent1">
                    <a:lumMod val="50000"/>
                  </a:schemeClr>
                </a:solidFill>
                <a:latin typeface="Calibri" panose="020F0502020204030204" pitchFamily="34" charset="0"/>
              </a:rPr>
              <a:t>ιδρώνεις</a:t>
            </a:r>
          </a:p>
        </p:txBody>
      </p:sp>
      <p:sp>
        <p:nvSpPr>
          <p:cNvPr id="9" name="Ορθογώνιο 15">
            <a:extLst>
              <a:ext uri="{FF2B5EF4-FFF2-40B4-BE49-F238E27FC236}">
                <a16:creationId xmlns:a16="http://schemas.microsoft.com/office/drawing/2014/main" id="{998CBCB6-0480-4D26-B163-0EAAA46BB1DD}"/>
              </a:ext>
            </a:extLst>
          </p:cNvPr>
          <p:cNvSpPr/>
          <p:nvPr/>
        </p:nvSpPr>
        <p:spPr>
          <a:xfrm>
            <a:off x="519852" y="1688608"/>
            <a:ext cx="11672148" cy="646331"/>
          </a:xfrm>
          <a:prstGeom prst="rect">
            <a:avLst/>
          </a:prstGeom>
          <a:noFill/>
        </p:spPr>
        <p:txBody>
          <a:bodyPr wrap="square" lIns="91440" tIns="45720" rIns="91440" bIns="45720">
            <a:spAutoFit/>
          </a:bodyPr>
          <a:lstStyle/>
          <a:p>
            <a:r>
              <a:rPr lang="el-GR" sz="3600" b="1" cap="none" spc="0" dirty="0">
                <a:ln w="12700" cmpd="sng">
                  <a:solidFill>
                    <a:srgbClr val="0170B3"/>
                  </a:solidFill>
                  <a:prstDash val="solid"/>
                </a:ln>
                <a:solidFill>
                  <a:schemeClr val="bg1"/>
                </a:solidFill>
                <a:effectLst/>
              </a:rPr>
              <a:t>Ανάγκη</a:t>
            </a:r>
            <a:r>
              <a:rPr lang="en-US" sz="3600" b="1" cap="none" spc="0" dirty="0">
                <a:ln w="12700" cmpd="sng">
                  <a:solidFill>
                    <a:srgbClr val="0170B3"/>
                  </a:solidFill>
                  <a:prstDash val="solid"/>
                </a:ln>
                <a:solidFill>
                  <a:schemeClr val="bg1"/>
                </a:solidFill>
                <a:effectLst/>
              </a:rPr>
              <a:t>  </a:t>
            </a:r>
            <a:r>
              <a:rPr lang="el-GR" sz="3600" b="1" dirty="0">
                <a:ln w="12700" cmpd="sng">
                  <a:solidFill>
                    <a:srgbClr val="0170B3"/>
                  </a:solidFill>
                  <a:prstDash val="solid"/>
                </a:ln>
                <a:solidFill>
                  <a:schemeClr val="bg1"/>
                </a:solidFill>
              </a:rPr>
              <a:t>Αισθάνεσαι</a:t>
            </a:r>
            <a:r>
              <a:rPr lang="en-US" sz="3600" b="1" cap="none" spc="0" dirty="0">
                <a:ln w="12700" cmpd="sng">
                  <a:solidFill>
                    <a:srgbClr val="0170B3"/>
                  </a:solidFill>
                  <a:prstDash val="solid"/>
                </a:ln>
                <a:solidFill>
                  <a:schemeClr val="bg1"/>
                </a:solidFill>
                <a:effectLst/>
              </a:rPr>
              <a:t>            </a:t>
            </a:r>
            <a:r>
              <a:rPr lang="el-GR" sz="3600" b="1" cap="none" spc="0" dirty="0">
                <a:ln w="12700" cmpd="sng">
                  <a:solidFill>
                    <a:srgbClr val="0170B3"/>
                  </a:solidFill>
                  <a:prstDash val="solid"/>
                </a:ln>
                <a:solidFill>
                  <a:schemeClr val="bg1"/>
                </a:solidFill>
                <a:effectLst/>
              </a:rPr>
              <a:t>   Επιλογή συμπεριφοράς</a:t>
            </a:r>
            <a:endParaRPr lang="en-US" sz="3600" b="1" cap="none" spc="0" dirty="0">
              <a:ln w="12700" cmpd="sng">
                <a:solidFill>
                  <a:srgbClr val="0170B3"/>
                </a:solidFill>
                <a:prstDash val="solid"/>
              </a:ln>
              <a:solidFill>
                <a:schemeClr val="bg1"/>
              </a:solidFill>
              <a:effectLst/>
            </a:endParaRPr>
          </a:p>
        </p:txBody>
      </p:sp>
      <p:sp>
        <p:nvSpPr>
          <p:cNvPr id="12" name="Διάγραμμα ροής: Γραμμή σύνδεσης 9">
            <a:extLst>
              <a:ext uri="{FF2B5EF4-FFF2-40B4-BE49-F238E27FC236}">
                <a16:creationId xmlns:a16="http://schemas.microsoft.com/office/drawing/2014/main" id="{4547B053-AEB0-4017-B793-74149E9CDCD1}"/>
              </a:ext>
            </a:extLst>
          </p:cNvPr>
          <p:cNvSpPr/>
          <p:nvPr/>
        </p:nvSpPr>
        <p:spPr>
          <a:xfrm>
            <a:off x="-327876" y="2719818"/>
            <a:ext cx="2880576" cy="2036434"/>
          </a:xfrm>
          <a:prstGeom prst="flowChartConnec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l-GR" sz="3000" b="1" dirty="0">
                <a:solidFill>
                  <a:schemeClr val="bg1"/>
                </a:solidFill>
                <a:effectLst>
                  <a:outerShdw blurRad="38100" dist="38100" dir="2700000" algn="tl">
                    <a:srgbClr val="000000">
                      <a:alpha val="43137"/>
                    </a:srgbClr>
                  </a:outerShdw>
                </a:effectLst>
                <a:latin typeface="Calibri" panose="020F0502020204030204" pitchFamily="34" charset="0"/>
              </a:rPr>
              <a:t>Ασφάλεια</a:t>
            </a:r>
            <a:endParaRPr lang="en-GB" sz="3000" b="1"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13" name="TextBox 12">
            <a:extLst>
              <a:ext uri="{FF2B5EF4-FFF2-40B4-BE49-F238E27FC236}">
                <a16:creationId xmlns:a16="http://schemas.microsoft.com/office/drawing/2014/main" id="{AC3DBF56-A76D-4BEA-9D2D-81EE4704DE03}"/>
              </a:ext>
            </a:extLst>
          </p:cNvPr>
          <p:cNvSpPr txBox="1"/>
          <p:nvPr/>
        </p:nvSpPr>
        <p:spPr>
          <a:xfrm>
            <a:off x="4792617" y="3108249"/>
            <a:ext cx="3060634" cy="2376035"/>
          </a:xfrm>
          <a:prstGeom prst="rect">
            <a:avLst/>
          </a:prstGeom>
          <a:noFill/>
          <a:ln>
            <a:noFill/>
          </a:ln>
        </p:spPr>
        <p:txBody>
          <a:bodyPr wrap="square">
            <a:spAutoFit/>
          </a:bodyPr>
          <a:lstStyle/>
          <a:p>
            <a:pPr marL="285750" indent="-285750">
              <a:lnSpc>
                <a:spcPct val="107000"/>
              </a:lnSpc>
              <a:spcAft>
                <a:spcPts val="800"/>
              </a:spcAft>
              <a:buClr>
                <a:srgbClr val="FFFF00"/>
              </a:buClr>
              <a:buSzPct val="130000"/>
              <a:buFont typeface="Wingdings" panose="05000000000000000000" pitchFamily="2" charset="2"/>
              <a:buChar char="ü"/>
            </a:pPr>
            <a:r>
              <a:rPr lang="el-GR" sz="2000" dirty="0"/>
              <a:t>Νοιάζεστε για τον εαυτό σας και τους άλλους</a:t>
            </a:r>
          </a:p>
          <a:p>
            <a:pPr marL="285750" indent="-285750">
              <a:lnSpc>
                <a:spcPct val="107000"/>
              </a:lnSpc>
              <a:spcAft>
                <a:spcPts val="800"/>
              </a:spcAft>
              <a:buClr>
                <a:srgbClr val="FFFF00"/>
              </a:buClr>
              <a:buSzPct val="130000"/>
              <a:buFont typeface="Wingdings" panose="05000000000000000000" pitchFamily="2" charset="2"/>
              <a:buChar char="ü"/>
            </a:pPr>
            <a:r>
              <a:rPr lang="el-GR" sz="2000" dirty="0"/>
              <a:t>Χτίζετε εμπιστοσύνη</a:t>
            </a:r>
          </a:p>
          <a:p>
            <a:pPr marL="285750" indent="-285750">
              <a:lnSpc>
                <a:spcPct val="107000"/>
              </a:lnSpc>
              <a:spcAft>
                <a:spcPts val="800"/>
              </a:spcAft>
              <a:buClr>
                <a:srgbClr val="FFFF00"/>
              </a:buClr>
              <a:buSzPct val="130000"/>
              <a:buFont typeface="Wingdings" panose="05000000000000000000" pitchFamily="2" charset="2"/>
              <a:buChar char="ü"/>
            </a:pPr>
            <a:r>
              <a:rPr lang="el-GR" sz="2000" dirty="0"/>
              <a:t>Ευγνωμοσύνη</a:t>
            </a:r>
          </a:p>
          <a:p>
            <a:pPr marL="285750" indent="-285750">
              <a:lnSpc>
                <a:spcPct val="107000"/>
              </a:lnSpc>
              <a:spcAft>
                <a:spcPts val="800"/>
              </a:spcAft>
              <a:buClr>
                <a:srgbClr val="FFFF00"/>
              </a:buClr>
              <a:buSzPct val="130000"/>
              <a:buFont typeface="Wingdings" panose="05000000000000000000" pitchFamily="2" charset="2"/>
              <a:buChar char="ü"/>
            </a:pPr>
            <a:r>
              <a:rPr lang="el-GR" sz="2000" dirty="0"/>
              <a:t>Είστε σε καλή επαφή με τις δικές σας ανάγκες</a:t>
            </a:r>
          </a:p>
        </p:txBody>
      </p:sp>
      <p:sp>
        <p:nvSpPr>
          <p:cNvPr id="14" name="TextBox 13">
            <a:extLst>
              <a:ext uri="{FF2B5EF4-FFF2-40B4-BE49-F238E27FC236}">
                <a16:creationId xmlns:a16="http://schemas.microsoft.com/office/drawing/2014/main" id="{11EB4C66-FBB4-40C0-B988-2B9A72F5B6DB}"/>
              </a:ext>
            </a:extLst>
          </p:cNvPr>
          <p:cNvSpPr txBox="1"/>
          <p:nvPr/>
        </p:nvSpPr>
        <p:spPr>
          <a:xfrm>
            <a:off x="8554475" y="3375699"/>
            <a:ext cx="3039165" cy="3078792"/>
          </a:xfrm>
          <a:prstGeom prst="rect">
            <a:avLst/>
          </a:prstGeom>
          <a:noFill/>
          <a:ln>
            <a:noFill/>
          </a:ln>
        </p:spPr>
        <p:txBody>
          <a:bodyPr wrap="square">
            <a:spAutoFit/>
          </a:bodyPr>
          <a:lstStyle/>
          <a:p>
            <a:pPr marL="285750" indent="-285750">
              <a:lnSpc>
                <a:spcPct val="107000"/>
              </a:lnSpc>
              <a:spcAft>
                <a:spcPts val="800"/>
              </a:spcAft>
              <a:buClr>
                <a:srgbClr val="C00000"/>
              </a:buClr>
              <a:buSzPct val="140000"/>
              <a:buFont typeface="Arial" panose="020B0604020202020204" pitchFamily="34" charset="0"/>
              <a:buChar char="•"/>
            </a:pPr>
            <a:r>
              <a:rPr lang="el-GR" dirty="0"/>
              <a:t>Κλοπή</a:t>
            </a:r>
          </a:p>
          <a:p>
            <a:pPr marL="285750" indent="-285750">
              <a:lnSpc>
                <a:spcPct val="107000"/>
              </a:lnSpc>
              <a:spcAft>
                <a:spcPts val="800"/>
              </a:spcAft>
              <a:buClr>
                <a:srgbClr val="C00000"/>
              </a:buClr>
              <a:buSzPct val="140000"/>
              <a:buFont typeface="Arial" panose="020B0604020202020204" pitchFamily="34" charset="0"/>
              <a:buChar char="•"/>
            </a:pPr>
            <a:r>
              <a:rPr lang="el-GR" dirty="0"/>
              <a:t>Απειλείτε τους άλλους</a:t>
            </a:r>
          </a:p>
          <a:p>
            <a:pPr marL="285750" indent="-285750">
              <a:lnSpc>
                <a:spcPct val="107000"/>
              </a:lnSpc>
              <a:spcAft>
                <a:spcPts val="800"/>
              </a:spcAft>
              <a:buClr>
                <a:srgbClr val="C00000"/>
              </a:buClr>
              <a:buSzPct val="140000"/>
              <a:buFont typeface="Arial" panose="020B0604020202020204" pitchFamily="34" charset="0"/>
              <a:buChar char="•"/>
            </a:pPr>
            <a:r>
              <a:rPr lang="el-GR" dirty="0"/>
              <a:t>«Φορτώνετε»</a:t>
            </a:r>
          </a:p>
          <a:p>
            <a:pPr marL="285750" indent="-285750">
              <a:lnSpc>
                <a:spcPct val="107000"/>
              </a:lnSpc>
              <a:spcAft>
                <a:spcPts val="800"/>
              </a:spcAft>
              <a:buClr>
                <a:srgbClr val="C00000"/>
              </a:buClr>
              <a:buSzPct val="140000"/>
              <a:buFont typeface="Arial" panose="020B0604020202020204" pitchFamily="34" charset="0"/>
              <a:buChar char="•"/>
            </a:pPr>
            <a:r>
              <a:rPr lang="el-GR" dirty="0"/>
              <a:t>Υπερβολικός έλεγχος</a:t>
            </a:r>
          </a:p>
          <a:p>
            <a:pPr marL="285750" indent="-285750">
              <a:lnSpc>
                <a:spcPct val="107000"/>
              </a:lnSpc>
              <a:spcAft>
                <a:spcPts val="800"/>
              </a:spcAft>
              <a:buClr>
                <a:srgbClr val="C00000"/>
              </a:buClr>
              <a:buSzPct val="140000"/>
              <a:buFont typeface="Arial" panose="020B0604020202020204" pitchFamily="34" charset="0"/>
              <a:buChar char="•"/>
            </a:pPr>
            <a:r>
              <a:rPr lang="el-GR" dirty="0"/>
              <a:t>«Σκληρό κέλυφος, μαλακή καρδιά»</a:t>
            </a:r>
          </a:p>
          <a:p>
            <a:pPr marL="285750" indent="-285750">
              <a:lnSpc>
                <a:spcPct val="107000"/>
              </a:lnSpc>
              <a:spcAft>
                <a:spcPts val="800"/>
              </a:spcAft>
              <a:buClr>
                <a:srgbClr val="C00000"/>
              </a:buClr>
              <a:buSzPct val="140000"/>
              <a:buFont typeface="Arial" panose="020B0604020202020204" pitchFamily="34" charset="0"/>
              <a:buChar char="•"/>
            </a:pPr>
            <a:r>
              <a:rPr lang="el-GR" dirty="0"/>
              <a:t>Συνέχεια στο τρέξιμο</a:t>
            </a:r>
          </a:p>
          <a:p>
            <a:pPr marL="285750" indent="-285750">
              <a:lnSpc>
                <a:spcPct val="107000"/>
              </a:lnSpc>
              <a:spcAft>
                <a:spcPts val="800"/>
              </a:spcAft>
              <a:buClr>
                <a:srgbClr val="C00000"/>
              </a:buClr>
              <a:buSzPct val="140000"/>
              <a:buFont typeface="Arial" panose="020B0604020202020204" pitchFamily="34" charset="0"/>
              <a:buChar char="•"/>
            </a:pPr>
            <a:r>
              <a:rPr lang="el-GR" dirty="0"/>
              <a:t>Σε καυγά (ή εσύ ή εγώ)</a:t>
            </a:r>
          </a:p>
        </p:txBody>
      </p:sp>
      <p:sp>
        <p:nvSpPr>
          <p:cNvPr id="16" name="TextBox 15">
            <a:extLst>
              <a:ext uri="{FF2B5EF4-FFF2-40B4-BE49-F238E27FC236}">
                <a16:creationId xmlns:a16="http://schemas.microsoft.com/office/drawing/2014/main" id="{B4696493-C1CF-4819-ACF4-E573ED9B28B8}"/>
              </a:ext>
            </a:extLst>
          </p:cNvPr>
          <p:cNvSpPr txBox="1"/>
          <p:nvPr/>
        </p:nvSpPr>
        <p:spPr>
          <a:xfrm>
            <a:off x="8326018" y="2904732"/>
            <a:ext cx="4022589" cy="391389"/>
          </a:xfrm>
          <a:prstGeom prst="rect">
            <a:avLst/>
          </a:prstGeom>
          <a:noFill/>
          <a:ln>
            <a:noFill/>
          </a:ln>
        </p:spPr>
        <p:txBody>
          <a:bodyPr wrap="square">
            <a:spAutoFit/>
          </a:bodyPr>
          <a:lstStyle/>
          <a:p>
            <a:pPr>
              <a:lnSpc>
                <a:spcPct val="107000"/>
              </a:lnSpc>
              <a:spcAft>
                <a:spcPts val="800"/>
              </a:spcAft>
            </a:pPr>
            <a:r>
              <a:rPr lang="el-GR" sz="1900" b="1" dirty="0">
                <a:solidFill>
                  <a:srgbClr val="C00000"/>
                </a:solidFill>
              </a:rPr>
              <a:t>Μη εποικοδομητική συμπεριφορά</a:t>
            </a:r>
            <a:endParaRPr lang="el-GR" sz="19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54F8CC78-2517-4642-A501-E7C2F0D8BFC9}"/>
              </a:ext>
            </a:extLst>
          </p:cNvPr>
          <p:cNvSpPr txBox="1"/>
          <p:nvPr/>
        </p:nvSpPr>
        <p:spPr>
          <a:xfrm>
            <a:off x="4574120" y="2578757"/>
            <a:ext cx="3500178" cy="391389"/>
          </a:xfrm>
          <a:prstGeom prst="rect">
            <a:avLst/>
          </a:prstGeom>
          <a:noFill/>
          <a:ln>
            <a:noFill/>
          </a:ln>
        </p:spPr>
        <p:txBody>
          <a:bodyPr wrap="square">
            <a:spAutoFit/>
          </a:bodyPr>
          <a:lstStyle/>
          <a:p>
            <a:pPr>
              <a:lnSpc>
                <a:spcPct val="107000"/>
              </a:lnSpc>
              <a:spcAft>
                <a:spcPts val="800"/>
              </a:spcAft>
            </a:pPr>
            <a:r>
              <a:rPr lang="el-GR" sz="1900" b="1" dirty="0">
                <a:solidFill>
                  <a:schemeClr val="bg1"/>
                </a:solidFill>
                <a:effectLst>
                  <a:outerShdw blurRad="38100" dist="38100" dir="2700000" algn="tl">
                    <a:srgbClr val="000000">
                      <a:alpha val="43137"/>
                    </a:srgbClr>
                  </a:outerShdw>
                </a:effectLst>
              </a:rPr>
              <a:t>Εποικοδομητική συμπεριφορά</a:t>
            </a:r>
            <a:endParaRPr lang="el-GR" sz="19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0" name="Grafik 284" descr="Transparent Watercolor Arrow Png, Png Download - kindpng">
            <a:extLst>
              <a:ext uri="{FF2B5EF4-FFF2-40B4-BE49-F238E27FC236}">
                <a16:creationId xmlns:a16="http://schemas.microsoft.com/office/drawing/2014/main" id="{98320694-38DC-478E-B8F5-7CEC238EC069}"/>
              </a:ext>
            </a:extLst>
          </p:cNvPr>
          <p:cNvPicPr>
            <a:picLocks noChangeAspect="1"/>
          </p:cNvPicPr>
          <p:nvPr/>
        </p:nvPicPr>
        <p:blipFill>
          <a:blip r:embed="rId4" cstate="hqprint">
            <a:clrChange>
              <a:clrFrom>
                <a:srgbClr val="F7F7F7"/>
              </a:clrFrom>
              <a:clrTo>
                <a:srgbClr val="F7F7F7">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9245676" flipH="1">
            <a:off x="7576989" y="2274171"/>
            <a:ext cx="721360" cy="524510"/>
          </a:xfrm>
          <a:prstGeom prst="rect">
            <a:avLst/>
          </a:prstGeom>
          <a:noFill/>
          <a:ln>
            <a:noFill/>
          </a:ln>
        </p:spPr>
      </p:pic>
      <p:pic>
        <p:nvPicPr>
          <p:cNvPr id="31" name="Grafik 285" descr="Transparent Watercolor Arrow Png, Png Download - kindpng">
            <a:extLst>
              <a:ext uri="{FF2B5EF4-FFF2-40B4-BE49-F238E27FC236}">
                <a16:creationId xmlns:a16="http://schemas.microsoft.com/office/drawing/2014/main" id="{D1775726-14B0-45D3-8049-4A1533F974E1}"/>
              </a:ext>
            </a:extLst>
          </p:cNvPr>
          <p:cNvPicPr>
            <a:picLocks noChangeAspect="1"/>
          </p:cNvPicPr>
          <p:nvPr/>
        </p:nvPicPr>
        <p:blipFill>
          <a:blip r:embed="rId4" cstate="hqprint">
            <a:clrChange>
              <a:clrFrom>
                <a:srgbClr val="F7F7F7"/>
              </a:clrFrom>
              <a:clrTo>
                <a:srgbClr val="F7F7F7">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2354324">
            <a:off x="8231950" y="2294605"/>
            <a:ext cx="721360" cy="524510"/>
          </a:xfrm>
          <a:prstGeom prst="rect">
            <a:avLst/>
          </a:prstGeom>
          <a:noFill/>
          <a:ln>
            <a:noFill/>
          </a:ln>
        </p:spPr>
      </p:pic>
      <p:sp>
        <p:nvSpPr>
          <p:cNvPr id="20" name="TextBox 19">
            <a:extLst>
              <a:ext uri="{FF2B5EF4-FFF2-40B4-BE49-F238E27FC236}">
                <a16:creationId xmlns:a16="http://schemas.microsoft.com/office/drawing/2014/main" id="{26D84175-633E-4A0A-B6B4-B2920503A9A0}"/>
              </a:ext>
            </a:extLst>
          </p:cNvPr>
          <p:cNvSpPr txBox="1"/>
          <p:nvPr/>
        </p:nvSpPr>
        <p:spPr>
          <a:xfrm>
            <a:off x="8143874" y="0"/>
            <a:ext cx="4048125"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rPr>
              <a:t>○ </a:t>
            </a:r>
            <a:r>
              <a:rPr lang="el-GR" dirty="0">
                <a:solidFill>
                  <a:schemeClr val="bg1"/>
                </a:solidFill>
                <a:effectLst>
                  <a:outerShdw blurRad="38100" dist="38100" dir="2700000" algn="tl">
                    <a:srgbClr val="000000">
                      <a:alpha val="43137"/>
                    </a:srgbClr>
                  </a:outerShdw>
                </a:effectLst>
              </a:rPr>
              <a:t>Χρησιμοποιήστε χρήσιμες στρατηγικές</a:t>
            </a:r>
            <a:endParaRPr lang="en-US" sz="18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315189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Grafik 273">
            <a:extLst>
              <a:ext uri="{FF2B5EF4-FFF2-40B4-BE49-F238E27FC236}">
                <a16:creationId xmlns:a16="http://schemas.microsoft.com/office/drawing/2014/main" id="{9892F9EF-506E-4BD7-A4BF-E28BC22E35B7}"/>
              </a:ext>
            </a:extLst>
          </p:cNvPr>
          <p:cNvPicPr>
            <a:picLocks noChangeAspect="1"/>
          </p:cNvPicPr>
          <p:nvPr/>
        </p:nvPicPr>
        <p:blipFill rotWithShape="1">
          <a:blip r:embed="rId3" cstate="print">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a:off x="4380998" y="2230009"/>
            <a:ext cx="4261543" cy="4588529"/>
          </a:xfrm>
          <a:prstGeom prst="rect">
            <a:avLst/>
          </a:prstGeom>
          <a:noFill/>
          <a:ln>
            <a:noFill/>
          </a:ln>
          <a:extLst>
            <a:ext uri="{53640926-AAD7-44D8-BBD7-CCE9431645EC}">
              <a14:shadowObscured xmlns:a14="http://schemas.microsoft.com/office/drawing/2010/main"/>
            </a:ext>
          </a:extLst>
        </p:spPr>
      </p:pic>
      <p:pic>
        <p:nvPicPr>
          <p:cNvPr id="27" name="Grafik 274">
            <a:extLst>
              <a:ext uri="{FF2B5EF4-FFF2-40B4-BE49-F238E27FC236}">
                <a16:creationId xmlns:a16="http://schemas.microsoft.com/office/drawing/2014/main" id="{5F3BAC04-D61E-48EE-9839-C7D58B26F440}"/>
              </a:ext>
            </a:extLst>
          </p:cNvPr>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l="1" r="1674"/>
          <a:stretch/>
        </p:blipFill>
        <p:spPr bwMode="auto">
          <a:xfrm>
            <a:off x="8418981" y="2502114"/>
            <a:ext cx="3773020" cy="3941272"/>
          </a:xfrm>
          <a:prstGeom prst="rect">
            <a:avLst/>
          </a:prstGeom>
          <a:noFill/>
          <a:ln>
            <a:noFill/>
          </a:ln>
          <a:extLst>
            <a:ext uri="{53640926-AAD7-44D8-BBD7-CCE9431645EC}">
              <a14:shadowObscured xmlns:a14="http://schemas.microsoft.com/office/drawing/2010/main"/>
            </a:ext>
          </a:extLst>
        </p:spPr>
      </p:pic>
      <p:pic>
        <p:nvPicPr>
          <p:cNvPr id="24" name="Grafik 287">
            <a:extLst>
              <a:ext uri="{FF2B5EF4-FFF2-40B4-BE49-F238E27FC236}">
                <a16:creationId xmlns:a16="http://schemas.microsoft.com/office/drawing/2014/main" id="{BBDFDF47-0192-49B1-AE39-36047F44A7F9}"/>
              </a:ext>
            </a:extLst>
          </p:cNvPr>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2136807" y="2264938"/>
            <a:ext cx="2272478" cy="3726982"/>
          </a:xfrm>
          <a:prstGeom prst="rect">
            <a:avLst/>
          </a:prstGeom>
          <a:noFill/>
          <a:ln>
            <a:noFill/>
          </a:ln>
          <a:extLst>
            <a:ext uri="{53640926-AAD7-44D8-BBD7-CCE9431645EC}">
              <a14:shadowObscured xmlns:a14="http://schemas.microsoft.com/office/drawing/2010/main"/>
            </a:ext>
          </a:extLst>
        </p:spPr>
      </p:pic>
      <p:pic>
        <p:nvPicPr>
          <p:cNvPr id="21" name="Grafik 271" descr="Aquarell, Pinselstrich, Farbe, Abstrakt, Textur, Bürste">
            <a:extLst>
              <a:ext uri="{FF2B5EF4-FFF2-40B4-BE49-F238E27FC236}">
                <a16:creationId xmlns:a16="http://schemas.microsoft.com/office/drawing/2014/main" id="{736532EA-985C-40C0-B6C9-5BF2D674C73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bwMode="auto">
          <a:xfrm>
            <a:off x="30735" y="3429000"/>
            <a:ext cx="2198472" cy="1252356"/>
          </a:xfrm>
          <a:prstGeom prst="rect">
            <a:avLst/>
          </a:prstGeom>
          <a:noFill/>
          <a:ln>
            <a:noFill/>
          </a:ln>
          <a:extLst>
            <a:ext uri="{53640926-AAD7-44D8-BBD7-CCE9431645EC}">
              <a14:shadowObscured xmlns:a14="http://schemas.microsoft.com/office/drawing/2010/main"/>
            </a:ext>
          </a:extLst>
        </p:spPr>
      </p:pic>
      <p:sp>
        <p:nvSpPr>
          <p:cNvPr id="19" name="Rectangle: Rounded Corners 18">
            <a:extLst>
              <a:ext uri="{FF2B5EF4-FFF2-40B4-BE49-F238E27FC236}">
                <a16:creationId xmlns:a16="http://schemas.microsoft.com/office/drawing/2014/main" id="{C6CFB7D8-44D0-4A11-8AB8-DAE94AA7435F}"/>
              </a:ext>
            </a:extLst>
          </p:cNvPr>
          <p:cNvSpPr/>
          <p:nvPr/>
        </p:nvSpPr>
        <p:spPr>
          <a:xfrm>
            <a:off x="8372420" y="2743201"/>
            <a:ext cx="3494296" cy="329174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8" name="Rectangle: Rounded Corners 17">
            <a:extLst>
              <a:ext uri="{FF2B5EF4-FFF2-40B4-BE49-F238E27FC236}">
                <a16:creationId xmlns:a16="http://schemas.microsoft.com/office/drawing/2014/main" id="{7A311F6E-7E38-4EF9-8006-87836EB5D27A}"/>
              </a:ext>
            </a:extLst>
          </p:cNvPr>
          <p:cNvSpPr/>
          <p:nvPr/>
        </p:nvSpPr>
        <p:spPr>
          <a:xfrm>
            <a:off x="4478427" y="2687669"/>
            <a:ext cx="3837275" cy="398737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 name="Title 3">
            <a:extLst>
              <a:ext uri="{FF2B5EF4-FFF2-40B4-BE49-F238E27FC236}">
                <a16:creationId xmlns:a16="http://schemas.microsoft.com/office/drawing/2014/main" id="{A4FE6C0F-06B9-4B08-85C8-EC5E8B8A8B1A}"/>
              </a:ext>
            </a:extLst>
          </p:cNvPr>
          <p:cNvSpPr>
            <a:spLocks noGrp="1"/>
          </p:cNvSpPr>
          <p:nvPr>
            <p:ph type="title"/>
          </p:nvPr>
        </p:nvSpPr>
        <p:spPr/>
        <p:txBody>
          <a:bodyPr/>
          <a:lstStyle/>
          <a:p>
            <a:r>
              <a:rPr lang="en-US" dirty="0"/>
              <a:t>2. </a:t>
            </a:r>
            <a:r>
              <a:rPr lang="el-GR" dirty="0"/>
              <a:t>Βασική ανάγκη: Ελευθερία</a:t>
            </a:r>
          </a:p>
        </p:txBody>
      </p:sp>
      <p:sp>
        <p:nvSpPr>
          <p:cNvPr id="8" name="TextBox 7">
            <a:extLst>
              <a:ext uri="{FF2B5EF4-FFF2-40B4-BE49-F238E27FC236}">
                <a16:creationId xmlns:a16="http://schemas.microsoft.com/office/drawing/2014/main" id="{A77880FC-4A5B-4DE0-9A17-A956635BB046}"/>
              </a:ext>
            </a:extLst>
          </p:cNvPr>
          <p:cNvSpPr txBox="1"/>
          <p:nvPr/>
        </p:nvSpPr>
        <p:spPr>
          <a:xfrm>
            <a:off x="2229207" y="2502113"/>
            <a:ext cx="2059713" cy="3342453"/>
          </a:xfrm>
          <a:prstGeom prst="rect">
            <a:avLst/>
          </a:prstGeom>
          <a:noFill/>
          <a:ln>
            <a:noFill/>
          </a:ln>
        </p:spPr>
        <p:txBody>
          <a:bodyPr wrap="square">
            <a:spAutoFit/>
          </a:bodyPr>
          <a:lstStyle/>
          <a:p>
            <a:pPr marL="342900" indent="-342900">
              <a:lnSpc>
                <a:spcPct val="107000"/>
              </a:lnSpc>
              <a:spcAft>
                <a:spcPts val="800"/>
              </a:spcAft>
              <a:buClr>
                <a:schemeClr val="bg1"/>
              </a:buClr>
              <a:buFont typeface="Courier New" panose="02070309020205020404" pitchFamily="49" charset="0"/>
              <a:buChar char="o"/>
            </a:pPr>
            <a:r>
              <a:rPr lang="el-GR" sz="2000" dirty="0">
                <a:solidFill>
                  <a:schemeClr val="accent1">
                    <a:lumMod val="50000"/>
                  </a:schemeClr>
                </a:solidFill>
                <a:latin typeface="Calibri" panose="020F0502020204030204" pitchFamily="34" charset="0"/>
                <a:ea typeface="Calibri" panose="020F0502020204030204" pitchFamily="34" charset="0"/>
              </a:rPr>
              <a:t>περιορισμένος</a:t>
            </a:r>
          </a:p>
          <a:p>
            <a:pPr marL="342900" indent="-342900">
              <a:lnSpc>
                <a:spcPct val="107000"/>
              </a:lnSpc>
              <a:spcAft>
                <a:spcPts val="800"/>
              </a:spcAft>
              <a:buClr>
                <a:schemeClr val="bg1"/>
              </a:buClr>
              <a:buFont typeface="Courier New" panose="02070309020205020404" pitchFamily="49" charset="0"/>
              <a:buChar char="o"/>
            </a:pPr>
            <a:r>
              <a:rPr lang="el-GR" sz="2000" dirty="0">
                <a:solidFill>
                  <a:schemeClr val="accent1">
                    <a:lumMod val="50000"/>
                  </a:schemeClr>
                </a:solidFill>
                <a:latin typeface="Calibri" panose="020F0502020204030204" pitchFamily="34" charset="0"/>
                <a:ea typeface="Calibri" panose="020F0502020204030204" pitchFamily="34" charset="0"/>
              </a:rPr>
              <a:t>ενοχλημένος</a:t>
            </a:r>
          </a:p>
          <a:p>
            <a:pPr marL="342900" indent="-342900">
              <a:lnSpc>
                <a:spcPct val="107000"/>
              </a:lnSpc>
              <a:spcAft>
                <a:spcPts val="800"/>
              </a:spcAft>
              <a:buClr>
                <a:schemeClr val="bg1"/>
              </a:buClr>
              <a:buFont typeface="Courier New" panose="02070309020205020404" pitchFamily="49" charset="0"/>
              <a:buChar char="o"/>
            </a:pPr>
            <a:r>
              <a:rPr lang="el-GR" sz="2000" dirty="0">
                <a:solidFill>
                  <a:schemeClr val="accent1">
                    <a:lumMod val="50000"/>
                  </a:schemeClr>
                </a:solidFill>
                <a:latin typeface="Calibri" panose="020F0502020204030204" pitchFamily="34" charset="0"/>
                <a:ea typeface="Calibri" panose="020F0502020204030204" pitchFamily="34" charset="0"/>
              </a:rPr>
              <a:t>γεμάτος διαμαρτυρία</a:t>
            </a:r>
          </a:p>
          <a:p>
            <a:pPr marL="342900" indent="-342900">
              <a:lnSpc>
                <a:spcPct val="107000"/>
              </a:lnSpc>
              <a:spcAft>
                <a:spcPts val="800"/>
              </a:spcAft>
              <a:buClr>
                <a:schemeClr val="bg1"/>
              </a:buClr>
              <a:buFont typeface="Courier New" panose="02070309020205020404" pitchFamily="49" charset="0"/>
              <a:buChar char="o"/>
            </a:pPr>
            <a:r>
              <a:rPr lang="el-GR" sz="2000" dirty="0">
                <a:solidFill>
                  <a:schemeClr val="accent1">
                    <a:lumMod val="50000"/>
                  </a:schemeClr>
                </a:solidFill>
                <a:latin typeface="Calibri" panose="020F0502020204030204" pitchFamily="34" charset="0"/>
                <a:ea typeface="Calibri" panose="020F0502020204030204" pitchFamily="34" charset="0"/>
              </a:rPr>
              <a:t>γεμάτος οργή</a:t>
            </a:r>
          </a:p>
          <a:p>
            <a:pPr marL="342900" indent="-342900">
              <a:lnSpc>
                <a:spcPct val="107000"/>
              </a:lnSpc>
              <a:spcAft>
                <a:spcPts val="800"/>
              </a:spcAft>
              <a:buClr>
                <a:schemeClr val="bg1"/>
              </a:buClr>
              <a:buFont typeface="Courier New" panose="02070309020205020404" pitchFamily="49" charset="0"/>
              <a:buChar char="o"/>
            </a:pPr>
            <a:r>
              <a:rPr lang="el-GR" sz="2000" dirty="0">
                <a:solidFill>
                  <a:schemeClr val="accent1">
                    <a:lumMod val="50000"/>
                  </a:schemeClr>
                </a:solidFill>
                <a:latin typeface="Calibri" panose="020F0502020204030204" pitchFamily="34" charset="0"/>
                <a:ea typeface="Calibri" panose="020F0502020204030204" pitchFamily="34" charset="0"/>
              </a:rPr>
              <a:t>επιθετικός</a:t>
            </a:r>
          </a:p>
          <a:p>
            <a:pPr marL="342900" indent="-342900">
              <a:lnSpc>
                <a:spcPct val="107000"/>
              </a:lnSpc>
              <a:spcAft>
                <a:spcPts val="800"/>
              </a:spcAft>
              <a:buClr>
                <a:schemeClr val="bg1"/>
              </a:buClr>
              <a:buFont typeface="Courier New" panose="02070309020205020404" pitchFamily="49" charset="0"/>
              <a:buChar char="o"/>
            </a:pPr>
            <a:r>
              <a:rPr lang="el-GR" sz="2000" dirty="0">
                <a:solidFill>
                  <a:schemeClr val="accent1">
                    <a:lumMod val="50000"/>
                  </a:schemeClr>
                </a:solidFill>
                <a:latin typeface="Calibri" panose="020F0502020204030204" pitchFamily="34" charset="0"/>
                <a:ea typeface="Calibri" panose="020F0502020204030204" pitchFamily="34" charset="0"/>
              </a:rPr>
              <a:t>καρτερικός</a:t>
            </a:r>
          </a:p>
          <a:p>
            <a:pPr marL="342900" indent="-342900">
              <a:lnSpc>
                <a:spcPct val="107000"/>
              </a:lnSpc>
              <a:spcAft>
                <a:spcPts val="800"/>
              </a:spcAft>
              <a:buClr>
                <a:schemeClr val="bg1"/>
              </a:buClr>
              <a:buFont typeface="Courier New" panose="02070309020205020404" pitchFamily="49" charset="0"/>
              <a:buChar char="o"/>
            </a:pPr>
            <a:endParaRPr lang="en-US" sz="2000" dirty="0">
              <a:solidFill>
                <a:schemeClr val="accent1">
                  <a:lumMod val="50000"/>
                </a:schemeClr>
              </a:solidFill>
              <a:latin typeface="Calibri" panose="020F0502020204030204" pitchFamily="34" charset="0"/>
              <a:ea typeface="Calibri" panose="020F0502020204030204" pitchFamily="34" charset="0"/>
            </a:endParaRPr>
          </a:p>
        </p:txBody>
      </p:sp>
      <p:sp>
        <p:nvSpPr>
          <p:cNvPr id="9" name="Ορθογώνιο 15">
            <a:extLst>
              <a:ext uri="{FF2B5EF4-FFF2-40B4-BE49-F238E27FC236}">
                <a16:creationId xmlns:a16="http://schemas.microsoft.com/office/drawing/2014/main" id="{998CBCB6-0480-4D26-B163-0EAAA46BB1DD}"/>
              </a:ext>
            </a:extLst>
          </p:cNvPr>
          <p:cNvSpPr/>
          <p:nvPr/>
        </p:nvSpPr>
        <p:spPr>
          <a:xfrm>
            <a:off x="519852" y="1507979"/>
            <a:ext cx="11672148" cy="646331"/>
          </a:xfrm>
          <a:prstGeom prst="rect">
            <a:avLst/>
          </a:prstGeom>
          <a:noFill/>
          <a:ln>
            <a:noFill/>
          </a:ln>
        </p:spPr>
        <p:txBody>
          <a:bodyPr wrap="square" lIns="91440" tIns="45720" rIns="91440" bIns="45720">
            <a:spAutoFit/>
          </a:bodyPr>
          <a:lstStyle/>
          <a:p>
            <a:r>
              <a:rPr lang="el-GR" sz="3600" b="1" dirty="0">
                <a:ln w="12700" cmpd="sng">
                  <a:solidFill>
                    <a:srgbClr val="0170B3"/>
                  </a:solidFill>
                  <a:prstDash val="solid"/>
                </a:ln>
                <a:solidFill>
                  <a:schemeClr val="bg1"/>
                </a:solidFill>
              </a:rPr>
              <a:t>Ανάγκη</a:t>
            </a:r>
            <a:r>
              <a:rPr lang="en-US" sz="3600" b="1" cap="none" spc="0" dirty="0">
                <a:ln w="12700" cmpd="sng">
                  <a:solidFill>
                    <a:srgbClr val="0170B3"/>
                  </a:solidFill>
                  <a:prstDash val="solid"/>
                </a:ln>
                <a:solidFill>
                  <a:schemeClr val="bg1"/>
                </a:solidFill>
                <a:effectLst/>
              </a:rPr>
              <a:t> </a:t>
            </a:r>
            <a:r>
              <a:rPr lang="el-GR" sz="3600" b="1" cap="none" spc="0" dirty="0">
                <a:ln w="12700" cmpd="sng">
                  <a:solidFill>
                    <a:srgbClr val="0170B3"/>
                  </a:solidFill>
                  <a:prstDash val="solid"/>
                </a:ln>
                <a:solidFill>
                  <a:schemeClr val="bg1"/>
                </a:solidFill>
                <a:effectLst/>
              </a:rPr>
              <a:t> </a:t>
            </a:r>
            <a:r>
              <a:rPr lang="el-GR" sz="3600" b="1" dirty="0">
                <a:ln w="12700" cmpd="sng">
                  <a:solidFill>
                    <a:srgbClr val="0170B3"/>
                  </a:solidFill>
                  <a:prstDash val="solid"/>
                </a:ln>
                <a:solidFill>
                  <a:schemeClr val="bg1"/>
                </a:solidFill>
              </a:rPr>
              <a:t>Αισθάνεσαι</a:t>
            </a:r>
            <a:r>
              <a:rPr lang="en-US" sz="3600" b="1" cap="none" spc="0" dirty="0">
                <a:ln w="12700" cmpd="sng">
                  <a:solidFill>
                    <a:srgbClr val="0170B3"/>
                  </a:solidFill>
                  <a:prstDash val="solid"/>
                </a:ln>
                <a:solidFill>
                  <a:schemeClr val="bg1"/>
                </a:solidFill>
                <a:effectLst/>
              </a:rPr>
              <a:t> </a:t>
            </a:r>
            <a:r>
              <a:rPr lang="el-GR" sz="3600" b="1" cap="none" spc="0" dirty="0">
                <a:ln w="12700" cmpd="sng">
                  <a:solidFill>
                    <a:srgbClr val="0170B3"/>
                  </a:solidFill>
                  <a:prstDash val="solid"/>
                </a:ln>
                <a:solidFill>
                  <a:schemeClr val="bg1"/>
                </a:solidFill>
                <a:effectLst/>
              </a:rPr>
              <a:t>               </a:t>
            </a:r>
            <a:r>
              <a:rPr lang="el-GR" sz="3600" b="1" dirty="0">
                <a:ln w="12700" cmpd="sng">
                  <a:solidFill>
                    <a:srgbClr val="0170B3"/>
                  </a:solidFill>
                  <a:prstDash val="solid"/>
                </a:ln>
                <a:solidFill>
                  <a:schemeClr val="bg1"/>
                </a:solidFill>
              </a:rPr>
              <a:t>Επιλογή συμπεριφοράς</a:t>
            </a:r>
            <a:endParaRPr lang="en-US" sz="3600" b="1" cap="none" spc="0" dirty="0">
              <a:ln w="12700" cmpd="sng">
                <a:solidFill>
                  <a:srgbClr val="0170B3"/>
                </a:solidFill>
                <a:prstDash val="solid"/>
              </a:ln>
              <a:solidFill>
                <a:schemeClr val="bg1"/>
              </a:solidFill>
              <a:effectLst/>
            </a:endParaRPr>
          </a:p>
        </p:txBody>
      </p:sp>
      <p:sp>
        <p:nvSpPr>
          <p:cNvPr id="12" name="Διάγραμμα ροής: Γραμμή σύνδεσης 9">
            <a:extLst>
              <a:ext uri="{FF2B5EF4-FFF2-40B4-BE49-F238E27FC236}">
                <a16:creationId xmlns:a16="http://schemas.microsoft.com/office/drawing/2014/main" id="{4547B053-AEB0-4017-B793-74149E9CDCD1}"/>
              </a:ext>
            </a:extLst>
          </p:cNvPr>
          <p:cNvSpPr/>
          <p:nvPr/>
        </p:nvSpPr>
        <p:spPr>
          <a:xfrm>
            <a:off x="-60960" y="2948722"/>
            <a:ext cx="2550004" cy="2036434"/>
          </a:xfrm>
          <a:prstGeom prst="flowChartConnec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107000"/>
              </a:lnSpc>
              <a:spcAft>
                <a:spcPts val="800"/>
              </a:spcAft>
            </a:pPr>
            <a:r>
              <a:rPr lang="el-GR" sz="3000" b="1" dirty="0">
                <a:solidFill>
                  <a:schemeClr val="bg1"/>
                </a:solidFill>
                <a:effectLst>
                  <a:outerShdw blurRad="38100" dist="38100" dir="2700000" algn="tl">
                    <a:srgbClr val="000000">
                      <a:alpha val="43137"/>
                    </a:srgbClr>
                  </a:outerShdw>
                </a:effectLst>
                <a:latin typeface="Calibri" panose="020F0502020204030204" pitchFamily="34" charset="0"/>
              </a:rPr>
              <a:t>Ελευθερία</a:t>
            </a:r>
            <a:endParaRPr lang="en-GB" sz="3000" b="1"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13" name="TextBox 12">
            <a:extLst>
              <a:ext uri="{FF2B5EF4-FFF2-40B4-BE49-F238E27FC236}">
                <a16:creationId xmlns:a16="http://schemas.microsoft.com/office/drawing/2014/main" id="{AC3DBF56-A76D-4BEA-9D2D-81EE4704DE03}"/>
              </a:ext>
            </a:extLst>
          </p:cNvPr>
          <p:cNvSpPr txBox="1"/>
          <p:nvPr/>
        </p:nvSpPr>
        <p:spPr>
          <a:xfrm>
            <a:off x="4570760" y="3041296"/>
            <a:ext cx="3814083" cy="3303468"/>
          </a:xfrm>
          <a:prstGeom prst="rect">
            <a:avLst/>
          </a:prstGeom>
          <a:noFill/>
          <a:ln>
            <a:noFill/>
          </a:ln>
        </p:spPr>
        <p:txBody>
          <a:bodyPr wrap="square">
            <a:spAutoFit/>
          </a:bodyPr>
          <a:lstStyle/>
          <a:p>
            <a:pPr marL="285750" indent="-285750">
              <a:spcAft>
                <a:spcPts val="800"/>
              </a:spcAft>
              <a:buClr>
                <a:srgbClr val="FFFF00"/>
              </a:buClr>
              <a:buSzPct val="130000"/>
              <a:buFont typeface="Wingdings" panose="05000000000000000000" pitchFamily="2" charset="2"/>
              <a:buChar char="ü"/>
            </a:pPr>
            <a:r>
              <a:rPr lang="el-GR" dirty="0"/>
              <a:t>Να είστε καλά ενημερωμένοι</a:t>
            </a:r>
          </a:p>
          <a:p>
            <a:pPr marL="285750" indent="-285750">
              <a:spcAft>
                <a:spcPts val="800"/>
              </a:spcAft>
              <a:buClr>
                <a:srgbClr val="FFFF00"/>
              </a:buClr>
              <a:buSzPct val="130000"/>
              <a:buFont typeface="Wingdings" panose="05000000000000000000" pitchFamily="2" charset="2"/>
              <a:buChar char="ü"/>
            </a:pPr>
            <a:r>
              <a:rPr lang="el-GR" dirty="0"/>
              <a:t>Κάντε ερωτήσεις εάν δεν ξέρετε τι να κάνετε</a:t>
            </a:r>
          </a:p>
          <a:p>
            <a:pPr marL="285750" indent="-285750">
              <a:spcAft>
                <a:spcPts val="800"/>
              </a:spcAft>
              <a:buClr>
                <a:srgbClr val="FFFF00"/>
              </a:buClr>
              <a:buSzPct val="130000"/>
              <a:buFont typeface="Wingdings" panose="05000000000000000000" pitchFamily="2" charset="2"/>
              <a:buChar char="ü"/>
            </a:pPr>
            <a:r>
              <a:rPr lang="el-GR" dirty="0"/>
              <a:t>Αναζητώντας μια καλή λύση</a:t>
            </a:r>
          </a:p>
          <a:p>
            <a:pPr marL="285750" indent="-285750">
              <a:spcAft>
                <a:spcPts val="800"/>
              </a:spcAft>
              <a:buClr>
                <a:srgbClr val="FFFF00"/>
              </a:buClr>
              <a:buSzPct val="130000"/>
              <a:buFont typeface="Wingdings" panose="05000000000000000000" pitchFamily="2" charset="2"/>
              <a:buChar char="ü"/>
            </a:pPr>
            <a:r>
              <a:rPr lang="el-GR" dirty="0"/>
              <a:t>Εξηγήστε την κατάσταση στον </a:t>
            </a:r>
          </a:p>
          <a:p>
            <a:pPr marL="285750" indent="-285750">
              <a:spcAft>
                <a:spcPts val="800"/>
              </a:spcAft>
              <a:buClr>
                <a:srgbClr val="FFFF00"/>
              </a:buClr>
              <a:buSzPct val="130000"/>
              <a:buFont typeface="Wingdings" panose="05000000000000000000" pitchFamily="2" charset="2"/>
              <a:buChar char="ü"/>
            </a:pPr>
            <a:r>
              <a:rPr lang="el-GR" dirty="0"/>
              <a:t>εαυτό σας</a:t>
            </a:r>
          </a:p>
          <a:p>
            <a:pPr marL="285750" indent="-285750">
              <a:spcAft>
                <a:spcPts val="800"/>
              </a:spcAft>
              <a:buClr>
                <a:srgbClr val="FFFF00"/>
              </a:buClr>
              <a:buSzPct val="130000"/>
              <a:buFont typeface="Wingdings" panose="05000000000000000000" pitchFamily="2" charset="2"/>
              <a:buChar char="ü"/>
            </a:pPr>
            <a:r>
              <a:rPr lang="el-GR" dirty="0"/>
              <a:t>Αισιόδοξη σκέψη</a:t>
            </a:r>
          </a:p>
          <a:p>
            <a:pPr marL="285750" indent="-285750">
              <a:spcAft>
                <a:spcPts val="800"/>
              </a:spcAft>
              <a:buClr>
                <a:srgbClr val="FFFF00"/>
              </a:buClr>
              <a:buSzPct val="130000"/>
              <a:buFont typeface="Wingdings" panose="05000000000000000000" pitchFamily="2" charset="2"/>
              <a:buChar char="ü"/>
            </a:pPr>
            <a:r>
              <a:rPr lang="el-GR" dirty="0"/>
              <a:t>Ενεργώντας υπεύθυνα</a:t>
            </a:r>
          </a:p>
          <a:p>
            <a:pPr marL="285750" indent="-285750">
              <a:spcAft>
                <a:spcPts val="800"/>
              </a:spcAft>
              <a:buClr>
                <a:srgbClr val="FFFF00"/>
              </a:buClr>
              <a:buSzPct val="130000"/>
              <a:buFont typeface="Wingdings" panose="05000000000000000000" pitchFamily="2" charset="2"/>
              <a:buChar char="ü"/>
            </a:pPr>
            <a:r>
              <a:rPr lang="el-GR" dirty="0"/>
              <a:t>Το να είστε αξιόπιστοι</a:t>
            </a:r>
          </a:p>
        </p:txBody>
      </p:sp>
      <p:sp>
        <p:nvSpPr>
          <p:cNvPr id="14" name="TextBox 13">
            <a:extLst>
              <a:ext uri="{FF2B5EF4-FFF2-40B4-BE49-F238E27FC236}">
                <a16:creationId xmlns:a16="http://schemas.microsoft.com/office/drawing/2014/main" id="{11EB4C66-FBB4-40C0-B988-2B9A72F5B6DB}"/>
              </a:ext>
            </a:extLst>
          </p:cNvPr>
          <p:cNvSpPr txBox="1"/>
          <p:nvPr/>
        </p:nvSpPr>
        <p:spPr>
          <a:xfrm>
            <a:off x="8829207" y="3203525"/>
            <a:ext cx="3081229" cy="3239861"/>
          </a:xfrm>
          <a:prstGeom prst="rect">
            <a:avLst/>
          </a:prstGeom>
          <a:noFill/>
          <a:ln>
            <a:noFill/>
          </a:ln>
        </p:spPr>
        <p:txBody>
          <a:bodyPr wrap="square">
            <a:spAutoFit/>
          </a:bodyPr>
          <a:lstStyle/>
          <a:p>
            <a:pPr marL="285750" indent="-285750">
              <a:lnSpc>
                <a:spcPct val="107000"/>
              </a:lnSpc>
              <a:spcAft>
                <a:spcPts val="800"/>
              </a:spcAft>
              <a:buClr>
                <a:srgbClr val="C00000"/>
              </a:buClr>
              <a:buSzPct val="140000"/>
              <a:buFont typeface="Arial" panose="020B0604020202020204" pitchFamily="34" charset="0"/>
              <a:buChar char="•"/>
            </a:pPr>
            <a:r>
              <a:rPr lang="el-GR" sz="2000" dirty="0"/>
              <a:t>Περιορισμός άλλων</a:t>
            </a:r>
          </a:p>
          <a:p>
            <a:pPr marL="285750" indent="-285750">
              <a:lnSpc>
                <a:spcPct val="107000"/>
              </a:lnSpc>
              <a:spcAft>
                <a:spcPts val="800"/>
              </a:spcAft>
              <a:buClr>
                <a:srgbClr val="C00000"/>
              </a:buClr>
              <a:buSzPct val="140000"/>
              <a:buFont typeface="Arial" panose="020B0604020202020204" pitchFamily="34" charset="0"/>
              <a:buChar char="•"/>
            </a:pPr>
            <a:r>
              <a:rPr lang="el-GR" sz="2000" dirty="0"/>
              <a:t>Χωρίς μέτρο</a:t>
            </a:r>
          </a:p>
          <a:p>
            <a:pPr marL="285750" indent="-285750">
              <a:lnSpc>
                <a:spcPct val="107000"/>
              </a:lnSpc>
              <a:spcAft>
                <a:spcPts val="800"/>
              </a:spcAft>
              <a:buClr>
                <a:srgbClr val="C00000"/>
              </a:buClr>
              <a:buSzPct val="140000"/>
              <a:buFont typeface="Arial" panose="020B0604020202020204" pitchFamily="34" charset="0"/>
              <a:buChar char="•"/>
            </a:pPr>
            <a:r>
              <a:rPr lang="el-GR" sz="2000" dirty="0"/>
              <a:t>Σκέφτεστε απαισιόδοξα</a:t>
            </a:r>
          </a:p>
          <a:p>
            <a:pPr marL="285750" indent="-285750">
              <a:lnSpc>
                <a:spcPct val="107000"/>
              </a:lnSpc>
              <a:spcAft>
                <a:spcPts val="800"/>
              </a:spcAft>
              <a:buClr>
                <a:srgbClr val="C00000"/>
              </a:buClr>
              <a:buSzPct val="140000"/>
              <a:buFont typeface="Arial" panose="020B0604020202020204" pitchFamily="34" charset="0"/>
              <a:buChar char="•"/>
            </a:pPr>
            <a:r>
              <a:rPr lang="el-GR" sz="2000" dirty="0"/>
              <a:t>Αγνοώντας τα όρια των άλλων</a:t>
            </a:r>
          </a:p>
          <a:p>
            <a:pPr marL="285750" indent="-285750">
              <a:lnSpc>
                <a:spcPct val="107000"/>
              </a:lnSpc>
              <a:spcAft>
                <a:spcPts val="800"/>
              </a:spcAft>
              <a:buClr>
                <a:srgbClr val="C00000"/>
              </a:buClr>
              <a:buSzPct val="140000"/>
              <a:buFont typeface="Arial" panose="020B0604020202020204" pitchFamily="34" charset="0"/>
              <a:buChar char="•"/>
            </a:pPr>
            <a:r>
              <a:rPr lang="el-GR" sz="2000" dirty="0"/>
              <a:t>Το να είστε αναξιόπιστοι</a:t>
            </a:r>
          </a:p>
          <a:p>
            <a:pPr marL="285750" indent="-285750">
              <a:lnSpc>
                <a:spcPct val="107000"/>
              </a:lnSpc>
              <a:spcAft>
                <a:spcPts val="800"/>
              </a:spcAft>
              <a:buClr>
                <a:srgbClr val="C00000"/>
              </a:buClr>
              <a:buSzPct val="140000"/>
              <a:buFont typeface="Arial" panose="020B0604020202020204" pitchFamily="34" charset="0"/>
              <a:buChar char="•"/>
            </a:pPr>
            <a:r>
              <a:rPr lang="el-GR" sz="2000" dirty="0"/>
              <a:t>Αφαιρώντας κάτι από άλλους</a:t>
            </a:r>
          </a:p>
        </p:txBody>
      </p:sp>
      <p:sp>
        <p:nvSpPr>
          <p:cNvPr id="16" name="TextBox 15">
            <a:extLst>
              <a:ext uri="{FF2B5EF4-FFF2-40B4-BE49-F238E27FC236}">
                <a16:creationId xmlns:a16="http://schemas.microsoft.com/office/drawing/2014/main" id="{B4696493-C1CF-4819-ACF4-E573ED9B28B8}"/>
              </a:ext>
            </a:extLst>
          </p:cNvPr>
          <p:cNvSpPr txBox="1"/>
          <p:nvPr/>
        </p:nvSpPr>
        <p:spPr>
          <a:xfrm>
            <a:off x="8418546" y="2739592"/>
            <a:ext cx="3932805" cy="421654"/>
          </a:xfrm>
          <a:prstGeom prst="rect">
            <a:avLst/>
          </a:prstGeom>
          <a:noFill/>
          <a:ln>
            <a:noFill/>
          </a:ln>
        </p:spPr>
        <p:txBody>
          <a:bodyPr wrap="square">
            <a:spAutoFit/>
          </a:bodyPr>
          <a:lstStyle/>
          <a:p>
            <a:pPr>
              <a:lnSpc>
                <a:spcPct val="107000"/>
              </a:lnSpc>
              <a:spcAft>
                <a:spcPts val="800"/>
              </a:spcAft>
            </a:pPr>
            <a:r>
              <a:rPr lang="el-GR" sz="2000" b="1" dirty="0">
                <a:solidFill>
                  <a:srgbClr val="C00000"/>
                </a:solidFill>
              </a:rPr>
              <a:t>Μη εποικοδομητική συμπεριφορά</a:t>
            </a:r>
          </a:p>
        </p:txBody>
      </p:sp>
      <p:sp>
        <p:nvSpPr>
          <p:cNvPr id="17" name="TextBox 16">
            <a:extLst>
              <a:ext uri="{FF2B5EF4-FFF2-40B4-BE49-F238E27FC236}">
                <a16:creationId xmlns:a16="http://schemas.microsoft.com/office/drawing/2014/main" id="{54F8CC78-2517-4642-A501-E7C2F0D8BFC9}"/>
              </a:ext>
            </a:extLst>
          </p:cNvPr>
          <p:cNvSpPr txBox="1"/>
          <p:nvPr/>
        </p:nvSpPr>
        <p:spPr>
          <a:xfrm>
            <a:off x="4650259" y="2502113"/>
            <a:ext cx="3535495" cy="421654"/>
          </a:xfrm>
          <a:prstGeom prst="rect">
            <a:avLst/>
          </a:prstGeom>
          <a:noFill/>
          <a:ln>
            <a:noFill/>
          </a:ln>
        </p:spPr>
        <p:txBody>
          <a:bodyPr wrap="square">
            <a:spAutoFit/>
          </a:bodyPr>
          <a:lstStyle/>
          <a:p>
            <a:pPr>
              <a:lnSpc>
                <a:spcPct val="107000"/>
              </a:lnSpc>
              <a:spcAft>
                <a:spcPts val="800"/>
              </a:spcAft>
            </a:pPr>
            <a:r>
              <a:rPr lang="el-GR" sz="2000" b="1" dirty="0">
                <a:solidFill>
                  <a:schemeClr val="bg1"/>
                </a:solidFill>
                <a:effectLst>
                  <a:outerShdw blurRad="38100" dist="38100" dir="2700000" algn="tl">
                    <a:srgbClr val="000000">
                      <a:alpha val="43137"/>
                    </a:srgbClr>
                  </a:outerShdw>
                </a:effectLst>
              </a:rPr>
              <a:t>Εποικοδομητική συμπεριφορά</a:t>
            </a:r>
          </a:p>
        </p:txBody>
      </p:sp>
      <p:pic>
        <p:nvPicPr>
          <p:cNvPr id="28" name="Grafik 284" descr="Transparent Watercolor Arrow Png, Png Download - kindpng">
            <a:extLst>
              <a:ext uri="{FF2B5EF4-FFF2-40B4-BE49-F238E27FC236}">
                <a16:creationId xmlns:a16="http://schemas.microsoft.com/office/drawing/2014/main" id="{42578A97-ADD0-47F1-BAEF-0D7ED12E36AC}"/>
              </a:ext>
            </a:extLst>
          </p:cNvPr>
          <p:cNvPicPr>
            <a:picLocks noChangeAspect="1"/>
          </p:cNvPicPr>
          <p:nvPr/>
        </p:nvPicPr>
        <p:blipFill>
          <a:blip r:embed="rId5" cstate="hqprint">
            <a:clrChange>
              <a:clrFrom>
                <a:srgbClr val="F7F7F7"/>
              </a:clrFrom>
              <a:clrTo>
                <a:srgbClr val="F7F7F7">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9245676" flipH="1">
            <a:off x="7748800" y="2072407"/>
            <a:ext cx="721360" cy="524510"/>
          </a:xfrm>
          <a:prstGeom prst="rect">
            <a:avLst/>
          </a:prstGeom>
          <a:noFill/>
          <a:ln>
            <a:noFill/>
          </a:ln>
        </p:spPr>
      </p:pic>
      <p:pic>
        <p:nvPicPr>
          <p:cNvPr id="29" name="Grafik 285" descr="Transparent Watercolor Arrow Png, Png Download - kindpng">
            <a:extLst>
              <a:ext uri="{FF2B5EF4-FFF2-40B4-BE49-F238E27FC236}">
                <a16:creationId xmlns:a16="http://schemas.microsoft.com/office/drawing/2014/main" id="{BFB412A6-5703-4441-9685-D7F812D15C1A}"/>
              </a:ext>
            </a:extLst>
          </p:cNvPr>
          <p:cNvPicPr>
            <a:picLocks noChangeAspect="1"/>
          </p:cNvPicPr>
          <p:nvPr/>
        </p:nvPicPr>
        <p:blipFill>
          <a:blip r:embed="rId5" cstate="hqprint">
            <a:clrChange>
              <a:clrFrom>
                <a:srgbClr val="F7F7F7"/>
              </a:clrFrom>
              <a:clrTo>
                <a:srgbClr val="F7F7F7">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2354324">
            <a:off x="8459825" y="2066862"/>
            <a:ext cx="721360" cy="524510"/>
          </a:xfrm>
          <a:prstGeom prst="rect">
            <a:avLst/>
          </a:prstGeom>
          <a:noFill/>
          <a:ln>
            <a:noFill/>
          </a:ln>
        </p:spPr>
      </p:pic>
      <p:sp>
        <p:nvSpPr>
          <p:cNvPr id="20" name="TextBox 19">
            <a:extLst>
              <a:ext uri="{FF2B5EF4-FFF2-40B4-BE49-F238E27FC236}">
                <a16:creationId xmlns:a16="http://schemas.microsoft.com/office/drawing/2014/main" id="{26D84175-633E-4A0A-B6B4-B2920503A9A0}"/>
              </a:ext>
            </a:extLst>
          </p:cNvPr>
          <p:cNvSpPr txBox="1"/>
          <p:nvPr/>
        </p:nvSpPr>
        <p:spPr>
          <a:xfrm>
            <a:off x="8143874" y="0"/>
            <a:ext cx="4048125"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rPr>
              <a:t>○ </a:t>
            </a:r>
            <a:r>
              <a:rPr lang="el-GR" dirty="0">
                <a:solidFill>
                  <a:schemeClr val="bg1"/>
                </a:solidFill>
                <a:effectLst>
                  <a:outerShdw blurRad="38100" dist="38100" dir="2700000" algn="tl">
                    <a:srgbClr val="000000">
                      <a:alpha val="43137"/>
                    </a:srgbClr>
                  </a:outerShdw>
                </a:effectLst>
              </a:rPr>
              <a:t>Χρησιμοποιήστε χρήσιμες στρατηγικές</a:t>
            </a:r>
            <a:endParaRPr lang="en-US" sz="18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920767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Grafik 273">
            <a:extLst>
              <a:ext uri="{FF2B5EF4-FFF2-40B4-BE49-F238E27FC236}">
                <a16:creationId xmlns:a16="http://schemas.microsoft.com/office/drawing/2014/main" id="{7B51C7C7-F0CB-4C48-B664-28255F15917A}"/>
              </a:ext>
            </a:extLst>
          </p:cNvPr>
          <p:cNvPicPr>
            <a:picLocks noChangeAspect="1"/>
          </p:cNvPicPr>
          <p:nvPr/>
        </p:nvPicPr>
        <p:blipFill rotWithShape="1">
          <a:blip r:embed="rId3" cstate="print">
            <a:duotone>
              <a:schemeClr val="accent6">
                <a:shade val="45000"/>
                <a:satMod val="135000"/>
              </a:schemeClr>
              <a:prstClr val="white"/>
            </a:duotone>
            <a:extLst>
              <a:ext uri="{28A0092B-C50C-407E-A947-70E740481C1C}">
                <a14:useLocalDpi xmlns:a14="http://schemas.microsoft.com/office/drawing/2010/main" val="0"/>
              </a:ext>
            </a:extLst>
          </a:blip>
          <a:srcRect b="2329"/>
          <a:stretch/>
        </p:blipFill>
        <p:spPr bwMode="auto">
          <a:xfrm>
            <a:off x="4380998" y="2422701"/>
            <a:ext cx="4513137" cy="4435299"/>
          </a:xfrm>
          <a:prstGeom prst="rect">
            <a:avLst/>
          </a:prstGeom>
          <a:noFill/>
          <a:ln>
            <a:noFill/>
          </a:ln>
          <a:extLst>
            <a:ext uri="{53640926-AAD7-44D8-BBD7-CCE9431645EC}">
              <a14:shadowObscured xmlns:a14="http://schemas.microsoft.com/office/drawing/2010/main"/>
            </a:ext>
          </a:extLst>
        </p:spPr>
      </p:pic>
      <p:pic>
        <p:nvPicPr>
          <p:cNvPr id="26" name="Grafik 274">
            <a:extLst>
              <a:ext uri="{FF2B5EF4-FFF2-40B4-BE49-F238E27FC236}">
                <a16:creationId xmlns:a16="http://schemas.microsoft.com/office/drawing/2014/main" id="{1D07693A-000E-437F-BE66-F377CA7040B9}"/>
              </a:ext>
            </a:extLst>
          </p:cNvPr>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r="1733"/>
          <a:stretch/>
        </p:blipFill>
        <p:spPr bwMode="auto">
          <a:xfrm>
            <a:off x="8218273" y="2590800"/>
            <a:ext cx="3950867" cy="3902075"/>
          </a:xfrm>
          <a:prstGeom prst="rect">
            <a:avLst/>
          </a:prstGeom>
          <a:noFill/>
          <a:ln>
            <a:noFill/>
          </a:ln>
          <a:extLst>
            <a:ext uri="{53640926-AAD7-44D8-BBD7-CCE9431645EC}">
              <a14:shadowObscured xmlns:a14="http://schemas.microsoft.com/office/drawing/2010/main"/>
            </a:ext>
          </a:extLst>
        </p:spPr>
      </p:pic>
      <p:pic>
        <p:nvPicPr>
          <p:cNvPr id="28" name="Grafik 287">
            <a:extLst>
              <a:ext uri="{FF2B5EF4-FFF2-40B4-BE49-F238E27FC236}">
                <a16:creationId xmlns:a16="http://schemas.microsoft.com/office/drawing/2014/main" id="{7FFEFE40-3BD6-4FAB-826C-3307C01857B8}"/>
              </a:ext>
            </a:extLst>
          </p:cNvPr>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2136807" y="2687668"/>
            <a:ext cx="2272478" cy="2586653"/>
          </a:xfrm>
          <a:prstGeom prst="rect">
            <a:avLst/>
          </a:prstGeom>
          <a:noFill/>
          <a:ln>
            <a:noFill/>
          </a:ln>
          <a:extLst>
            <a:ext uri="{53640926-AAD7-44D8-BBD7-CCE9431645EC}">
              <a14:shadowObscured xmlns:a14="http://schemas.microsoft.com/office/drawing/2010/main"/>
            </a:ext>
          </a:extLst>
        </p:spPr>
      </p:pic>
      <p:pic>
        <p:nvPicPr>
          <p:cNvPr id="21" name="Grafik 271" descr="Aquarell, Pinselstrich, Farbe, Abstrakt, Textur, Bürste">
            <a:extLst>
              <a:ext uri="{FF2B5EF4-FFF2-40B4-BE49-F238E27FC236}">
                <a16:creationId xmlns:a16="http://schemas.microsoft.com/office/drawing/2014/main" id="{E7A81E65-FF35-4ED4-AA2F-C7262153037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bwMode="auto">
          <a:xfrm>
            <a:off x="0" y="3244628"/>
            <a:ext cx="2214429" cy="1517872"/>
          </a:xfrm>
          <a:prstGeom prst="rect">
            <a:avLst/>
          </a:prstGeom>
          <a:noFill/>
          <a:ln>
            <a:noFill/>
          </a:ln>
          <a:extLst>
            <a:ext uri="{53640926-AAD7-44D8-BBD7-CCE9431645EC}">
              <a14:shadowObscured xmlns:a14="http://schemas.microsoft.com/office/drawing/2010/main"/>
            </a:ext>
          </a:extLst>
        </p:spPr>
      </p:pic>
      <p:sp>
        <p:nvSpPr>
          <p:cNvPr id="19" name="Rectangle: Rounded Corners 18">
            <a:extLst>
              <a:ext uri="{FF2B5EF4-FFF2-40B4-BE49-F238E27FC236}">
                <a16:creationId xmlns:a16="http://schemas.microsoft.com/office/drawing/2014/main" id="{C6CFB7D8-44D0-4A11-8AB8-DAE94AA7435F}"/>
              </a:ext>
            </a:extLst>
          </p:cNvPr>
          <p:cNvSpPr/>
          <p:nvPr/>
        </p:nvSpPr>
        <p:spPr>
          <a:xfrm>
            <a:off x="8372420" y="2743201"/>
            <a:ext cx="3494296" cy="340569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8" name="Rectangle: Rounded Corners 17">
            <a:extLst>
              <a:ext uri="{FF2B5EF4-FFF2-40B4-BE49-F238E27FC236}">
                <a16:creationId xmlns:a16="http://schemas.microsoft.com/office/drawing/2014/main" id="{7A311F6E-7E38-4EF9-8006-87836EB5D27A}"/>
              </a:ext>
            </a:extLst>
          </p:cNvPr>
          <p:cNvSpPr/>
          <p:nvPr/>
        </p:nvSpPr>
        <p:spPr>
          <a:xfrm>
            <a:off x="4478427" y="2687669"/>
            <a:ext cx="3837275" cy="380520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 name="Title 3">
            <a:extLst>
              <a:ext uri="{FF2B5EF4-FFF2-40B4-BE49-F238E27FC236}">
                <a16:creationId xmlns:a16="http://schemas.microsoft.com/office/drawing/2014/main" id="{A4FE6C0F-06B9-4B08-85C8-EC5E8B8A8B1A}"/>
              </a:ext>
            </a:extLst>
          </p:cNvPr>
          <p:cNvSpPr>
            <a:spLocks noGrp="1"/>
          </p:cNvSpPr>
          <p:nvPr>
            <p:ph type="title"/>
          </p:nvPr>
        </p:nvSpPr>
        <p:spPr>
          <a:xfrm>
            <a:off x="838200" y="365125"/>
            <a:ext cx="11544300" cy="1325563"/>
          </a:xfrm>
        </p:spPr>
        <p:txBody>
          <a:bodyPr/>
          <a:lstStyle/>
          <a:p>
            <a:r>
              <a:rPr lang="en-US" dirty="0"/>
              <a:t>3. </a:t>
            </a:r>
            <a:r>
              <a:rPr lang="el-GR" dirty="0"/>
              <a:t>Βασική ανάγκη: Αγάπη και αίσθηση του ανήκειν</a:t>
            </a:r>
          </a:p>
        </p:txBody>
      </p:sp>
      <p:sp>
        <p:nvSpPr>
          <p:cNvPr id="8" name="TextBox 7">
            <a:extLst>
              <a:ext uri="{FF2B5EF4-FFF2-40B4-BE49-F238E27FC236}">
                <a16:creationId xmlns:a16="http://schemas.microsoft.com/office/drawing/2014/main" id="{A77880FC-4A5B-4DE0-9A17-A956635BB046}"/>
              </a:ext>
            </a:extLst>
          </p:cNvPr>
          <p:cNvSpPr txBox="1"/>
          <p:nvPr/>
        </p:nvSpPr>
        <p:spPr>
          <a:xfrm>
            <a:off x="2334052" y="2887216"/>
            <a:ext cx="1992253" cy="2195473"/>
          </a:xfrm>
          <a:prstGeom prst="rect">
            <a:avLst/>
          </a:prstGeom>
          <a:noFill/>
          <a:ln>
            <a:noFill/>
          </a:ln>
        </p:spPr>
        <p:txBody>
          <a:bodyPr wrap="square">
            <a:spAutoFit/>
          </a:bodyPr>
          <a:lstStyle/>
          <a:p>
            <a:pPr marL="342900" indent="-342900">
              <a:lnSpc>
                <a:spcPct val="107000"/>
              </a:lnSpc>
              <a:spcAft>
                <a:spcPts val="800"/>
              </a:spcAft>
              <a:buClr>
                <a:schemeClr val="bg1"/>
              </a:buClr>
              <a:buFont typeface="Courier New" panose="02070309020205020404" pitchFamily="49" charset="0"/>
              <a:buChar char="o"/>
            </a:pPr>
            <a:r>
              <a:rPr lang="el-GR" sz="2200" dirty="0">
                <a:solidFill>
                  <a:schemeClr val="accent1">
                    <a:lumMod val="75000"/>
                  </a:schemeClr>
                </a:solidFill>
                <a:latin typeface="Calibri" panose="020F0502020204030204" pitchFamily="34" charset="0"/>
                <a:ea typeface="Calibri" panose="020F0502020204030204" pitchFamily="34" charset="0"/>
              </a:rPr>
              <a:t>λυπημένος</a:t>
            </a:r>
          </a:p>
          <a:p>
            <a:pPr marL="342900" indent="-342900">
              <a:lnSpc>
                <a:spcPct val="107000"/>
              </a:lnSpc>
              <a:spcAft>
                <a:spcPts val="800"/>
              </a:spcAft>
              <a:buClr>
                <a:schemeClr val="bg1"/>
              </a:buClr>
              <a:buFont typeface="Courier New" panose="02070309020205020404" pitchFamily="49" charset="0"/>
              <a:buChar char="o"/>
            </a:pPr>
            <a:r>
              <a:rPr lang="el-GR" sz="2200" dirty="0">
                <a:solidFill>
                  <a:schemeClr val="accent1">
                    <a:lumMod val="75000"/>
                  </a:schemeClr>
                </a:solidFill>
                <a:latin typeface="Calibri" panose="020F0502020204030204" pitchFamily="34" charset="0"/>
                <a:ea typeface="Calibri" panose="020F0502020204030204" pitchFamily="34" charset="0"/>
              </a:rPr>
              <a:t>μοναχικός</a:t>
            </a:r>
          </a:p>
          <a:p>
            <a:pPr marL="342900" indent="-342900">
              <a:lnSpc>
                <a:spcPct val="107000"/>
              </a:lnSpc>
              <a:spcAft>
                <a:spcPts val="800"/>
              </a:spcAft>
              <a:buClr>
                <a:schemeClr val="bg1"/>
              </a:buClr>
              <a:buFont typeface="Courier New" panose="02070309020205020404" pitchFamily="49" charset="0"/>
              <a:buChar char="o"/>
            </a:pPr>
            <a:r>
              <a:rPr lang="el-GR" sz="2200" dirty="0">
                <a:solidFill>
                  <a:schemeClr val="accent1">
                    <a:lumMod val="75000"/>
                  </a:schemeClr>
                </a:solidFill>
                <a:latin typeface="Calibri" panose="020F0502020204030204" pitchFamily="34" charset="0"/>
                <a:ea typeface="Calibri" panose="020F0502020204030204" pitchFamily="34" charset="0"/>
              </a:rPr>
              <a:t>αναίσθητος</a:t>
            </a:r>
          </a:p>
          <a:p>
            <a:pPr marL="342900" indent="-342900">
              <a:lnSpc>
                <a:spcPct val="107000"/>
              </a:lnSpc>
              <a:spcAft>
                <a:spcPts val="800"/>
              </a:spcAft>
              <a:buClr>
                <a:schemeClr val="bg1"/>
              </a:buClr>
              <a:buFont typeface="Courier New" panose="02070309020205020404" pitchFamily="49" charset="0"/>
              <a:buChar char="o"/>
            </a:pPr>
            <a:r>
              <a:rPr lang="el-GR" sz="2200" dirty="0">
                <a:solidFill>
                  <a:schemeClr val="accent1">
                    <a:lumMod val="75000"/>
                  </a:schemeClr>
                </a:solidFill>
                <a:latin typeface="Calibri" panose="020F0502020204030204" pitchFamily="34" charset="0"/>
                <a:ea typeface="Calibri" panose="020F0502020204030204" pitchFamily="34" charset="0"/>
              </a:rPr>
              <a:t>στο έλεος κάποιου</a:t>
            </a:r>
          </a:p>
        </p:txBody>
      </p:sp>
      <p:sp>
        <p:nvSpPr>
          <p:cNvPr id="9" name="Ορθογώνιο 15">
            <a:extLst>
              <a:ext uri="{FF2B5EF4-FFF2-40B4-BE49-F238E27FC236}">
                <a16:creationId xmlns:a16="http://schemas.microsoft.com/office/drawing/2014/main" id="{998CBCB6-0480-4D26-B163-0EAAA46BB1DD}"/>
              </a:ext>
            </a:extLst>
          </p:cNvPr>
          <p:cNvSpPr/>
          <p:nvPr/>
        </p:nvSpPr>
        <p:spPr>
          <a:xfrm>
            <a:off x="519852" y="1583678"/>
            <a:ext cx="11672148" cy="646331"/>
          </a:xfrm>
          <a:prstGeom prst="rect">
            <a:avLst/>
          </a:prstGeom>
          <a:noFill/>
          <a:ln>
            <a:noFill/>
          </a:ln>
        </p:spPr>
        <p:txBody>
          <a:bodyPr wrap="square" lIns="91440" tIns="45720" rIns="91440" bIns="45720">
            <a:spAutoFit/>
          </a:bodyPr>
          <a:lstStyle/>
          <a:p>
            <a:r>
              <a:rPr lang="el-GR" sz="3600" b="1" dirty="0">
                <a:ln w="12700" cmpd="sng">
                  <a:solidFill>
                    <a:srgbClr val="0170B3"/>
                  </a:solidFill>
                  <a:prstDash val="solid"/>
                </a:ln>
                <a:solidFill>
                  <a:schemeClr val="bg1"/>
                </a:solidFill>
              </a:rPr>
              <a:t>Ανάγκη</a:t>
            </a:r>
            <a:r>
              <a:rPr lang="en-US" sz="3600" b="1" cap="none" spc="0" dirty="0">
                <a:ln w="12700" cmpd="sng">
                  <a:solidFill>
                    <a:srgbClr val="0170B3"/>
                  </a:solidFill>
                  <a:prstDash val="solid"/>
                </a:ln>
                <a:solidFill>
                  <a:schemeClr val="bg1"/>
                </a:solidFill>
                <a:effectLst/>
              </a:rPr>
              <a:t>  </a:t>
            </a:r>
            <a:r>
              <a:rPr lang="el-GR" sz="3600" b="1" dirty="0">
                <a:ln w="12700" cmpd="sng">
                  <a:solidFill>
                    <a:srgbClr val="0170B3"/>
                  </a:solidFill>
                  <a:prstDash val="solid"/>
                </a:ln>
                <a:solidFill>
                  <a:schemeClr val="bg1"/>
                </a:solidFill>
              </a:rPr>
              <a:t>Αισθάνεσαι</a:t>
            </a:r>
            <a:r>
              <a:rPr lang="en-US" sz="3600" b="1" cap="none" spc="0" dirty="0">
                <a:ln w="12700" cmpd="sng">
                  <a:solidFill>
                    <a:srgbClr val="0170B3"/>
                  </a:solidFill>
                  <a:prstDash val="solid"/>
                </a:ln>
                <a:solidFill>
                  <a:schemeClr val="bg1"/>
                </a:solidFill>
                <a:effectLst/>
              </a:rPr>
              <a:t> </a:t>
            </a:r>
            <a:r>
              <a:rPr lang="el-GR" sz="3600" b="1" cap="none" spc="0" dirty="0">
                <a:ln w="12700" cmpd="sng">
                  <a:solidFill>
                    <a:srgbClr val="0170B3"/>
                  </a:solidFill>
                  <a:prstDash val="solid"/>
                </a:ln>
                <a:solidFill>
                  <a:schemeClr val="bg1"/>
                </a:solidFill>
                <a:effectLst/>
              </a:rPr>
              <a:t>             </a:t>
            </a:r>
            <a:r>
              <a:rPr lang="el-GR" sz="3600" b="1" dirty="0">
                <a:ln w="12700" cmpd="sng">
                  <a:solidFill>
                    <a:srgbClr val="0170B3"/>
                  </a:solidFill>
                  <a:prstDash val="solid"/>
                </a:ln>
                <a:solidFill>
                  <a:schemeClr val="bg1"/>
                </a:solidFill>
              </a:rPr>
              <a:t>Επιλογή συμπεριφοράς</a:t>
            </a:r>
            <a:endParaRPr lang="en-US" sz="3600" b="1" cap="none" spc="0" dirty="0">
              <a:ln w="12700" cmpd="sng">
                <a:solidFill>
                  <a:srgbClr val="0170B3"/>
                </a:solidFill>
                <a:prstDash val="solid"/>
              </a:ln>
              <a:solidFill>
                <a:schemeClr val="bg1"/>
              </a:solidFill>
              <a:effectLst/>
            </a:endParaRPr>
          </a:p>
        </p:txBody>
      </p:sp>
      <p:sp>
        <p:nvSpPr>
          <p:cNvPr id="12" name="Διάγραμμα ροής: Γραμμή σύνδεσης 9">
            <a:extLst>
              <a:ext uri="{FF2B5EF4-FFF2-40B4-BE49-F238E27FC236}">
                <a16:creationId xmlns:a16="http://schemas.microsoft.com/office/drawing/2014/main" id="{4547B053-AEB0-4017-B793-74149E9CDCD1}"/>
              </a:ext>
            </a:extLst>
          </p:cNvPr>
          <p:cNvSpPr/>
          <p:nvPr/>
        </p:nvSpPr>
        <p:spPr>
          <a:xfrm>
            <a:off x="-86257" y="2893064"/>
            <a:ext cx="2438992" cy="2036434"/>
          </a:xfrm>
          <a:prstGeom prst="flowChartConnec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l-GR" sz="2400" b="1" dirty="0">
                <a:solidFill>
                  <a:schemeClr val="bg1"/>
                </a:solidFill>
                <a:effectLst>
                  <a:outerShdw blurRad="38100" dist="38100" dir="2700000" algn="tl">
                    <a:srgbClr val="000000">
                      <a:alpha val="43137"/>
                    </a:srgbClr>
                  </a:outerShdw>
                </a:effectLst>
                <a:latin typeface="Calibri" panose="020F0502020204030204" pitchFamily="34" charset="0"/>
              </a:rPr>
              <a:t>Αγάπη και αίσθηση του ανήκειν</a:t>
            </a:r>
            <a:r>
              <a:rPr lang="en-GB" sz="2400" b="1" dirty="0">
                <a:solidFill>
                  <a:schemeClr val="bg1"/>
                </a:solidFill>
                <a:effectLst>
                  <a:outerShdw blurRad="38100" dist="38100" dir="2700000" algn="tl">
                    <a:srgbClr val="000000">
                      <a:alpha val="43137"/>
                    </a:srgbClr>
                  </a:outerShdw>
                </a:effectLst>
                <a:latin typeface="Calibri" panose="020F0502020204030204" pitchFamily="34" charset="0"/>
              </a:rPr>
              <a:t> </a:t>
            </a:r>
          </a:p>
        </p:txBody>
      </p:sp>
      <p:sp>
        <p:nvSpPr>
          <p:cNvPr id="13" name="TextBox 12">
            <a:extLst>
              <a:ext uri="{FF2B5EF4-FFF2-40B4-BE49-F238E27FC236}">
                <a16:creationId xmlns:a16="http://schemas.microsoft.com/office/drawing/2014/main" id="{AC3DBF56-A76D-4BEA-9D2D-81EE4704DE03}"/>
              </a:ext>
            </a:extLst>
          </p:cNvPr>
          <p:cNvSpPr txBox="1"/>
          <p:nvPr/>
        </p:nvSpPr>
        <p:spPr>
          <a:xfrm>
            <a:off x="4570761" y="3041296"/>
            <a:ext cx="3716350" cy="3831818"/>
          </a:xfrm>
          <a:prstGeom prst="rect">
            <a:avLst/>
          </a:prstGeom>
          <a:noFill/>
          <a:ln>
            <a:noFill/>
          </a:ln>
        </p:spPr>
        <p:txBody>
          <a:bodyPr wrap="square">
            <a:spAutoFit/>
          </a:bodyPr>
          <a:lstStyle/>
          <a:p>
            <a:pPr marL="285750" indent="-285750">
              <a:spcAft>
                <a:spcPts val="600"/>
              </a:spcAft>
              <a:buClr>
                <a:srgbClr val="FFFF00"/>
              </a:buClr>
              <a:buSzPct val="130000"/>
              <a:buFont typeface="Wingdings" panose="05000000000000000000" pitchFamily="2" charset="2"/>
              <a:buChar char="ü"/>
            </a:pPr>
            <a:r>
              <a:rPr lang="el-GR" dirty="0"/>
              <a:t>Αίσθημα σύνδεσης </a:t>
            </a:r>
          </a:p>
          <a:p>
            <a:pPr marL="285750" indent="-285750">
              <a:spcAft>
                <a:spcPts val="600"/>
              </a:spcAft>
              <a:buClr>
                <a:srgbClr val="FFFF00"/>
              </a:buClr>
              <a:buSzPct val="130000"/>
              <a:buFont typeface="Wingdings" panose="05000000000000000000" pitchFamily="2" charset="2"/>
              <a:buChar char="ü"/>
            </a:pPr>
            <a:r>
              <a:rPr lang="el-GR" dirty="0"/>
              <a:t>με τους άλλους</a:t>
            </a:r>
          </a:p>
          <a:p>
            <a:pPr marL="285750" indent="-285750">
              <a:spcAft>
                <a:spcPts val="600"/>
              </a:spcAft>
              <a:buClr>
                <a:srgbClr val="FFFF00"/>
              </a:buClr>
              <a:buSzPct val="130000"/>
              <a:buFont typeface="Wingdings" panose="05000000000000000000" pitchFamily="2" charset="2"/>
              <a:buChar char="ü"/>
            </a:pPr>
            <a:r>
              <a:rPr lang="el-GR" dirty="0"/>
              <a:t>Απαντώντας σε άλλους</a:t>
            </a:r>
          </a:p>
          <a:p>
            <a:pPr marL="285750" indent="-285750">
              <a:spcAft>
                <a:spcPts val="600"/>
              </a:spcAft>
              <a:buClr>
                <a:srgbClr val="FFFF00"/>
              </a:buClr>
              <a:buSzPct val="130000"/>
              <a:buFont typeface="Wingdings" panose="05000000000000000000" pitchFamily="2" charset="2"/>
              <a:buChar char="ü"/>
            </a:pPr>
            <a:r>
              <a:rPr lang="el-GR" dirty="0"/>
              <a:t>Για να ευχαριστήσω κάποιον</a:t>
            </a:r>
          </a:p>
          <a:p>
            <a:pPr marL="285750" indent="-285750">
              <a:spcAft>
                <a:spcPts val="600"/>
              </a:spcAft>
              <a:buClr>
                <a:srgbClr val="FFFF00"/>
              </a:buClr>
              <a:buSzPct val="130000"/>
              <a:buFont typeface="Wingdings" panose="05000000000000000000" pitchFamily="2" charset="2"/>
              <a:buChar char="ü"/>
            </a:pPr>
            <a:r>
              <a:rPr lang="el-GR" dirty="0"/>
              <a:t>Ενσυναίσθηση (προσπάθεια κατανόησης του </a:t>
            </a:r>
          </a:p>
          <a:p>
            <a:pPr marL="285750" indent="-285750">
              <a:spcAft>
                <a:spcPts val="600"/>
              </a:spcAft>
              <a:buClr>
                <a:srgbClr val="FFFF00"/>
              </a:buClr>
              <a:buSzPct val="130000"/>
              <a:buFont typeface="Wingdings" panose="05000000000000000000" pitchFamily="2" charset="2"/>
              <a:buChar char="ü"/>
            </a:pPr>
            <a:r>
              <a:rPr lang="el-GR" dirty="0"/>
              <a:t>άλλου ατόμου)</a:t>
            </a:r>
          </a:p>
          <a:p>
            <a:pPr marL="285750" indent="-285750">
              <a:spcAft>
                <a:spcPts val="600"/>
              </a:spcAft>
              <a:buClr>
                <a:srgbClr val="FFFF00"/>
              </a:buClr>
              <a:buSzPct val="130000"/>
              <a:buFont typeface="Wingdings" panose="05000000000000000000" pitchFamily="2" charset="2"/>
              <a:buChar char="ü"/>
            </a:pPr>
            <a:r>
              <a:rPr lang="el-GR" dirty="0"/>
              <a:t>Κάνοντας κάτι μαζί </a:t>
            </a:r>
          </a:p>
          <a:p>
            <a:pPr marL="285750" indent="-285750">
              <a:spcAft>
                <a:spcPts val="600"/>
              </a:spcAft>
              <a:buClr>
                <a:srgbClr val="FFFF00"/>
              </a:buClr>
              <a:buSzPct val="130000"/>
              <a:buFont typeface="Wingdings" panose="05000000000000000000" pitchFamily="2" charset="2"/>
              <a:buChar char="ü"/>
            </a:pPr>
            <a:r>
              <a:rPr lang="el-GR" dirty="0"/>
              <a:t>με άλλους</a:t>
            </a:r>
          </a:p>
          <a:p>
            <a:pPr marL="285750" indent="-285750">
              <a:spcAft>
                <a:spcPts val="600"/>
              </a:spcAft>
              <a:buClr>
                <a:srgbClr val="FFFF00"/>
              </a:buClr>
              <a:buSzPct val="130000"/>
              <a:buFont typeface="Wingdings" panose="05000000000000000000" pitchFamily="2" charset="2"/>
              <a:buChar char="ü"/>
            </a:pPr>
            <a:r>
              <a:rPr lang="el-GR" dirty="0"/>
              <a:t>Αναζητώντας την κοινότητα</a:t>
            </a:r>
          </a:p>
          <a:p>
            <a:pPr marL="285750" indent="-285750">
              <a:spcAft>
                <a:spcPts val="600"/>
              </a:spcAft>
              <a:buClr>
                <a:srgbClr val="FFFF00"/>
              </a:buClr>
              <a:buSzPct val="130000"/>
              <a:buFont typeface="Wingdings" panose="05000000000000000000" pitchFamily="2" charset="2"/>
              <a:buChar char="ü"/>
            </a:pPr>
            <a:r>
              <a:rPr lang="el-GR" dirty="0"/>
              <a:t>Συμβολή στην κοινότητα</a:t>
            </a:r>
          </a:p>
        </p:txBody>
      </p:sp>
      <p:sp>
        <p:nvSpPr>
          <p:cNvPr id="14" name="TextBox 13">
            <a:extLst>
              <a:ext uri="{FF2B5EF4-FFF2-40B4-BE49-F238E27FC236}">
                <a16:creationId xmlns:a16="http://schemas.microsoft.com/office/drawing/2014/main" id="{11EB4C66-FBB4-40C0-B988-2B9A72F5B6DB}"/>
              </a:ext>
            </a:extLst>
          </p:cNvPr>
          <p:cNvSpPr txBox="1"/>
          <p:nvPr/>
        </p:nvSpPr>
        <p:spPr>
          <a:xfrm>
            <a:off x="8510953" y="3101907"/>
            <a:ext cx="3355763" cy="3323987"/>
          </a:xfrm>
          <a:prstGeom prst="rect">
            <a:avLst/>
          </a:prstGeom>
          <a:noFill/>
          <a:ln>
            <a:noFill/>
          </a:ln>
        </p:spPr>
        <p:txBody>
          <a:bodyPr wrap="square">
            <a:spAutoFit/>
          </a:bodyPr>
          <a:lstStyle/>
          <a:p>
            <a:pPr marL="285750" indent="-285750">
              <a:spcAft>
                <a:spcPts val="600"/>
              </a:spcAft>
              <a:buClr>
                <a:srgbClr val="C00000"/>
              </a:buClr>
              <a:buSzPct val="140000"/>
              <a:buFont typeface="Arial" panose="020B0604020202020204" pitchFamily="34" charset="0"/>
              <a:buChar char="•"/>
            </a:pPr>
            <a:r>
              <a:rPr lang="el-GR" dirty="0"/>
              <a:t>Εγκαταλείποντας τους άλλους,</a:t>
            </a:r>
          </a:p>
          <a:p>
            <a:pPr marL="285750" indent="-285750">
              <a:spcAft>
                <a:spcPts val="600"/>
              </a:spcAft>
              <a:buClr>
                <a:srgbClr val="C00000"/>
              </a:buClr>
              <a:buSzPct val="140000"/>
              <a:buFont typeface="Arial" panose="020B0604020202020204" pitchFamily="34" charset="0"/>
              <a:buChar char="•"/>
            </a:pPr>
            <a:r>
              <a:rPr lang="el-GR" dirty="0"/>
              <a:t>Εξαιρουμένων των άλλων</a:t>
            </a:r>
          </a:p>
          <a:p>
            <a:pPr marL="285750" indent="-285750">
              <a:spcAft>
                <a:spcPts val="600"/>
              </a:spcAft>
              <a:buClr>
                <a:srgbClr val="C00000"/>
              </a:buClr>
              <a:buSzPct val="140000"/>
              <a:buFont typeface="Arial" panose="020B0604020202020204" pitchFamily="34" charset="0"/>
              <a:buChar char="•"/>
            </a:pPr>
            <a:r>
              <a:rPr lang="el-GR" dirty="0"/>
              <a:t>Πληγώνοντας σκόπιμα κάποιον</a:t>
            </a:r>
          </a:p>
          <a:p>
            <a:pPr marL="285750" indent="-285750">
              <a:spcAft>
                <a:spcPts val="600"/>
              </a:spcAft>
              <a:buClr>
                <a:srgbClr val="C00000"/>
              </a:buClr>
              <a:buSzPct val="140000"/>
              <a:buFont typeface="Arial" panose="020B0604020202020204" pitchFamily="34" charset="0"/>
              <a:buChar char="•"/>
            </a:pPr>
            <a:r>
              <a:rPr lang="el-GR" dirty="0"/>
              <a:t>Αποφυγή συνομιλιών</a:t>
            </a:r>
          </a:p>
          <a:p>
            <a:pPr marL="285750" indent="-285750">
              <a:spcAft>
                <a:spcPts val="600"/>
              </a:spcAft>
              <a:buClr>
                <a:srgbClr val="C00000"/>
              </a:buClr>
              <a:buSzPct val="140000"/>
              <a:buFont typeface="Arial" panose="020B0604020202020204" pitchFamily="34" charset="0"/>
              <a:buChar char="•"/>
            </a:pPr>
            <a:r>
              <a:rPr lang="el-GR" dirty="0"/>
              <a:t>Μιλώντας άσχημα για κάποιον</a:t>
            </a:r>
          </a:p>
          <a:p>
            <a:pPr marL="285750" indent="-285750">
              <a:spcAft>
                <a:spcPts val="600"/>
              </a:spcAft>
              <a:buClr>
                <a:srgbClr val="C00000"/>
              </a:buClr>
              <a:buSzPct val="140000"/>
              <a:buFont typeface="Arial" panose="020B0604020202020204" pitchFamily="34" charset="0"/>
              <a:buChar char="•"/>
            </a:pPr>
            <a:r>
              <a:rPr lang="el-GR" dirty="0"/>
              <a:t>Αφήνοντας στην άκρη τις δικές σας ανάγκες για να ανήκετε</a:t>
            </a:r>
          </a:p>
          <a:p>
            <a:pPr marL="285750" indent="-285750">
              <a:spcAft>
                <a:spcPts val="600"/>
              </a:spcAft>
              <a:buClr>
                <a:srgbClr val="C00000"/>
              </a:buClr>
              <a:buSzPct val="140000"/>
              <a:buFont typeface="Arial" panose="020B0604020202020204" pitchFamily="34" charset="0"/>
              <a:buChar char="•"/>
            </a:pPr>
            <a:r>
              <a:rPr lang="el-GR" dirty="0"/>
              <a:t>Καταπιέζοντας τη δική σας άποψη για να ανήκετε κάπου</a:t>
            </a:r>
          </a:p>
        </p:txBody>
      </p:sp>
      <p:sp>
        <p:nvSpPr>
          <p:cNvPr id="16" name="TextBox 15">
            <a:extLst>
              <a:ext uri="{FF2B5EF4-FFF2-40B4-BE49-F238E27FC236}">
                <a16:creationId xmlns:a16="http://schemas.microsoft.com/office/drawing/2014/main" id="{B4696493-C1CF-4819-ACF4-E573ED9B28B8}"/>
              </a:ext>
            </a:extLst>
          </p:cNvPr>
          <p:cNvSpPr txBox="1"/>
          <p:nvPr/>
        </p:nvSpPr>
        <p:spPr>
          <a:xfrm>
            <a:off x="8241133" y="2754832"/>
            <a:ext cx="3918565" cy="421654"/>
          </a:xfrm>
          <a:prstGeom prst="rect">
            <a:avLst/>
          </a:prstGeom>
          <a:noFill/>
          <a:ln>
            <a:noFill/>
          </a:ln>
        </p:spPr>
        <p:txBody>
          <a:bodyPr wrap="square">
            <a:spAutoFit/>
          </a:bodyPr>
          <a:lstStyle/>
          <a:p>
            <a:pPr>
              <a:lnSpc>
                <a:spcPct val="107000"/>
              </a:lnSpc>
              <a:spcAft>
                <a:spcPts val="800"/>
              </a:spcAft>
            </a:pPr>
            <a:r>
              <a:rPr lang="el-GR" sz="2000" b="1" dirty="0">
                <a:solidFill>
                  <a:srgbClr val="C00000"/>
                </a:solidFill>
              </a:rPr>
              <a:t>Μη εποικοδομητική συμπεριφορά</a:t>
            </a:r>
          </a:p>
        </p:txBody>
      </p:sp>
      <p:sp>
        <p:nvSpPr>
          <p:cNvPr id="17" name="TextBox 16">
            <a:extLst>
              <a:ext uri="{FF2B5EF4-FFF2-40B4-BE49-F238E27FC236}">
                <a16:creationId xmlns:a16="http://schemas.microsoft.com/office/drawing/2014/main" id="{54F8CC78-2517-4642-A501-E7C2F0D8BFC9}"/>
              </a:ext>
            </a:extLst>
          </p:cNvPr>
          <p:cNvSpPr txBox="1"/>
          <p:nvPr/>
        </p:nvSpPr>
        <p:spPr>
          <a:xfrm>
            <a:off x="4701249" y="2634329"/>
            <a:ext cx="3595014" cy="421654"/>
          </a:xfrm>
          <a:prstGeom prst="rect">
            <a:avLst/>
          </a:prstGeom>
          <a:noFill/>
          <a:ln>
            <a:noFill/>
          </a:ln>
        </p:spPr>
        <p:txBody>
          <a:bodyPr wrap="square">
            <a:spAutoFit/>
          </a:bodyPr>
          <a:lstStyle/>
          <a:p>
            <a:pPr>
              <a:lnSpc>
                <a:spcPct val="107000"/>
              </a:lnSpc>
              <a:spcAft>
                <a:spcPts val="800"/>
              </a:spcAft>
            </a:pPr>
            <a:r>
              <a:rPr lang="el-GR" sz="2000" b="1" dirty="0">
                <a:solidFill>
                  <a:schemeClr val="bg1"/>
                </a:solidFill>
                <a:effectLst>
                  <a:outerShdw blurRad="38100" dist="38100" dir="2700000" algn="tl">
                    <a:srgbClr val="000000">
                      <a:alpha val="43137"/>
                    </a:srgbClr>
                  </a:outerShdw>
                </a:effectLst>
              </a:rPr>
              <a:t>Εποικοδομητική συμπεριφορά</a:t>
            </a:r>
          </a:p>
        </p:txBody>
      </p:sp>
      <p:pic>
        <p:nvPicPr>
          <p:cNvPr id="24" name="Grafik 284" descr="Transparent Watercolor Arrow Png, Png Download - kindpng">
            <a:extLst>
              <a:ext uri="{FF2B5EF4-FFF2-40B4-BE49-F238E27FC236}">
                <a16:creationId xmlns:a16="http://schemas.microsoft.com/office/drawing/2014/main" id="{3C9BF6C6-35F9-4CB4-9A52-5548D5ACF696}"/>
              </a:ext>
            </a:extLst>
          </p:cNvPr>
          <p:cNvPicPr>
            <a:picLocks noChangeAspect="1"/>
          </p:cNvPicPr>
          <p:nvPr/>
        </p:nvPicPr>
        <p:blipFill>
          <a:blip r:embed="rId5" cstate="hqprint">
            <a:clrChange>
              <a:clrFrom>
                <a:srgbClr val="F7F7F7"/>
              </a:clrFrom>
              <a:clrTo>
                <a:srgbClr val="F7F7F7">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9245676" flipH="1">
            <a:off x="7686035" y="2147787"/>
            <a:ext cx="721360" cy="524510"/>
          </a:xfrm>
          <a:prstGeom prst="rect">
            <a:avLst/>
          </a:prstGeom>
          <a:noFill/>
          <a:ln>
            <a:noFill/>
          </a:ln>
        </p:spPr>
      </p:pic>
      <p:pic>
        <p:nvPicPr>
          <p:cNvPr id="25" name="Grafik 285" descr="Transparent Watercolor Arrow Png, Png Download - kindpng">
            <a:extLst>
              <a:ext uri="{FF2B5EF4-FFF2-40B4-BE49-F238E27FC236}">
                <a16:creationId xmlns:a16="http://schemas.microsoft.com/office/drawing/2014/main" id="{7CEE86FB-3D81-46EC-8A9F-F418E9BA56EA}"/>
              </a:ext>
            </a:extLst>
          </p:cNvPr>
          <p:cNvPicPr>
            <a:picLocks noChangeAspect="1"/>
          </p:cNvPicPr>
          <p:nvPr/>
        </p:nvPicPr>
        <p:blipFill>
          <a:blip r:embed="rId5" cstate="hqprint">
            <a:clrChange>
              <a:clrFrom>
                <a:srgbClr val="F7F7F7"/>
              </a:clrFrom>
              <a:clrTo>
                <a:srgbClr val="F7F7F7">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2354324">
            <a:off x="8397075" y="2140278"/>
            <a:ext cx="721360" cy="524510"/>
          </a:xfrm>
          <a:prstGeom prst="rect">
            <a:avLst/>
          </a:prstGeom>
          <a:noFill/>
          <a:ln>
            <a:noFill/>
          </a:ln>
        </p:spPr>
      </p:pic>
      <p:sp>
        <p:nvSpPr>
          <p:cNvPr id="20" name="TextBox 19">
            <a:extLst>
              <a:ext uri="{FF2B5EF4-FFF2-40B4-BE49-F238E27FC236}">
                <a16:creationId xmlns:a16="http://schemas.microsoft.com/office/drawing/2014/main" id="{26D84175-633E-4A0A-B6B4-B2920503A9A0}"/>
              </a:ext>
            </a:extLst>
          </p:cNvPr>
          <p:cNvSpPr txBox="1"/>
          <p:nvPr/>
        </p:nvSpPr>
        <p:spPr>
          <a:xfrm>
            <a:off x="8143874" y="0"/>
            <a:ext cx="4048125"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rPr>
              <a:t>○ </a:t>
            </a:r>
            <a:r>
              <a:rPr lang="el-GR" dirty="0">
                <a:solidFill>
                  <a:schemeClr val="bg1"/>
                </a:solidFill>
                <a:effectLst>
                  <a:outerShdw blurRad="38100" dist="38100" dir="2700000" algn="tl">
                    <a:srgbClr val="000000">
                      <a:alpha val="43137"/>
                    </a:srgbClr>
                  </a:outerShdw>
                </a:effectLst>
              </a:rPr>
              <a:t>Χρησιμοποιήστε χρήσιμες στρατηγικές</a:t>
            </a:r>
            <a:endParaRPr lang="en-US" sz="18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390710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Grafik 274">
            <a:extLst>
              <a:ext uri="{FF2B5EF4-FFF2-40B4-BE49-F238E27FC236}">
                <a16:creationId xmlns:a16="http://schemas.microsoft.com/office/drawing/2014/main" id="{2407604E-D742-4502-9F34-F7F75F199D5F}"/>
              </a:ext>
            </a:extLst>
          </p:cNvPr>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r="2288"/>
          <a:stretch/>
        </p:blipFill>
        <p:spPr bwMode="auto">
          <a:xfrm>
            <a:off x="8220937" y="2515944"/>
            <a:ext cx="4230143" cy="4342056"/>
          </a:xfrm>
          <a:prstGeom prst="rect">
            <a:avLst/>
          </a:prstGeom>
          <a:noFill/>
          <a:ln>
            <a:noFill/>
          </a:ln>
          <a:extLst>
            <a:ext uri="{53640926-AAD7-44D8-BBD7-CCE9431645EC}">
              <a14:shadowObscured xmlns:a14="http://schemas.microsoft.com/office/drawing/2010/main"/>
            </a:ext>
          </a:extLst>
        </p:spPr>
      </p:pic>
      <p:pic>
        <p:nvPicPr>
          <p:cNvPr id="27" name="Grafik 273">
            <a:extLst>
              <a:ext uri="{FF2B5EF4-FFF2-40B4-BE49-F238E27FC236}">
                <a16:creationId xmlns:a16="http://schemas.microsoft.com/office/drawing/2014/main" id="{EA3AC3A2-8E79-404F-8552-A0ED8DA505FE}"/>
              </a:ext>
            </a:extLst>
          </p:cNvPr>
          <p:cNvPicPr>
            <a:picLocks noChangeAspect="1"/>
          </p:cNvPicPr>
          <p:nvPr/>
        </p:nvPicPr>
        <p:blipFill rotWithShape="1">
          <a:blip r:embed="rId3" cstate="print">
            <a:duotone>
              <a:schemeClr val="accent6">
                <a:shade val="45000"/>
                <a:satMod val="135000"/>
              </a:schemeClr>
              <a:prstClr val="white"/>
            </a:duotone>
            <a:extLst>
              <a:ext uri="{28A0092B-C50C-407E-A947-70E740481C1C}">
                <a14:useLocalDpi xmlns:a14="http://schemas.microsoft.com/office/drawing/2010/main" val="0"/>
              </a:ext>
            </a:extLst>
          </a:blip>
          <a:srcRect b="2577"/>
          <a:stretch/>
        </p:blipFill>
        <p:spPr bwMode="auto">
          <a:xfrm>
            <a:off x="4380998" y="2405883"/>
            <a:ext cx="3848219" cy="4452117"/>
          </a:xfrm>
          <a:prstGeom prst="rect">
            <a:avLst/>
          </a:prstGeom>
          <a:noFill/>
          <a:ln>
            <a:noFill/>
          </a:ln>
          <a:extLst>
            <a:ext uri="{53640926-AAD7-44D8-BBD7-CCE9431645EC}">
              <a14:shadowObscured xmlns:a14="http://schemas.microsoft.com/office/drawing/2010/main"/>
            </a:ext>
          </a:extLst>
        </p:spPr>
      </p:pic>
      <p:pic>
        <p:nvPicPr>
          <p:cNvPr id="28" name="Grafik 287">
            <a:extLst>
              <a:ext uri="{FF2B5EF4-FFF2-40B4-BE49-F238E27FC236}">
                <a16:creationId xmlns:a16="http://schemas.microsoft.com/office/drawing/2014/main" id="{A42E6E7B-E3F0-4D9F-B00F-EAFC114DE86E}"/>
              </a:ext>
            </a:extLst>
          </p:cNvPr>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2297818" y="2307963"/>
            <a:ext cx="2272478" cy="3416320"/>
          </a:xfrm>
          <a:prstGeom prst="rect">
            <a:avLst/>
          </a:prstGeom>
          <a:noFill/>
          <a:ln>
            <a:noFill/>
          </a:ln>
          <a:extLst>
            <a:ext uri="{53640926-AAD7-44D8-BBD7-CCE9431645EC}">
              <a14:shadowObscured xmlns:a14="http://schemas.microsoft.com/office/drawing/2010/main"/>
            </a:ext>
          </a:extLst>
        </p:spPr>
      </p:pic>
      <p:pic>
        <p:nvPicPr>
          <p:cNvPr id="21" name="Grafik 271" descr="Aquarell, Pinselstrich, Farbe, Abstrakt, Textur, Bürste">
            <a:extLst>
              <a:ext uri="{FF2B5EF4-FFF2-40B4-BE49-F238E27FC236}">
                <a16:creationId xmlns:a16="http://schemas.microsoft.com/office/drawing/2014/main" id="{AF44BA95-A243-4B81-A0AB-0BFF1456D49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bwMode="auto">
          <a:xfrm>
            <a:off x="138534" y="3444355"/>
            <a:ext cx="2007766" cy="937145"/>
          </a:xfrm>
          <a:prstGeom prst="rect">
            <a:avLst/>
          </a:prstGeom>
          <a:noFill/>
          <a:ln>
            <a:noFill/>
          </a:ln>
          <a:extLst>
            <a:ext uri="{53640926-AAD7-44D8-BBD7-CCE9431645EC}">
              <a14:shadowObscured xmlns:a14="http://schemas.microsoft.com/office/drawing/2010/main"/>
            </a:ext>
          </a:extLst>
        </p:spPr>
      </p:pic>
      <p:sp>
        <p:nvSpPr>
          <p:cNvPr id="19" name="Rectangle: Rounded Corners 18">
            <a:extLst>
              <a:ext uri="{FF2B5EF4-FFF2-40B4-BE49-F238E27FC236}">
                <a16:creationId xmlns:a16="http://schemas.microsoft.com/office/drawing/2014/main" id="{C6CFB7D8-44D0-4A11-8AB8-DAE94AA7435F}"/>
              </a:ext>
            </a:extLst>
          </p:cNvPr>
          <p:cNvSpPr/>
          <p:nvPr/>
        </p:nvSpPr>
        <p:spPr>
          <a:xfrm>
            <a:off x="8372419" y="2743200"/>
            <a:ext cx="3681047" cy="349802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8" name="Rectangle: Rounded Corners 17">
            <a:extLst>
              <a:ext uri="{FF2B5EF4-FFF2-40B4-BE49-F238E27FC236}">
                <a16:creationId xmlns:a16="http://schemas.microsoft.com/office/drawing/2014/main" id="{7A311F6E-7E38-4EF9-8006-87836EB5D27A}"/>
              </a:ext>
            </a:extLst>
          </p:cNvPr>
          <p:cNvSpPr/>
          <p:nvPr/>
        </p:nvSpPr>
        <p:spPr>
          <a:xfrm>
            <a:off x="4478427" y="2687669"/>
            <a:ext cx="3837275" cy="380520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 name="Title 3">
            <a:extLst>
              <a:ext uri="{FF2B5EF4-FFF2-40B4-BE49-F238E27FC236}">
                <a16:creationId xmlns:a16="http://schemas.microsoft.com/office/drawing/2014/main" id="{A4FE6C0F-06B9-4B08-85C8-EC5E8B8A8B1A}"/>
              </a:ext>
            </a:extLst>
          </p:cNvPr>
          <p:cNvSpPr>
            <a:spLocks noGrp="1"/>
          </p:cNvSpPr>
          <p:nvPr>
            <p:ph type="title"/>
          </p:nvPr>
        </p:nvSpPr>
        <p:spPr>
          <a:xfrm>
            <a:off x="838200" y="365125"/>
            <a:ext cx="11353800" cy="1325563"/>
          </a:xfrm>
        </p:spPr>
        <p:txBody>
          <a:bodyPr>
            <a:normAutofit/>
          </a:bodyPr>
          <a:lstStyle/>
          <a:p>
            <a:r>
              <a:rPr lang="en-US" sz="4000" dirty="0"/>
              <a:t>4. </a:t>
            </a:r>
            <a:r>
              <a:rPr lang="el-GR" sz="4000" dirty="0"/>
              <a:t>Βασική ανάγκη: Αποτελεσματικότητα</a:t>
            </a:r>
            <a:r>
              <a:rPr lang="en-US" sz="4000" dirty="0"/>
              <a:t>, </a:t>
            </a:r>
            <a:r>
              <a:rPr lang="el-GR" sz="4000" dirty="0"/>
              <a:t>Ισχύς</a:t>
            </a:r>
            <a:r>
              <a:rPr lang="en-US" sz="4000" dirty="0"/>
              <a:t>, </a:t>
            </a:r>
            <a:r>
              <a:rPr lang="el-GR" sz="4000" dirty="0"/>
              <a:t>Επιρροή</a:t>
            </a:r>
          </a:p>
        </p:txBody>
      </p:sp>
      <p:sp>
        <p:nvSpPr>
          <p:cNvPr id="8" name="TextBox 7">
            <a:extLst>
              <a:ext uri="{FF2B5EF4-FFF2-40B4-BE49-F238E27FC236}">
                <a16:creationId xmlns:a16="http://schemas.microsoft.com/office/drawing/2014/main" id="{A77880FC-4A5B-4DE0-9A17-A956635BB046}"/>
              </a:ext>
            </a:extLst>
          </p:cNvPr>
          <p:cNvSpPr txBox="1"/>
          <p:nvPr/>
        </p:nvSpPr>
        <p:spPr>
          <a:xfrm>
            <a:off x="2341100" y="2405884"/>
            <a:ext cx="2274968" cy="2581219"/>
          </a:xfrm>
          <a:prstGeom prst="rect">
            <a:avLst/>
          </a:prstGeom>
          <a:noFill/>
          <a:ln>
            <a:noFill/>
          </a:ln>
        </p:spPr>
        <p:txBody>
          <a:bodyPr wrap="square">
            <a:spAutoFit/>
          </a:bodyPr>
          <a:lstStyle/>
          <a:p>
            <a:pPr marL="342900" indent="-342900">
              <a:lnSpc>
                <a:spcPct val="107000"/>
              </a:lnSpc>
              <a:spcAft>
                <a:spcPts val="800"/>
              </a:spcAft>
              <a:buClr>
                <a:schemeClr val="bg1"/>
              </a:buClr>
              <a:buFont typeface="Courier New" panose="02070309020205020404" pitchFamily="49" charset="0"/>
              <a:buChar char="o"/>
            </a:pPr>
            <a:r>
              <a:rPr lang="el-GR" sz="2000" dirty="0">
                <a:solidFill>
                  <a:schemeClr val="tx2">
                    <a:lumMod val="75000"/>
                  </a:schemeClr>
                </a:solidFill>
                <a:latin typeface="Calibri" panose="020F0502020204030204" pitchFamily="34" charset="0"/>
                <a:ea typeface="Calibri" panose="020F0502020204030204" pitchFamily="34" charset="0"/>
              </a:rPr>
              <a:t>ζήλια</a:t>
            </a:r>
          </a:p>
          <a:p>
            <a:pPr marL="342900" indent="-342900">
              <a:lnSpc>
                <a:spcPct val="107000"/>
              </a:lnSpc>
              <a:spcAft>
                <a:spcPts val="800"/>
              </a:spcAft>
              <a:buClr>
                <a:schemeClr val="bg1"/>
              </a:buClr>
              <a:buFont typeface="Courier New" panose="02070309020205020404" pitchFamily="49" charset="0"/>
              <a:buChar char="o"/>
            </a:pPr>
            <a:r>
              <a:rPr lang="el-GR" sz="2000" dirty="0">
                <a:solidFill>
                  <a:schemeClr val="tx2">
                    <a:lumMod val="75000"/>
                  </a:schemeClr>
                </a:solidFill>
                <a:latin typeface="Calibri" panose="020F0502020204030204" pitchFamily="34" charset="0"/>
                <a:ea typeface="Calibri" panose="020F0502020204030204" pitchFamily="34" charset="0"/>
              </a:rPr>
              <a:t>ανίκανος</a:t>
            </a:r>
          </a:p>
          <a:p>
            <a:pPr marL="342900" indent="-342900">
              <a:lnSpc>
                <a:spcPct val="107000"/>
              </a:lnSpc>
              <a:spcAft>
                <a:spcPts val="800"/>
              </a:spcAft>
              <a:buClr>
                <a:schemeClr val="bg1"/>
              </a:buClr>
              <a:buFont typeface="Courier New" panose="02070309020205020404" pitchFamily="49" charset="0"/>
              <a:buChar char="o"/>
            </a:pPr>
            <a:r>
              <a:rPr lang="el-GR" sz="2000" dirty="0">
                <a:solidFill>
                  <a:schemeClr val="tx2">
                    <a:lumMod val="75000"/>
                  </a:schemeClr>
                </a:solidFill>
                <a:latin typeface="Calibri" panose="020F0502020204030204" pitchFamily="34" charset="0"/>
                <a:ea typeface="Calibri" panose="020F0502020204030204" pitchFamily="34" charset="0"/>
              </a:rPr>
              <a:t>ντροπαλός</a:t>
            </a:r>
          </a:p>
          <a:p>
            <a:pPr marL="342900" indent="-342900">
              <a:lnSpc>
                <a:spcPct val="107000"/>
              </a:lnSpc>
              <a:spcAft>
                <a:spcPts val="800"/>
              </a:spcAft>
              <a:buClr>
                <a:schemeClr val="bg1"/>
              </a:buClr>
              <a:buFont typeface="Courier New" panose="02070309020205020404" pitchFamily="49" charset="0"/>
              <a:buChar char="o"/>
            </a:pPr>
            <a:r>
              <a:rPr lang="el-GR" sz="2000" dirty="0">
                <a:solidFill>
                  <a:schemeClr val="tx2">
                    <a:lumMod val="75000"/>
                  </a:schemeClr>
                </a:solidFill>
                <a:latin typeface="Calibri" panose="020F0502020204030204" pitchFamily="34" charset="0"/>
                <a:ea typeface="Calibri" panose="020F0502020204030204" pitchFamily="34" charset="0"/>
              </a:rPr>
              <a:t>γεμάτος ντροπή</a:t>
            </a:r>
          </a:p>
          <a:p>
            <a:pPr marL="342900" indent="-342900">
              <a:lnSpc>
                <a:spcPct val="107000"/>
              </a:lnSpc>
              <a:spcAft>
                <a:spcPts val="800"/>
              </a:spcAft>
              <a:buClr>
                <a:schemeClr val="bg1"/>
              </a:buClr>
              <a:buFont typeface="Courier New" panose="02070309020205020404" pitchFamily="49" charset="0"/>
              <a:buChar char="o"/>
            </a:pPr>
            <a:r>
              <a:rPr lang="el-GR" sz="2000" dirty="0" err="1">
                <a:solidFill>
                  <a:schemeClr val="tx2">
                    <a:lumMod val="75000"/>
                  </a:schemeClr>
                </a:solidFill>
                <a:latin typeface="Calibri" panose="020F0502020204030204" pitchFamily="34" charset="0"/>
                <a:ea typeface="Calibri" panose="020F0502020204030204" pitchFamily="34" charset="0"/>
              </a:rPr>
              <a:t>παραμελημένος</a:t>
            </a:r>
            <a:endParaRPr lang="el-GR" sz="2000" dirty="0">
              <a:solidFill>
                <a:schemeClr val="tx2">
                  <a:lumMod val="75000"/>
                </a:schemeClr>
              </a:solidFill>
              <a:latin typeface="Calibri" panose="020F0502020204030204" pitchFamily="34" charset="0"/>
              <a:ea typeface="Calibri" panose="020F0502020204030204" pitchFamily="34" charset="0"/>
            </a:endParaRPr>
          </a:p>
          <a:p>
            <a:pPr marL="342900" indent="-342900">
              <a:lnSpc>
                <a:spcPct val="107000"/>
              </a:lnSpc>
              <a:spcAft>
                <a:spcPts val="800"/>
              </a:spcAft>
              <a:buClr>
                <a:schemeClr val="bg1"/>
              </a:buClr>
              <a:buFont typeface="Courier New" panose="02070309020205020404" pitchFamily="49" charset="0"/>
              <a:buChar char="o"/>
            </a:pPr>
            <a:r>
              <a:rPr lang="el-GR" sz="2000" dirty="0">
                <a:solidFill>
                  <a:schemeClr val="tx2">
                    <a:lumMod val="75000"/>
                  </a:schemeClr>
                </a:solidFill>
                <a:latin typeface="Calibri" panose="020F0502020204030204" pitchFamily="34" charset="0"/>
                <a:ea typeface="Calibri" panose="020F0502020204030204" pitchFamily="34" charset="0"/>
              </a:rPr>
              <a:t>αγνοημένος</a:t>
            </a:r>
          </a:p>
        </p:txBody>
      </p:sp>
      <p:sp>
        <p:nvSpPr>
          <p:cNvPr id="9" name="Ορθογώνιο 15">
            <a:extLst>
              <a:ext uri="{FF2B5EF4-FFF2-40B4-BE49-F238E27FC236}">
                <a16:creationId xmlns:a16="http://schemas.microsoft.com/office/drawing/2014/main" id="{998CBCB6-0480-4D26-B163-0EAAA46BB1DD}"/>
              </a:ext>
            </a:extLst>
          </p:cNvPr>
          <p:cNvSpPr/>
          <p:nvPr/>
        </p:nvSpPr>
        <p:spPr>
          <a:xfrm>
            <a:off x="519852" y="1583678"/>
            <a:ext cx="11672148" cy="646331"/>
          </a:xfrm>
          <a:prstGeom prst="rect">
            <a:avLst/>
          </a:prstGeom>
          <a:noFill/>
        </p:spPr>
        <p:txBody>
          <a:bodyPr wrap="square" lIns="91440" tIns="45720" rIns="91440" bIns="45720">
            <a:spAutoFit/>
          </a:bodyPr>
          <a:lstStyle/>
          <a:p>
            <a:r>
              <a:rPr lang="el-GR" sz="3600" b="1" dirty="0">
                <a:ln w="12700" cmpd="sng">
                  <a:solidFill>
                    <a:srgbClr val="0170B3"/>
                  </a:solidFill>
                  <a:prstDash val="solid"/>
                </a:ln>
                <a:solidFill>
                  <a:schemeClr val="bg1"/>
                </a:solidFill>
              </a:rPr>
              <a:t>Ανάγκη</a:t>
            </a:r>
            <a:r>
              <a:rPr lang="en-US" sz="3600" b="1" cap="none" spc="0" dirty="0">
                <a:ln w="12700" cmpd="sng">
                  <a:solidFill>
                    <a:srgbClr val="0170B3"/>
                  </a:solidFill>
                  <a:prstDash val="solid"/>
                </a:ln>
                <a:solidFill>
                  <a:schemeClr val="bg1"/>
                </a:solidFill>
                <a:effectLst/>
              </a:rPr>
              <a:t>   </a:t>
            </a:r>
            <a:r>
              <a:rPr lang="el-GR" sz="3600" b="1" dirty="0">
                <a:ln w="12700" cmpd="sng">
                  <a:solidFill>
                    <a:srgbClr val="0170B3"/>
                  </a:solidFill>
                  <a:prstDash val="solid"/>
                </a:ln>
                <a:solidFill>
                  <a:schemeClr val="bg1"/>
                </a:solidFill>
              </a:rPr>
              <a:t>Αισθάνεσαι</a:t>
            </a:r>
            <a:r>
              <a:rPr lang="en-US" sz="3600" b="1" cap="none" spc="0" dirty="0">
                <a:ln w="12700" cmpd="sng">
                  <a:solidFill>
                    <a:srgbClr val="0170B3"/>
                  </a:solidFill>
                  <a:prstDash val="solid"/>
                </a:ln>
                <a:solidFill>
                  <a:schemeClr val="bg1"/>
                </a:solidFill>
                <a:effectLst/>
              </a:rPr>
              <a:t> </a:t>
            </a:r>
            <a:r>
              <a:rPr lang="el-GR" sz="3600" b="1" cap="none" spc="0" dirty="0">
                <a:ln w="12700" cmpd="sng">
                  <a:solidFill>
                    <a:srgbClr val="0170B3"/>
                  </a:solidFill>
                  <a:prstDash val="solid"/>
                </a:ln>
                <a:solidFill>
                  <a:schemeClr val="bg1"/>
                </a:solidFill>
                <a:effectLst/>
              </a:rPr>
              <a:t>            </a:t>
            </a:r>
            <a:r>
              <a:rPr lang="el-GR" sz="3600" b="1" dirty="0">
                <a:ln w="12700" cmpd="sng">
                  <a:solidFill>
                    <a:srgbClr val="0170B3"/>
                  </a:solidFill>
                  <a:prstDash val="solid"/>
                </a:ln>
                <a:solidFill>
                  <a:schemeClr val="bg1"/>
                </a:solidFill>
              </a:rPr>
              <a:t>Επιλογή συμπεριφοράς</a:t>
            </a:r>
            <a:endParaRPr lang="en-US" sz="3600" b="1" cap="none" spc="0" dirty="0">
              <a:ln w="12700" cmpd="sng">
                <a:solidFill>
                  <a:srgbClr val="0170B3"/>
                </a:solidFill>
                <a:prstDash val="solid"/>
              </a:ln>
              <a:solidFill>
                <a:schemeClr val="bg1"/>
              </a:solidFill>
              <a:effectLst/>
            </a:endParaRPr>
          </a:p>
        </p:txBody>
      </p:sp>
      <p:sp>
        <p:nvSpPr>
          <p:cNvPr id="12" name="Διάγραμμα ροής: Γραμμή σύνδεσης 9">
            <a:extLst>
              <a:ext uri="{FF2B5EF4-FFF2-40B4-BE49-F238E27FC236}">
                <a16:creationId xmlns:a16="http://schemas.microsoft.com/office/drawing/2014/main" id="{4547B053-AEB0-4017-B793-74149E9CDCD1}"/>
              </a:ext>
            </a:extLst>
          </p:cNvPr>
          <p:cNvSpPr/>
          <p:nvPr/>
        </p:nvSpPr>
        <p:spPr>
          <a:xfrm>
            <a:off x="-29544" y="3041296"/>
            <a:ext cx="2438992" cy="1689534"/>
          </a:xfrm>
          <a:prstGeom prst="flowChartConnec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l-GR" sz="2800" b="1" dirty="0">
                <a:solidFill>
                  <a:schemeClr val="bg1"/>
                </a:solidFill>
                <a:effectLst>
                  <a:outerShdw blurRad="38100" dist="38100" dir="2700000" algn="tl">
                    <a:srgbClr val="000000">
                      <a:alpha val="43137"/>
                    </a:srgbClr>
                  </a:outerShdw>
                </a:effectLst>
                <a:latin typeface="Calibri" panose="020F0502020204030204" pitchFamily="34" charset="0"/>
              </a:rPr>
              <a:t>Ισχύς</a:t>
            </a:r>
            <a:endParaRPr lang="en-GB" sz="2800" b="1"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13" name="TextBox 12">
            <a:extLst>
              <a:ext uri="{FF2B5EF4-FFF2-40B4-BE49-F238E27FC236}">
                <a16:creationId xmlns:a16="http://schemas.microsoft.com/office/drawing/2014/main" id="{AC3DBF56-A76D-4BEA-9D2D-81EE4704DE03}"/>
              </a:ext>
            </a:extLst>
          </p:cNvPr>
          <p:cNvSpPr txBox="1"/>
          <p:nvPr/>
        </p:nvSpPr>
        <p:spPr>
          <a:xfrm>
            <a:off x="4570760" y="2879860"/>
            <a:ext cx="3851947" cy="4053417"/>
          </a:xfrm>
          <a:prstGeom prst="rect">
            <a:avLst/>
          </a:prstGeom>
          <a:noFill/>
          <a:ln>
            <a:noFill/>
          </a:ln>
        </p:spPr>
        <p:txBody>
          <a:bodyPr wrap="square">
            <a:spAutoFit/>
          </a:bodyPr>
          <a:lstStyle/>
          <a:p>
            <a:pPr marL="285750" indent="-285750">
              <a:lnSpc>
                <a:spcPct val="110000"/>
              </a:lnSpc>
              <a:buClr>
                <a:srgbClr val="FFFF00"/>
              </a:buClr>
              <a:buSzPct val="130000"/>
              <a:buFont typeface="Wingdings" panose="05000000000000000000" pitchFamily="2" charset="2"/>
              <a:buChar char="ü"/>
            </a:pPr>
            <a:r>
              <a:rPr lang="el-GR" dirty="0"/>
              <a:t>Θέλω να κάνω τη διαφορά,</a:t>
            </a:r>
          </a:p>
          <a:p>
            <a:pPr marL="285750" indent="-285750">
              <a:lnSpc>
                <a:spcPct val="110000"/>
              </a:lnSpc>
              <a:buClr>
                <a:srgbClr val="FFFF00"/>
              </a:buClr>
              <a:buSzPct val="130000"/>
              <a:buFont typeface="Wingdings" panose="05000000000000000000" pitchFamily="2" charset="2"/>
              <a:buChar char="ü"/>
            </a:pPr>
            <a:r>
              <a:rPr lang="el-GR" dirty="0"/>
              <a:t>Να βοηθώ άλλους,</a:t>
            </a:r>
          </a:p>
          <a:p>
            <a:pPr marL="285750" indent="-285750">
              <a:lnSpc>
                <a:spcPct val="110000"/>
              </a:lnSpc>
              <a:buClr>
                <a:srgbClr val="FFFF00"/>
              </a:buClr>
              <a:buSzPct val="130000"/>
              <a:buFont typeface="Wingdings" panose="05000000000000000000" pitchFamily="2" charset="2"/>
              <a:buChar char="ü"/>
            </a:pPr>
            <a:r>
              <a:rPr lang="el-GR" dirty="0"/>
              <a:t>Συνεισφέρω με τον εαυτό μου και τις ιδέες μου,</a:t>
            </a:r>
          </a:p>
          <a:p>
            <a:pPr marL="285750" indent="-285750">
              <a:lnSpc>
                <a:spcPct val="110000"/>
              </a:lnSpc>
              <a:buClr>
                <a:srgbClr val="FFFF00"/>
              </a:buClr>
              <a:buSzPct val="130000"/>
              <a:buFont typeface="Wingdings" panose="05000000000000000000" pitchFamily="2" charset="2"/>
              <a:buChar char="ü"/>
            </a:pPr>
            <a:r>
              <a:rPr lang="el-GR" dirty="0"/>
              <a:t>Υπερασπίζομαι κάτι,</a:t>
            </a:r>
          </a:p>
          <a:p>
            <a:pPr marL="285750" indent="-285750">
              <a:lnSpc>
                <a:spcPct val="110000"/>
              </a:lnSpc>
              <a:buClr>
                <a:srgbClr val="FFFF00"/>
              </a:buClr>
              <a:buSzPct val="130000"/>
              <a:buFont typeface="Wingdings" panose="05000000000000000000" pitchFamily="2" charset="2"/>
              <a:buChar char="ü"/>
            </a:pPr>
            <a:r>
              <a:rPr lang="el-GR" dirty="0"/>
              <a:t>Υποστηρίζω άλλους,</a:t>
            </a:r>
          </a:p>
          <a:p>
            <a:pPr marL="285750" indent="-285750">
              <a:lnSpc>
                <a:spcPct val="110000"/>
              </a:lnSpc>
              <a:buClr>
                <a:srgbClr val="FFFF00"/>
              </a:buClr>
              <a:buSzPct val="130000"/>
              <a:buFont typeface="Wingdings" panose="05000000000000000000" pitchFamily="2" charset="2"/>
              <a:buChar char="ü"/>
            </a:pPr>
            <a:r>
              <a:rPr lang="el-GR" dirty="0"/>
              <a:t>Επαινώ,</a:t>
            </a:r>
          </a:p>
          <a:p>
            <a:pPr marL="285750" indent="-285750">
              <a:lnSpc>
                <a:spcPct val="110000"/>
              </a:lnSpc>
              <a:buClr>
                <a:srgbClr val="FFFF00"/>
              </a:buClr>
              <a:buSzPct val="130000"/>
              <a:buFont typeface="Wingdings" panose="05000000000000000000" pitchFamily="2" charset="2"/>
              <a:buChar char="ü"/>
            </a:pPr>
            <a:r>
              <a:rPr lang="el-GR" dirty="0"/>
              <a:t>Αποδέχομαι τον έπαινο,</a:t>
            </a:r>
          </a:p>
          <a:p>
            <a:pPr marL="285750" indent="-285750">
              <a:lnSpc>
                <a:spcPct val="110000"/>
              </a:lnSpc>
              <a:buClr>
                <a:srgbClr val="FFFF00"/>
              </a:buClr>
              <a:buSzPct val="130000"/>
              <a:buFont typeface="Wingdings" panose="05000000000000000000" pitchFamily="2" charset="2"/>
              <a:buChar char="ü"/>
            </a:pPr>
            <a:r>
              <a:rPr lang="el-GR" dirty="0"/>
              <a:t>Είμαι περήφανος για ένα επίτευγμα</a:t>
            </a:r>
          </a:p>
          <a:p>
            <a:pPr marL="285750" indent="-285750">
              <a:lnSpc>
                <a:spcPct val="110000"/>
              </a:lnSpc>
              <a:buClr>
                <a:srgbClr val="FFFF00"/>
              </a:buClr>
              <a:buSzPct val="130000"/>
              <a:buFont typeface="Wingdings" panose="05000000000000000000" pitchFamily="2" charset="2"/>
              <a:buChar char="ü"/>
            </a:pPr>
            <a:r>
              <a:rPr lang="el-GR" dirty="0"/>
              <a:t>Γνωρίζοντας τις δικές σας ικανότητες και δυνάμεις</a:t>
            </a:r>
          </a:p>
          <a:p>
            <a:pPr marL="285750" indent="-285750">
              <a:lnSpc>
                <a:spcPct val="110000"/>
              </a:lnSpc>
              <a:buClr>
                <a:srgbClr val="FFFF00"/>
              </a:buClr>
              <a:buSzPct val="130000"/>
              <a:buFont typeface="Wingdings" panose="05000000000000000000" pitchFamily="2" charset="2"/>
              <a:buChar char="ü"/>
            </a:pPr>
            <a:r>
              <a:rPr lang="el-GR" dirty="0"/>
              <a:t>Επιμονή</a:t>
            </a:r>
          </a:p>
          <a:p>
            <a:pPr marL="285750" indent="-285750">
              <a:lnSpc>
                <a:spcPct val="110000"/>
              </a:lnSpc>
              <a:buClr>
                <a:srgbClr val="FFFF00"/>
              </a:buClr>
              <a:buSzPct val="130000"/>
              <a:buFont typeface="Wingdings" panose="05000000000000000000" pitchFamily="2" charset="2"/>
              <a:buChar char="ü"/>
            </a:pPr>
            <a:r>
              <a:rPr lang="el-GR" dirty="0"/>
              <a:t>Εμμονή σε ένα στόχο</a:t>
            </a:r>
          </a:p>
        </p:txBody>
      </p:sp>
      <p:sp>
        <p:nvSpPr>
          <p:cNvPr id="14" name="TextBox 13">
            <a:extLst>
              <a:ext uri="{FF2B5EF4-FFF2-40B4-BE49-F238E27FC236}">
                <a16:creationId xmlns:a16="http://schemas.microsoft.com/office/drawing/2014/main" id="{11EB4C66-FBB4-40C0-B988-2B9A72F5B6DB}"/>
              </a:ext>
            </a:extLst>
          </p:cNvPr>
          <p:cNvSpPr txBox="1"/>
          <p:nvPr/>
        </p:nvSpPr>
        <p:spPr>
          <a:xfrm>
            <a:off x="8485553" y="3101907"/>
            <a:ext cx="3681047" cy="3428759"/>
          </a:xfrm>
          <a:prstGeom prst="rect">
            <a:avLst/>
          </a:prstGeom>
          <a:noFill/>
          <a:ln>
            <a:noFill/>
          </a:ln>
        </p:spPr>
        <p:txBody>
          <a:bodyPr wrap="square">
            <a:spAutoFit/>
          </a:bodyPr>
          <a:lstStyle/>
          <a:p>
            <a:pPr marL="285750" indent="-285750">
              <a:lnSpc>
                <a:spcPct val="110000"/>
              </a:lnSpc>
              <a:buClr>
                <a:srgbClr val="C00000"/>
              </a:buClr>
              <a:buSzPct val="140000"/>
              <a:buFont typeface="Arial" panose="020B0604020202020204" pitchFamily="34" charset="0"/>
              <a:buChar char="•"/>
            </a:pPr>
            <a:r>
              <a:rPr lang="el-GR" dirty="0"/>
              <a:t>Σαμποτάζ άλλων, χωρίς λεπτότητα</a:t>
            </a:r>
          </a:p>
          <a:p>
            <a:pPr marL="285750" indent="-285750">
              <a:lnSpc>
                <a:spcPct val="110000"/>
              </a:lnSpc>
              <a:buClr>
                <a:srgbClr val="C00000"/>
              </a:buClr>
              <a:buSzPct val="140000"/>
              <a:buFont typeface="Arial" panose="020B0604020202020204" pitchFamily="34" charset="0"/>
              <a:buChar char="•"/>
            </a:pPr>
            <a:r>
              <a:rPr lang="el-GR" dirty="0"/>
              <a:t>Ντροπιάζω άλλους</a:t>
            </a:r>
          </a:p>
          <a:p>
            <a:pPr marL="285750" indent="-285750">
              <a:lnSpc>
                <a:spcPct val="110000"/>
              </a:lnSpc>
              <a:buClr>
                <a:srgbClr val="C00000"/>
              </a:buClr>
              <a:buSzPct val="140000"/>
              <a:buFont typeface="Arial" panose="020B0604020202020204" pitchFamily="34" charset="0"/>
              <a:buChar char="•"/>
            </a:pPr>
            <a:r>
              <a:rPr lang="el-GR" dirty="0"/>
              <a:t>Εκβιάζω άλλους</a:t>
            </a:r>
          </a:p>
          <a:p>
            <a:pPr marL="285750" indent="-285750">
              <a:lnSpc>
                <a:spcPct val="110000"/>
              </a:lnSpc>
              <a:buClr>
                <a:srgbClr val="C00000"/>
              </a:buClr>
              <a:buSzPct val="140000"/>
              <a:buFont typeface="Arial" panose="020B0604020202020204" pitchFamily="34" charset="0"/>
              <a:buChar char="•"/>
            </a:pPr>
            <a:r>
              <a:rPr lang="el-GR" dirty="0"/>
              <a:t>Κυριαρχώ πάνω σε άλλους</a:t>
            </a:r>
          </a:p>
          <a:p>
            <a:pPr marL="285750" indent="-285750">
              <a:lnSpc>
                <a:spcPct val="110000"/>
              </a:lnSpc>
              <a:buClr>
                <a:srgbClr val="C00000"/>
              </a:buClr>
              <a:buSzPct val="140000"/>
              <a:buFont typeface="Arial" panose="020B0604020202020204" pitchFamily="34" charset="0"/>
              <a:buChar char="•"/>
            </a:pPr>
            <a:r>
              <a:rPr lang="el-GR" dirty="0"/>
              <a:t>Πιστεύω ότι είμαι καλύτερος</a:t>
            </a:r>
          </a:p>
          <a:p>
            <a:pPr marL="285750" indent="-285750">
              <a:lnSpc>
                <a:spcPct val="110000"/>
              </a:lnSpc>
              <a:buClr>
                <a:srgbClr val="C00000"/>
              </a:buClr>
              <a:buSzPct val="140000"/>
              <a:buFont typeface="Arial" panose="020B0604020202020204" pitchFamily="34" charset="0"/>
              <a:buChar char="•"/>
            </a:pPr>
            <a:r>
              <a:rPr lang="el-GR" dirty="0"/>
              <a:t>Υποβαθμίζω τους άλλους</a:t>
            </a:r>
          </a:p>
          <a:p>
            <a:pPr marL="285750" indent="-285750">
              <a:lnSpc>
                <a:spcPct val="110000"/>
              </a:lnSpc>
              <a:buClr>
                <a:srgbClr val="C00000"/>
              </a:buClr>
              <a:buSzPct val="140000"/>
              <a:buFont typeface="Arial" panose="020B0604020202020204" pitchFamily="34" charset="0"/>
              <a:buChar char="•"/>
            </a:pPr>
            <a:r>
              <a:rPr lang="el-GR" dirty="0"/>
              <a:t>Κάνω διακρίσεις</a:t>
            </a:r>
          </a:p>
          <a:p>
            <a:pPr marL="285750" indent="-285750">
              <a:lnSpc>
                <a:spcPct val="110000"/>
              </a:lnSpc>
              <a:buClr>
                <a:srgbClr val="C00000"/>
              </a:buClr>
              <a:buSzPct val="140000"/>
              <a:buFont typeface="Arial" panose="020B0604020202020204" pitchFamily="34" charset="0"/>
              <a:buChar char="•"/>
            </a:pPr>
            <a:r>
              <a:rPr lang="el-GR" dirty="0"/>
              <a:t>Κατηγορώ άλλους</a:t>
            </a:r>
          </a:p>
          <a:p>
            <a:pPr marL="285750" indent="-285750">
              <a:lnSpc>
                <a:spcPct val="110000"/>
              </a:lnSpc>
              <a:buClr>
                <a:srgbClr val="C00000"/>
              </a:buClr>
              <a:buSzPct val="140000"/>
              <a:buFont typeface="Arial" panose="020B0604020202020204" pitchFamily="34" charset="0"/>
              <a:buChar char="•"/>
            </a:pPr>
            <a:r>
              <a:rPr lang="el-GR" dirty="0"/>
              <a:t>Καταπιέζω άλλους</a:t>
            </a:r>
          </a:p>
          <a:p>
            <a:pPr marL="285750" indent="-285750">
              <a:lnSpc>
                <a:spcPct val="110000"/>
              </a:lnSpc>
              <a:buClr>
                <a:srgbClr val="C00000"/>
              </a:buClr>
              <a:buSzPct val="140000"/>
              <a:buFont typeface="Arial" panose="020B0604020202020204" pitchFamily="34" charset="0"/>
              <a:buChar char="•"/>
            </a:pPr>
            <a:r>
              <a:rPr lang="el-GR" dirty="0"/>
              <a:t>Εκμεταλλεύομαι άλλους</a:t>
            </a:r>
          </a:p>
        </p:txBody>
      </p:sp>
      <p:sp>
        <p:nvSpPr>
          <p:cNvPr id="16" name="TextBox 15">
            <a:extLst>
              <a:ext uri="{FF2B5EF4-FFF2-40B4-BE49-F238E27FC236}">
                <a16:creationId xmlns:a16="http://schemas.microsoft.com/office/drawing/2014/main" id="{B4696493-C1CF-4819-ACF4-E573ED9B28B8}"/>
              </a:ext>
            </a:extLst>
          </p:cNvPr>
          <p:cNvSpPr txBox="1"/>
          <p:nvPr/>
        </p:nvSpPr>
        <p:spPr>
          <a:xfrm>
            <a:off x="8326647" y="2754832"/>
            <a:ext cx="3994894" cy="421654"/>
          </a:xfrm>
          <a:prstGeom prst="rect">
            <a:avLst/>
          </a:prstGeom>
          <a:noFill/>
          <a:ln>
            <a:noFill/>
          </a:ln>
        </p:spPr>
        <p:txBody>
          <a:bodyPr wrap="square">
            <a:spAutoFit/>
          </a:bodyPr>
          <a:lstStyle/>
          <a:p>
            <a:pPr>
              <a:lnSpc>
                <a:spcPct val="107000"/>
              </a:lnSpc>
              <a:spcAft>
                <a:spcPts val="800"/>
              </a:spcAft>
            </a:pPr>
            <a:r>
              <a:rPr lang="el-GR" sz="2000" b="1" dirty="0">
                <a:solidFill>
                  <a:srgbClr val="C00000"/>
                </a:solidFill>
              </a:rPr>
              <a:t>Μη εποικοδομητική συμπεριφορά</a:t>
            </a:r>
          </a:p>
        </p:txBody>
      </p:sp>
      <p:sp>
        <p:nvSpPr>
          <p:cNvPr id="17" name="TextBox 16">
            <a:extLst>
              <a:ext uri="{FF2B5EF4-FFF2-40B4-BE49-F238E27FC236}">
                <a16:creationId xmlns:a16="http://schemas.microsoft.com/office/drawing/2014/main" id="{54F8CC78-2517-4642-A501-E7C2F0D8BFC9}"/>
              </a:ext>
            </a:extLst>
          </p:cNvPr>
          <p:cNvSpPr txBox="1"/>
          <p:nvPr/>
        </p:nvSpPr>
        <p:spPr>
          <a:xfrm>
            <a:off x="4570296" y="2496049"/>
            <a:ext cx="3756350" cy="421654"/>
          </a:xfrm>
          <a:prstGeom prst="rect">
            <a:avLst/>
          </a:prstGeom>
          <a:noFill/>
          <a:ln>
            <a:noFill/>
          </a:ln>
        </p:spPr>
        <p:txBody>
          <a:bodyPr wrap="square">
            <a:spAutoFit/>
          </a:bodyPr>
          <a:lstStyle/>
          <a:p>
            <a:pPr>
              <a:lnSpc>
                <a:spcPct val="107000"/>
              </a:lnSpc>
              <a:spcAft>
                <a:spcPts val="800"/>
              </a:spcAft>
            </a:pPr>
            <a:r>
              <a:rPr lang="el-GR" sz="2000" b="1" dirty="0">
                <a:solidFill>
                  <a:schemeClr val="bg1"/>
                </a:solidFill>
                <a:effectLst>
                  <a:outerShdw blurRad="38100" dist="38100" dir="2700000" algn="tl">
                    <a:srgbClr val="000000">
                      <a:alpha val="43137"/>
                    </a:srgbClr>
                  </a:outerShdw>
                </a:effectLst>
              </a:rPr>
              <a:t>Εποικοδομητική συμπεριφορά</a:t>
            </a:r>
          </a:p>
        </p:txBody>
      </p:sp>
      <p:pic>
        <p:nvPicPr>
          <p:cNvPr id="24" name="Grafik 284" descr="Transparent Watercolor Arrow Png, Png Download - kindpng">
            <a:extLst>
              <a:ext uri="{FF2B5EF4-FFF2-40B4-BE49-F238E27FC236}">
                <a16:creationId xmlns:a16="http://schemas.microsoft.com/office/drawing/2014/main" id="{F4007A7F-FFA5-4713-AAA3-B650BC7B3FAF}"/>
              </a:ext>
            </a:extLst>
          </p:cNvPr>
          <p:cNvPicPr>
            <a:picLocks noChangeAspect="1"/>
          </p:cNvPicPr>
          <p:nvPr/>
        </p:nvPicPr>
        <p:blipFill>
          <a:blip r:embed="rId5" cstate="hqprint">
            <a:clrChange>
              <a:clrFrom>
                <a:srgbClr val="F7F7F7"/>
              </a:clrFrom>
              <a:clrTo>
                <a:srgbClr val="F7F7F7">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9245676" flipH="1">
            <a:off x="7425347" y="2136121"/>
            <a:ext cx="721360" cy="524510"/>
          </a:xfrm>
          <a:prstGeom prst="rect">
            <a:avLst/>
          </a:prstGeom>
          <a:noFill/>
          <a:ln>
            <a:noFill/>
          </a:ln>
        </p:spPr>
      </p:pic>
      <p:pic>
        <p:nvPicPr>
          <p:cNvPr id="25" name="Grafik 285" descr="Transparent Watercolor Arrow Png, Png Download - kindpng">
            <a:extLst>
              <a:ext uri="{FF2B5EF4-FFF2-40B4-BE49-F238E27FC236}">
                <a16:creationId xmlns:a16="http://schemas.microsoft.com/office/drawing/2014/main" id="{2C7405BD-3C7C-453B-BB5F-35A377B14B81}"/>
              </a:ext>
            </a:extLst>
          </p:cNvPr>
          <p:cNvPicPr>
            <a:picLocks noChangeAspect="1"/>
          </p:cNvPicPr>
          <p:nvPr/>
        </p:nvPicPr>
        <p:blipFill>
          <a:blip r:embed="rId5" cstate="hqprint">
            <a:clrChange>
              <a:clrFrom>
                <a:srgbClr val="F7F7F7"/>
              </a:clrFrom>
              <a:clrTo>
                <a:srgbClr val="F7F7F7">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2354324">
            <a:off x="8112010" y="2130586"/>
            <a:ext cx="721360" cy="524510"/>
          </a:xfrm>
          <a:prstGeom prst="rect">
            <a:avLst/>
          </a:prstGeom>
          <a:noFill/>
          <a:ln>
            <a:noFill/>
          </a:ln>
        </p:spPr>
      </p:pic>
      <p:sp>
        <p:nvSpPr>
          <p:cNvPr id="20" name="TextBox 19">
            <a:extLst>
              <a:ext uri="{FF2B5EF4-FFF2-40B4-BE49-F238E27FC236}">
                <a16:creationId xmlns:a16="http://schemas.microsoft.com/office/drawing/2014/main" id="{26D84175-633E-4A0A-B6B4-B2920503A9A0}"/>
              </a:ext>
            </a:extLst>
          </p:cNvPr>
          <p:cNvSpPr txBox="1"/>
          <p:nvPr/>
        </p:nvSpPr>
        <p:spPr>
          <a:xfrm>
            <a:off x="8143874" y="0"/>
            <a:ext cx="4048125"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rPr>
              <a:t>○ </a:t>
            </a:r>
            <a:r>
              <a:rPr lang="el-GR" dirty="0">
                <a:solidFill>
                  <a:schemeClr val="bg1"/>
                </a:solidFill>
                <a:effectLst>
                  <a:outerShdw blurRad="38100" dist="38100" dir="2700000" algn="tl">
                    <a:srgbClr val="000000">
                      <a:alpha val="43137"/>
                    </a:srgbClr>
                  </a:outerShdw>
                </a:effectLst>
              </a:rPr>
              <a:t>Χρησιμοποιήστε χρήσιμες στρατηγικές</a:t>
            </a:r>
            <a:endParaRPr lang="en-US" sz="18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020581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Grafik 274">
            <a:extLst>
              <a:ext uri="{FF2B5EF4-FFF2-40B4-BE49-F238E27FC236}">
                <a16:creationId xmlns:a16="http://schemas.microsoft.com/office/drawing/2014/main" id="{DA7B4D76-3610-47E7-B7F1-38442145731E}"/>
              </a:ext>
            </a:extLst>
          </p:cNvPr>
          <p:cNvPicPr>
            <a:picLocks noChangeAspect="1"/>
          </p:cNvPicPr>
          <p:nvPr/>
        </p:nvPicPr>
        <p:blipFill rotWithShape="1">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r="1406"/>
          <a:stretch/>
        </p:blipFill>
        <p:spPr bwMode="auto">
          <a:xfrm>
            <a:off x="8229218" y="2668188"/>
            <a:ext cx="3953258" cy="3490554"/>
          </a:xfrm>
          <a:prstGeom prst="rect">
            <a:avLst/>
          </a:prstGeom>
          <a:noFill/>
          <a:ln>
            <a:noFill/>
          </a:ln>
          <a:extLst>
            <a:ext uri="{53640926-AAD7-44D8-BBD7-CCE9431645EC}">
              <a14:shadowObscured xmlns:a14="http://schemas.microsoft.com/office/drawing/2010/main"/>
            </a:ext>
          </a:extLst>
        </p:spPr>
      </p:pic>
      <p:pic>
        <p:nvPicPr>
          <p:cNvPr id="27" name="Grafik 273">
            <a:extLst>
              <a:ext uri="{FF2B5EF4-FFF2-40B4-BE49-F238E27FC236}">
                <a16:creationId xmlns:a16="http://schemas.microsoft.com/office/drawing/2014/main" id="{259EED5D-A7F9-4BD2-A27F-64AC46A68DCE}"/>
              </a:ext>
            </a:extLst>
          </p:cNvPr>
          <p:cNvPicPr>
            <a:picLocks noChangeAspect="1"/>
          </p:cNvPicPr>
          <p:nvPr/>
        </p:nvPicPr>
        <p:blipFill rotWithShape="1">
          <a:blip r:embed="rId2" cstate="print">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a:off x="4584298" y="2755771"/>
            <a:ext cx="3848219" cy="3940304"/>
          </a:xfrm>
          <a:prstGeom prst="rect">
            <a:avLst/>
          </a:prstGeom>
          <a:noFill/>
          <a:ln>
            <a:noFill/>
          </a:ln>
          <a:extLst>
            <a:ext uri="{53640926-AAD7-44D8-BBD7-CCE9431645EC}">
              <a14:shadowObscured xmlns:a14="http://schemas.microsoft.com/office/drawing/2010/main"/>
            </a:ext>
          </a:extLst>
        </p:spPr>
      </p:pic>
      <p:pic>
        <p:nvPicPr>
          <p:cNvPr id="28" name="Grafik 287">
            <a:extLst>
              <a:ext uri="{FF2B5EF4-FFF2-40B4-BE49-F238E27FC236}">
                <a16:creationId xmlns:a16="http://schemas.microsoft.com/office/drawing/2014/main" id="{FE158242-3A47-4BE4-ADB7-B286267CA85E}"/>
              </a:ext>
            </a:extLst>
          </p:cNvPr>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2136807" y="2536696"/>
            <a:ext cx="2272478" cy="3165604"/>
          </a:xfrm>
          <a:prstGeom prst="rect">
            <a:avLst/>
          </a:prstGeom>
          <a:noFill/>
          <a:ln>
            <a:noFill/>
          </a:ln>
          <a:extLst>
            <a:ext uri="{53640926-AAD7-44D8-BBD7-CCE9431645EC}">
              <a14:shadowObscured xmlns:a14="http://schemas.microsoft.com/office/drawing/2010/main"/>
            </a:ext>
          </a:extLst>
        </p:spPr>
      </p:pic>
      <p:pic>
        <p:nvPicPr>
          <p:cNvPr id="21" name="Grafik 271" descr="Aquarell, Pinselstrich, Farbe, Abstrakt, Textur, Bürste">
            <a:extLst>
              <a:ext uri="{FF2B5EF4-FFF2-40B4-BE49-F238E27FC236}">
                <a16:creationId xmlns:a16="http://schemas.microsoft.com/office/drawing/2014/main" id="{23ECDD0A-A316-45F6-8E8E-E70F1E86BF4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bwMode="auto">
          <a:xfrm>
            <a:off x="150177" y="3301540"/>
            <a:ext cx="2058864" cy="1201420"/>
          </a:xfrm>
          <a:prstGeom prst="rect">
            <a:avLst/>
          </a:prstGeom>
          <a:noFill/>
          <a:ln>
            <a:noFill/>
          </a:ln>
          <a:extLst>
            <a:ext uri="{53640926-AAD7-44D8-BBD7-CCE9431645EC}">
              <a14:shadowObscured xmlns:a14="http://schemas.microsoft.com/office/drawing/2010/main"/>
            </a:ext>
          </a:extLst>
        </p:spPr>
      </p:pic>
      <p:sp>
        <p:nvSpPr>
          <p:cNvPr id="19" name="Rectangle: Rounded Corners 18">
            <a:extLst>
              <a:ext uri="{FF2B5EF4-FFF2-40B4-BE49-F238E27FC236}">
                <a16:creationId xmlns:a16="http://schemas.microsoft.com/office/drawing/2014/main" id="{C6CFB7D8-44D0-4A11-8AB8-DAE94AA7435F}"/>
              </a:ext>
            </a:extLst>
          </p:cNvPr>
          <p:cNvSpPr/>
          <p:nvPr/>
        </p:nvSpPr>
        <p:spPr>
          <a:xfrm>
            <a:off x="8252500" y="2798333"/>
            <a:ext cx="3494296" cy="331156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8" name="Rectangle: Rounded Corners 17">
            <a:extLst>
              <a:ext uri="{FF2B5EF4-FFF2-40B4-BE49-F238E27FC236}">
                <a16:creationId xmlns:a16="http://schemas.microsoft.com/office/drawing/2014/main" id="{7A311F6E-7E38-4EF9-8006-87836EB5D27A}"/>
              </a:ext>
            </a:extLst>
          </p:cNvPr>
          <p:cNvSpPr/>
          <p:nvPr/>
        </p:nvSpPr>
        <p:spPr>
          <a:xfrm>
            <a:off x="4695731" y="2847179"/>
            <a:ext cx="3251200" cy="331156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 name="Title 3">
            <a:extLst>
              <a:ext uri="{FF2B5EF4-FFF2-40B4-BE49-F238E27FC236}">
                <a16:creationId xmlns:a16="http://schemas.microsoft.com/office/drawing/2014/main" id="{A4FE6C0F-06B9-4B08-85C8-EC5E8B8A8B1A}"/>
              </a:ext>
            </a:extLst>
          </p:cNvPr>
          <p:cNvSpPr>
            <a:spLocks noGrp="1"/>
          </p:cNvSpPr>
          <p:nvPr>
            <p:ph type="title"/>
          </p:nvPr>
        </p:nvSpPr>
        <p:spPr>
          <a:xfrm>
            <a:off x="838200" y="263525"/>
            <a:ext cx="10515600" cy="1325563"/>
          </a:xfrm>
        </p:spPr>
        <p:txBody>
          <a:bodyPr/>
          <a:lstStyle/>
          <a:p>
            <a:r>
              <a:rPr lang="en-US" dirty="0"/>
              <a:t>5. </a:t>
            </a:r>
            <a:r>
              <a:rPr lang="el-GR" dirty="0"/>
              <a:t>Βασική ανάγκη: Διασκέδαση</a:t>
            </a:r>
          </a:p>
        </p:txBody>
      </p:sp>
      <p:sp>
        <p:nvSpPr>
          <p:cNvPr id="8" name="TextBox 7">
            <a:extLst>
              <a:ext uri="{FF2B5EF4-FFF2-40B4-BE49-F238E27FC236}">
                <a16:creationId xmlns:a16="http://schemas.microsoft.com/office/drawing/2014/main" id="{A77880FC-4A5B-4DE0-9A17-A956635BB046}"/>
              </a:ext>
            </a:extLst>
          </p:cNvPr>
          <p:cNvSpPr txBox="1"/>
          <p:nvPr/>
        </p:nvSpPr>
        <p:spPr>
          <a:xfrm>
            <a:off x="2199572" y="2668187"/>
            <a:ext cx="2302708" cy="2149306"/>
          </a:xfrm>
          <a:prstGeom prst="rect">
            <a:avLst/>
          </a:prstGeom>
          <a:noFill/>
          <a:ln>
            <a:noFill/>
          </a:ln>
        </p:spPr>
        <p:txBody>
          <a:bodyPr wrap="square">
            <a:spAutoFit/>
          </a:bodyPr>
          <a:lstStyle/>
          <a:p>
            <a:pPr marL="342900" indent="-342900">
              <a:lnSpc>
                <a:spcPct val="107000"/>
              </a:lnSpc>
              <a:spcAft>
                <a:spcPts val="800"/>
              </a:spcAft>
              <a:buClr>
                <a:schemeClr val="bg1"/>
              </a:buClr>
              <a:buFont typeface="Courier New" panose="02070309020205020404" pitchFamily="49" charset="0"/>
              <a:buChar char="o"/>
            </a:pPr>
            <a:r>
              <a:rPr lang="el-GR" sz="2000" dirty="0">
                <a:solidFill>
                  <a:schemeClr val="accent1">
                    <a:lumMod val="50000"/>
                  </a:schemeClr>
                </a:solidFill>
                <a:latin typeface="Calibri" panose="020F0502020204030204" pitchFamily="34" charset="0"/>
              </a:rPr>
              <a:t>νευρικός</a:t>
            </a:r>
          </a:p>
          <a:p>
            <a:pPr marL="342900" indent="-342900">
              <a:lnSpc>
                <a:spcPct val="107000"/>
              </a:lnSpc>
              <a:spcAft>
                <a:spcPts val="800"/>
              </a:spcAft>
              <a:buClr>
                <a:schemeClr val="bg1"/>
              </a:buClr>
              <a:buFont typeface="Courier New" panose="02070309020205020404" pitchFamily="49" charset="0"/>
              <a:buChar char="o"/>
            </a:pPr>
            <a:r>
              <a:rPr lang="el-GR" sz="2000" dirty="0">
                <a:solidFill>
                  <a:schemeClr val="accent1">
                    <a:lumMod val="50000"/>
                  </a:schemeClr>
                </a:solidFill>
                <a:latin typeface="Calibri" panose="020F0502020204030204" pitchFamily="34" charset="0"/>
              </a:rPr>
              <a:t>σε υπερένταση</a:t>
            </a:r>
          </a:p>
          <a:p>
            <a:pPr marL="342900" indent="-342900">
              <a:lnSpc>
                <a:spcPct val="107000"/>
              </a:lnSpc>
              <a:spcAft>
                <a:spcPts val="800"/>
              </a:spcAft>
              <a:buClr>
                <a:schemeClr val="bg1"/>
              </a:buClr>
              <a:buFont typeface="Courier New" panose="02070309020205020404" pitchFamily="49" charset="0"/>
              <a:buChar char="o"/>
            </a:pPr>
            <a:r>
              <a:rPr lang="el-GR" sz="2000" dirty="0">
                <a:solidFill>
                  <a:schemeClr val="accent1">
                    <a:lumMod val="50000"/>
                  </a:schemeClr>
                </a:solidFill>
                <a:latin typeface="Calibri" panose="020F0502020204030204" pitchFamily="34" charset="0"/>
              </a:rPr>
              <a:t>αδιάφορος</a:t>
            </a:r>
          </a:p>
          <a:p>
            <a:pPr marL="342900" indent="-342900">
              <a:lnSpc>
                <a:spcPct val="107000"/>
              </a:lnSpc>
              <a:spcAft>
                <a:spcPts val="800"/>
              </a:spcAft>
              <a:buClr>
                <a:schemeClr val="bg1"/>
              </a:buClr>
              <a:buFont typeface="Courier New" panose="02070309020205020404" pitchFamily="49" charset="0"/>
              <a:buChar char="o"/>
            </a:pPr>
            <a:r>
              <a:rPr lang="el-GR" sz="2000" dirty="0">
                <a:solidFill>
                  <a:schemeClr val="accent1">
                    <a:lumMod val="50000"/>
                  </a:schemeClr>
                </a:solidFill>
                <a:latin typeface="Calibri" panose="020F0502020204030204" pitchFamily="34" charset="0"/>
              </a:rPr>
              <a:t>βαριεστημένος</a:t>
            </a:r>
          </a:p>
          <a:p>
            <a:pPr marL="342900" indent="-342900">
              <a:lnSpc>
                <a:spcPct val="107000"/>
              </a:lnSpc>
              <a:spcAft>
                <a:spcPts val="800"/>
              </a:spcAft>
              <a:buClr>
                <a:schemeClr val="bg1"/>
              </a:buClr>
              <a:buFont typeface="Courier New" panose="02070309020205020404" pitchFamily="49" charset="0"/>
              <a:buChar char="o"/>
            </a:pPr>
            <a:r>
              <a:rPr lang="el-GR" sz="2000" dirty="0">
                <a:solidFill>
                  <a:schemeClr val="accent1">
                    <a:lumMod val="50000"/>
                  </a:schemeClr>
                </a:solidFill>
                <a:latin typeface="Calibri" panose="020F0502020204030204" pitchFamily="34" charset="0"/>
              </a:rPr>
              <a:t>μπλοκαρισμένος</a:t>
            </a:r>
          </a:p>
        </p:txBody>
      </p:sp>
      <p:sp>
        <p:nvSpPr>
          <p:cNvPr id="9" name="Ορθογώνιο 15">
            <a:extLst>
              <a:ext uri="{FF2B5EF4-FFF2-40B4-BE49-F238E27FC236}">
                <a16:creationId xmlns:a16="http://schemas.microsoft.com/office/drawing/2014/main" id="{998CBCB6-0480-4D26-B163-0EAAA46BB1DD}"/>
              </a:ext>
            </a:extLst>
          </p:cNvPr>
          <p:cNvSpPr/>
          <p:nvPr/>
        </p:nvSpPr>
        <p:spPr>
          <a:xfrm>
            <a:off x="519852" y="1688608"/>
            <a:ext cx="11672148" cy="646331"/>
          </a:xfrm>
          <a:prstGeom prst="rect">
            <a:avLst/>
          </a:prstGeom>
          <a:noFill/>
        </p:spPr>
        <p:txBody>
          <a:bodyPr wrap="square" lIns="91440" tIns="45720" rIns="91440" bIns="45720">
            <a:spAutoFit/>
          </a:bodyPr>
          <a:lstStyle/>
          <a:p>
            <a:r>
              <a:rPr lang="el-GR" sz="3600" b="1" dirty="0">
                <a:ln w="12700" cmpd="sng">
                  <a:solidFill>
                    <a:srgbClr val="0170B3"/>
                  </a:solidFill>
                  <a:prstDash val="solid"/>
                </a:ln>
                <a:solidFill>
                  <a:schemeClr val="bg1"/>
                </a:solidFill>
              </a:rPr>
              <a:t>Ανάγκη</a:t>
            </a:r>
            <a:r>
              <a:rPr lang="en-US" sz="3600" b="1" cap="none" spc="0" dirty="0">
                <a:ln w="12700" cmpd="sng">
                  <a:solidFill>
                    <a:srgbClr val="0170B3"/>
                  </a:solidFill>
                  <a:prstDash val="solid"/>
                </a:ln>
                <a:solidFill>
                  <a:schemeClr val="bg1"/>
                </a:solidFill>
                <a:effectLst/>
              </a:rPr>
              <a:t>   </a:t>
            </a:r>
            <a:r>
              <a:rPr lang="el-GR" sz="3600" b="1" dirty="0">
                <a:ln w="12700" cmpd="sng">
                  <a:solidFill>
                    <a:srgbClr val="0170B3"/>
                  </a:solidFill>
                  <a:prstDash val="solid"/>
                </a:ln>
                <a:solidFill>
                  <a:schemeClr val="bg1"/>
                </a:solidFill>
              </a:rPr>
              <a:t>Αισθάνεσαι</a:t>
            </a:r>
            <a:r>
              <a:rPr lang="en-US" sz="3600" b="1" cap="none" spc="0" dirty="0">
                <a:ln w="12700" cmpd="sng">
                  <a:solidFill>
                    <a:srgbClr val="0170B3"/>
                  </a:solidFill>
                  <a:prstDash val="solid"/>
                </a:ln>
                <a:solidFill>
                  <a:schemeClr val="bg1"/>
                </a:solidFill>
                <a:effectLst/>
              </a:rPr>
              <a:t> </a:t>
            </a:r>
            <a:r>
              <a:rPr lang="el-GR" sz="3600" b="1" cap="none" spc="0" dirty="0">
                <a:ln w="12700" cmpd="sng">
                  <a:solidFill>
                    <a:srgbClr val="0170B3"/>
                  </a:solidFill>
                  <a:prstDash val="solid"/>
                </a:ln>
                <a:solidFill>
                  <a:schemeClr val="bg1"/>
                </a:solidFill>
                <a:effectLst/>
              </a:rPr>
              <a:t>           </a:t>
            </a:r>
            <a:r>
              <a:rPr lang="el-GR" sz="3600" b="1" dirty="0">
                <a:ln w="12700" cmpd="sng">
                  <a:solidFill>
                    <a:srgbClr val="0170B3"/>
                  </a:solidFill>
                  <a:prstDash val="solid"/>
                </a:ln>
                <a:solidFill>
                  <a:schemeClr val="bg1"/>
                </a:solidFill>
              </a:rPr>
              <a:t>Επιλογή συμπεριφοράς</a:t>
            </a:r>
            <a:endParaRPr lang="en-US" sz="3600" b="1" cap="none" spc="0" dirty="0">
              <a:ln w="12700" cmpd="sng">
                <a:solidFill>
                  <a:srgbClr val="0170B3"/>
                </a:solidFill>
                <a:prstDash val="solid"/>
              </a:ln>
              <a:solidFill>
                <a:schemeClr val="bg1"/>
              </a:solidFill>
              <a:effectLst/>
            </a:endParaRPr>
          </a:p>
        </p:txBody>
      </p:sp>
      <p:sp>
        <p:nvSpPr>
          <p:cNvPr id="12" name="Διάγραμμα ροής: Γραμμή σύνδεσης 9">
            <a:extLst>
              <a:ext uri="{FF2B5EF4-FFF2-40B4-BE49-F238E27FC236}">
                <a16:creationId xmlns:a16="http://schemas.microsoft.com/office/drawing/2014/main" id="{4547B053-AEB0-4017-B793-74149E9CDCD1}"/>
              </a:ext>
            </a:extLst>
          </p:cNvPr>
          <p:cNvSpPr/>
          <p:nvPr/>
        </p:nvSpPr>
        <p:spPr>
          <a:xfrm>
            <a:off x="-276225" y="2783238"/>
            <a:ext cx="2990850" cy="2036434"/>
          </a:xfrm>
          <a:prstGeom prst="flowChartConnec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l-GR" sz="2800" b="1" dirty="0">
                <a:solidFill>
                  <a:schemeClr val="bg1"/>
                </a:solidFill>
                <a:effectLst>
                  <a:outerShdw blurRad="38100" dist="38100" dir="2700000" algn="tl">
                    <a:srgbClr val="000000">
                      <a:alpha val="43137"/>
                    </a:srgbClr>
                  </a:outerShdw>
                </a:effectLst>
                <a:latin typeface="Calibri" panose="020F0502020204030204" pitchFamily="34" charset="0"/>
              </a:rPr>
              <a:t>Διασκέδαση</a:t>
            </a:r>
            <a:endParaRPr lang="en-GB" sz="2800" b="1"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13" name="TextBox 12">
            <a:extLst>
              <a:ext uri="{FF2B5EF4-FFF2-40B4-BE49-F238E27FC236}">
                <a16:creationId xmlns:a16="http://schemas.microsoft.com/office/drawing/2014/main" id="{AC3DBF56-A76D-4BEA-9D2D-81EE4704DE03}"/>
              </a:ext>
            </a:extLst>
          </p:cNvPr>
          <p:cNvSpPr txBox="1"/>
          <p:nvPr/>
        </p:nvSpPr>
        <p:spPr>
          <a:xfrm>
            <a:off x="4813001" y="3443326"/>
            <a:ext cx="2956122" cy="3122650"/>
          </a:xfrm>
          <a:prstGeom prst="rect">
            <a:avLst/>
          </a:prstGeom>
          <a:noFill/>
          <a:ln>
            <a:noFill/>
          </a:ln>
        </p:spPr>
        <p:txBody>
          <a:bodyPr wrap="square">
            <a:spAutoFit/>
          </a:bodyPr>
          <a:lstStyle/>
          <a:p>
            <a:pPr marL="285750" indent="-285750">
              <a:lnSpc>
                <a:spcPct val="107000"/>
              </a:lnSpc>
              <a:spcAft>
                <a:spcPts val="800"/>
              </a:spcAft>
              <a:buClr>
                <a:srgbClr val="FFFF00"/>
              </a:buClr>
              <a:buSzPct val="130000"/>
              <a:buFont typeface="Wingdings" panose="05000000000000000000" pitchFamily="2" charset="2"/>
              <a:buChar char="ü"/>
            </a:pPr>
            <a:r>
              <a:rPr lang="el-GR" sz="2000" dirty="0"/>
              <a:t>Αμερόληπτη παρατήρηση</a:t>
            </a:r>
          </a:p>
          <a:p>
            <a:pPr marL="285750" indent="-285750">
              <a:lnSpc>
                <a:spcPct val="107000"/>
              </a:lnSpc>
              <a:spcAft>
                <a:spcPts val="800"/>
              </a:spcAft>
              <a:buClr>
                <a:srgbClr val="FFFF00"/>
              </a:buClr>
              <a:buSzPct val="130000"/>
              <a:buFont typeface="Wingdings" panose="05000000000000000000" pitchFamily="2" charset="2"/>
              <a:buChar char="ü"/>
            </a:pPr>
            <a:r>
              <a:rPr lang="el-GR" sz="2000" dirty="0"/>
              <a:t>Κοιτάζοντας τα πράγματα χωρίς επίκριση</a:t>
            </a:r>
          </a:p>
          <a:p>
            <a:pPr marL="285750" indent="-285750">
              <a:lnSpc>
                <a:spcPct val="107000"/>
              </a:lnSpc>
              <a:spcAft>
                <a:spcPts val="800"/>
              </a:spcAft>
              <a:buClr>
                <a:srgbClr val="FFFF00"/>
              </a:buClr>
              <a:buSzPct val="130000"/>
              <a:buFont typeface="Wingdings" panose="05000000000000000000" pitchFamily="2" charset="2"/>
              <a:buChar char="ü"/>
            </a:pPr>
            <a:r>
              <a:rPr lang="el-GR" sz="2000" dirty="0"/>
              <a:t>Κατάπληξη</a:t>
            </a:r>
          </a:p>
          <a:p>
            <a:pPr marL="285750" indent="-285750">
              <a:lnSpc>
                <a:spcPct val="107000"/>
              </a:lnSpc>
              <a:spcAft>
                <a:spcPts val="800"/>
              </a:spcAft>
              <a:buClr>
                <a:srgbClr val="FFFF00"/>
              </a:buClr>
              <a:buSzPct val="130000"/>
              <a:buFont typeface="Wingdings" panose="05000000000000000000" pitchFamily="2" charset="2"/>
              <a:buChar char="ü"/>
            </a:pPr>
            <a:r>
              <a:rPr lang="el-GR" sz="2000" dirty="0"/>
              <a:t>Νέα Μάθηση</a:t>
            </a:r>
          </a:p>
          <a:p>
            <a:pPr marL="285750" indent="-285750">
              <a:lnSpc>
                <a:spcPct val="107000"/>
              </a:lnSpc>
              <a:spcAft>
                <a:spcPts val="800"/>
              </a:spcAft>
              <a:buClr>
                <a:srgbClr val="FFFF00"/>
              </a:buClr>
              <a:buSzPct val="130000"/>
              <a:buFont typeface="Wingdings" panose="05000000000000000000" pitchFamily="2" charset="2"/>
              <a:buChar char="ü"/>
            </a:pPr>
            <a:r>
              <a:rPr lang="el-GR" sz="2000" dirty="0"/>
              <a:t>Δημιουργική δράση </a:t>
            </a:r>
          </a:p>
        </p:txBody>
      </p:sp>
      <p:sp>
        <p:nvSpPr>
          <p:cNvPr id="14" name="TextBox 13">
            <a:extLst>
              <a:ext uri="{FF2B5EF4-FFF2-40B4-BE49-F238E27FC236}">
                <a16:creationId xmlns:a16="http://schemas.microsoft.com/office/drawing/2014/main" id="{11EB4C66-FBB4-40C0-B988-2B9A72F5B6DB}"/>
              </a:ext>
            </a:extLst>
          </p:cNvPr>
          <p:cNvSpPr txBox="1"/>
          <p:nvPr/>
        </p:nvSpPr>
        <p:spPr>
          <a:xfrm>
            <a:off x="8541775" y="3337599"/>
            <a:ext cx="3251200" cy="2769989"/>
          </a:xfrm>
          <a:prstGeom prst="rect">
            <a:avLst/>
          </a:prstGeom>
          <a:noFill/>
          <a:ln>
            <a:noFill/>
          </a:ln>
        </p:spPr>
        <p:txBody>
          <a:bodyPr wrap="square">
            <a:spAutoFit/>
          </a:bodyPr>
          <a:lstStyle/>
          <a:p>
            <a:pPr marL="285750" indent="-285750">
              <a:spcAft>
                <a:spcPts val="600"/>
              </a:spcAft>
              <a:buClr>
                <a:srgbClr val="C00000"/>
              </a:buClr>
              <a:buSzPct val="140000"/>
              <a:buFont typeface="Arial" panose="020B0604020202020204" pitchFamily="34" charset="0"/>
              <a:buChar char="•"/>
            </a:pPr>
            <a:r>
              <a:rPr lang="el-GR" dirty="0"/>
              <a:t>Ενοχλείτε τους άλλους</a:t>
            </a:r>
          </a:p>
          <a:p>
            <a:pPr marL="285750" indent="-285750">
              <a:spcAft>
                <a:spcPts val="600"/>
              </a:spcAft>
              <a:buClr>
                <a:srgbClr val="C00000"/>
              </a:buClr>
              <a:buSzPct val="140000"/>
              <a:buFont typeface="Arial" panose="020B0604020202020204" pitchFamily="34" charset="0"/>
              <a:buChar char="•"/>
            </a:pPr>
            <a:r>
              <a:rPr lang="el-GR" dirty="0"/>
              <a:t>Κοροϊδεύετε τους άλλους</a:t>
            </a:r>
          </a:p>
          <a:p>
            <a:pPr marL="285750" indent="-285750">
              <a:spcAft>
                <a:spcPts val="600"/>
              </a:spcAft>
              <a:buClr>
                <a:srgbClr val="C00000"/>
              </a:buClr>
              <a:buSzPct val="140000"/>
              <a:buFont typeface="Arial" panose="020B0604020202020204" pitchFamily="34" charset="0"/>
              <a:buChar char="•"/>
            </a:pPr>
            <a:r>
              <a:rPr lang="el-GR" dirty="0"/>
              <a:t>Σαρκασμός</a:t>
            </a:r>
          </a:p>
          <a:p>
            <a:pPr marL="285750" indent="-285750">
              <a:spcAft>
                <a:spcPts val="600"/>
              </a:spcAft>
              <a:buClr>
                <a:srgbClr val="C00000"/>
              </a:buClr>
              <a:buSzPct val="140000"/>
              <a:buFont typeface="Arial" panose="020B0604020202020204" pitchFamily="34" charset="0"/>
              <a:buChar char="•"/>
            </a:pPr>
            <a:r>
              <a:rPr lang="el-GR" dirty="0"/>
              <a:t>Κυνισμός</a:t>
            </a:r>
          </a:p>
          <a:p>
            <a:pPr marL="285750" indent="-285750">
              <a:spcAft>
                <a:spcPts val="600"/>
              </a:spcAft>
              <a:buClr>
                <a:srgbClr val="C00000"/>
              </a:buClr>
              <a:buSzPct val="140000"/>
              <a:buFont typeface="Arial" panose="020B0604020202020204" pitchFamily="34" charset="0"/>
              <a:buChar char="•"/>
            </a:pPr>
            <a:r>
              <a:rPr lang="el-GR" dirty="0"/>
              <a:t>Γίνεστε ο περίγελος</a:t>
            </a:r>
          </a:p>
          <a:p>
            <a:pPr marL="285750" indent="-285750">
              <a:spcAft>
                <a:spcPts val="600"/>
              </a:spcAft>
              <a:buClr>
                <a:srgbClr val="C00000"/>
              </a:buClr>
              <a:buSzPct val="140000"/>
              <a:buFont typeface="Arial" panose="020B0604020202020204" pitchFamily="34" charset="0"/>
              <a:buChar char="•"/>
            </a:pPr>
            <a:r>
              <a:rPr lang="el-GR" dirty="0"/>
              <a:t>Εθισμός στην τηλεόραση</a:t>
            </a:r>
          </a:p>
          <a:p>
            <a:pPr marL="285750" indent="-285750">
              <a:spcAft>
                <a:spcPts val="600"/>
              </a:spcAft>
              <a:buClr>
                <a:srgbClr val="C00000"/>
              </a:buClr>
              <a:buSzPct val="140000"/>
              <a:buFont typeface="Arial" panose="020B0604020202020204" pitchFamily="34" charset="0"/>
              <a:buChar char="•"/>
            </a:pPr>
            <a:r>
              <a:rPr lang="el-GR" dirty="0"/>
              <a:t>Εθισμός στα τυχερά παιχνίδια</a:t>
            </a:r>
          </a:p>
        </p:txBody>
      </p:sp>
      <p:sp>
        <p:nvSpPr>
          <p:cNvPr id="16" name="TextBox 15">
            <a:extLst>
              <a:ext uri="{FF2B5EF4-FFF2-40B4-BE49-F238E27FC236}">
                <a16:creationId xmlns:a16="http://schemas.microsoft.com/office/drawing/2014/main" id="{B4696493-C1CF-4819-ACF4-E573ED9B28B8}"/>
              </a:ext>
            </a:extLst>
          </p:cNvPr>
          <p:cNvSpPr txBox="1"/>
          <p:nvPr/>
        </p:nvSpPr>
        <p:spPr>
          <a:xfrm>
            <a:off x="8385056" y="2904732"/>
            <a:ext cx="3993476" cy="421654"/>
          </a:xfrm>
          <a:prstGeom prst="rect">
            <a:avLst/>
          </a:prstGeom>
          <a:noFill/>
          <a:ln>
            <a:noFill/>
          </a:ln>
        </p:spPr>
        <p:txBody>
          <a:bodyPr wrap="square">
            <a:spAutoFit/>
          </a:bodyPr>
          <a:lstStyle/>
          <a:p>
            <a:pPr>
              <a:lnSpc>
                <a:spcPct val="107000"/>
              </a:lnSpc>
              <a:spcAft>
                <a:spcPts val="800"/>
              </a:spcAft>
            </a:pPr>
            <a:r>
              <a:rPr lang="el-GR" sz="2000" b="1" dirty="0">
                <a:solidFill>
                  <a:srgbClr val="C00000"/>
                </a:solidFill>
              </a:rPr>
              <a:t>Μη εποικοδομητική συμπεριφορά</a:t>
            </a:r>
          </a:p>
        </p:txBody>
      </p:sp>
      <p:sp>
        <p:nvSpPr>
          <p:cNvPr id="17" name="TextBox 16">
            <a:extLst>
              <a:ext uri="{FF2B5EF4-FFF2-40B4-BE49-F238E27FC236}">
                <a16:creationId xmlns:a16="http://schemas.microsoft.com/office/drawing/2014/main" id="{54F8CC78-2517-4642-A501-E7C2F0D8BFC9}"/>
              </a:ext>
            </a:extLst>
          </p:cNvPr>
          <p:cNvSpPr txBox="1"/>
          <p:nvPr/>
        </p:nvSpPr>
        <p:spPr>
          <a:xfrm>
            <a:off x="4697275" y="2963001"/>
            <a:ext cx="3622263" cy="421654"/>
          </a:xfrm>
          <a:prstGeom prst="rect">
            <a:avLst/>
          </a:prstGeom>
          <a:noFill/>
          <a:ln>
            <a:noFill/>
          </a:ln>
        </p:spPr>
        <p:txBody>
          <a:bodyPr wrap="square">
            <a:spAutoFit/>
          </a:bodyPr>
          <a:lstStyle/>
          <a:p>
            <a:pPr>
              <a:lnSpc>
                <a:spcPct val="107000"/>
              </a:lnSpc>
              <a:spcAft>
                <a:spcPts val="800"/>
              </a:spcAft>
            </a:pPr>
            <a:r>
              <a:rPr lang="el-GR" sz="2000" b="1" dirty="0">
                <a:solidFill>
                  <a:schemeClr val="bg1"/>
                </a:solidFill>
                <a:effectLst>
                  <a:outerShdw blurRad="38100" dist="38100" dir="2700000" algn="tl">
                    <a:srgbClr val="000000">
                      <a:alpha val="43137"/>
                    </a:srgbClr>
                  </a:outerShdw>
                </a:effectLst>
              </a:rPr>
              <a:t>Εποικοδομητική συμπεριφορά</a:t>
            </a:r>
          </a:p>
        </p:txBody>
      </p:sp>
      <p:pic>
        <p:nvPicPr>
          <p:cNvPr id="24" name="Grafik 284" descr="Transparent Watercolor Arrow Png, Png Download - kindpng">
            <a:extLst>
              <a:ext uri="{FF2B5EF4-FFF2-40B4-BE49-F238E27FC236}">
                <a16:creationId xmlns:a16="http://schemas.microsoft.com/office/drawing/2014/main" id="{FDD683D6-E75F-4715-9002-594E124C8CB4}"/>
              </a:ext>
            </a:extLst>
          </p:cNvPr>
          <p:cNvPicPr>
            <a:picLocks noChangeAspect="1"/>
          </p:cNvPicPr>
          <p:nvPr/>
        </p:nvPicPr>
        <p:blipFill>
          <a:blip r:embed="rId4" cstate="hqprint">
            <a:clrChange>
              <a:clrFrom>
                <a:srgbClr val="F7F7F7"/>
              </a:clrFrom>
              <a:clrTo>
                <a:srgbClr val="F7F7F7">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9245676" flipH="1">
            <a:off x="7387029" y="2274918"/>
            <a:ext cx="721360" cy="524510"/>
          </a:xfrm>
          <a:prstGeom prst="rect">
            <a:avLst/>
          </a:prstGeom>
          <a:noFill/>
          <a:ln>
            <a:noFill/>
          </a:ln>
        </p:spPr>
      </p:pic>
      <p:pic>
        <p:nvPicPr>
          <p:cNvPr id="25" name="Grafik 285" descr="Transparent Watercolor Arrow Png, Png Download - kindpng">
            <a:extLst>
              <a:ext uri="{FF2B5EF4-FFF2-40B4-BE49-F238E27FC236}">
                <a16:creationId xmlns:a16="http://schemas.microsoft.com/office/drawing/2014/main" id="{C56A360D-B6D2-4B56-8584-DF001656573D}"/>
              </a:ext>
            </a:extLst>
          </p:cNvPr>
          <p:cNvPicPr>
            <a:picLocks noChangeAspect="1"/>
          </p:cNvPicPr>
          <p:nvPr/>
        </p:nvPicPr>
        <p:blipFill>
          <a:blip r:embed="rId4" cstate="hqprint">
            <a:clrChange>
              <a:clrFrom>
                <a:srgbClr val="F7F7F7"/>
              </a:clrFrom>
              <a:clrTo>
                <a:srgbClr val="F7F7F7">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2354324">
            <a:off x="8126466" y="2293530"/>
            <a:ext cx="721360" cy="524510"/>
          </a:xfrm>
          <a:prstGeom prst="rect">
            <a:avLst/>
          </a:prstGeom>
          <a:noFill/>
          <a:ln>
            <a:noFill/>
          </a:ln>
        </p:spPr>
      </p:pic>
      <p:sp>
        <p:nvSpPr>
          <p:cNvPr id="20" name="TextBox 19">
            <a:extLst>
              <a:ext uri="{FF2B5EF4-FFF2-40B4-BE49-F238E27FC236}">
                <a16:creationId xmlns:a16="http://schemas.microsoft.com/office/drawing/2014/main" id="{26D84175-633E-4A0A-B6B4-B2920503A9A0}"/>
              </a:ext>
            </a:extLst>
          </p:cNvPr>
          <p:cNvSpPr txBox="1"/>
          <p:nvPr/>
        </p:nvSpPr>
        <p:spPr>
          <a:xfrm>
            <a:off x="8143874" y="0"/>
            <a:ext cx="4048125"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rPr>
              <a:t>○ </a:t>
            </a:r>
            <a:r>
              <a:rPr lang="el-GR" dirty="0">
                <a:solidFill>
                  <a:schemeClr val="bg1"/>
                </a:solidFill>
                <a:effectLst>
                  <a:outerShdw blurRad="38100" dist="38100" dir="2700000" algn="tl">
                    <a:srgbClr val="000000">
                      <a:alpha val="43137"/>
                    </a:srgbClr>
                  </a:outerShdw>
                </a:effectLst>
              </a:rPr>
              <a:t>Χρησιμοποιήστε χρήσιμες στρατηγικές</a:t>
            </a:r>
            <a:endParaRPr lang="en-US" sz="18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831485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2058" descr="Aquarell, Pinselstrich, Farbe, Abstrakt, Textur, Bürste">
            <a:extLst>
              <a:ext uri="{FF2B5EF4-FFF2-40B4-BE49-F238E27FC236}">
                <a16:creationId xmlns:a16="http://schemas.microsoft.com/office/drawing/2014/main" id="{32FD6CD9-BA85-4CD7-BD24-0369F7B1904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bwMode="auto">
          <a:xfrm>
            <a:off x="700635" y="2269290"/>
            <a:ext cx="10984264" cy="1655596"/>
          </a:xfrm>
          <a:prstGeom prst="rect">
            <a:avLst/>
          </a:prstGeom>
          <a:noFill/>
          <a:ln>
            <a:noFill/>
          </a:ln>
          <a:extLst>
            <a:ext uri="{53640926-AAD7-44D8-BBD7-CCE9431645EC}">
              <a14:shadowObscured xmlns:a14="http://schemas.microsoft.com/office/drawing/2010/main"/>
            </a:ext>
          </a:extLst>
        </p:spPr>
      </p:pic>
      <p:sp>
        <p:nvSpPr>
          <p:cNvPr id="3" name="Content Placeholder 2">
            <a:extLst>
              <a:ext uri="{FF2B5EF4-FFF2-40B4-BE49-F238E27FC236}">
                <a16:creationId xmlns:a16="http://schemas.microsoft.com/office/drawing/2014/main" id="{8AC48920-B936-432A-8366-BF24AE31ED69}"/>
              </a:ext>
            </a:extLst>
          </p:cNvPr>
          <p:cNvSpPr>
            <a:spLocks noGrp="1"/>
          </p:cNvSpPr>
          <p:nvPr>
            <p:ph idx="1"/>
          </p:nvPr>
        </p:nvSpPr>
        <p:spPr>
          <a:xfrm>
            <a:off x="665905" y="1884657"/>
            <a:ext cx="11000449" cy="4351338"/>
          </a:xfrm>
        </p:spPr>
        <p:txBody>
          <a:bodyPr>
            <a:normAutofit/>
          </a:bodyPr>
          <a:lstStyle/>
          <a:p>
            <a:pPr>
              <a:lnSpc>
                <a:spcPct val="107000"/>
              </a:lnSpc>
              <a:spcAft>
                <a:spcPts val="800"/>
              </a:spcAft>
            </a:pPr>
            <a:r>
              <a:rPr lang="el-GR" sz="2400" dirty="0">
                <a:latin typeface="Calibri" panose="020F0502020204030204" pitchFamily="34" charset="0"/>
                <a:ea typeface="Calibri" panose="020F0502020204030204" pitchFamily="34" charset="0"/>
              </a:rPr>
              <a:t>Θυμάστε τη δήλωση στην αρχή αυτού του κεφαλαίου;</a:t>
            </a:r>
            <a:endParaRPr lang="el-GR" sz="2400" dirty="0">
              <a:effectLst/>
              <a:latin typeface="Calibri" panose="020F0502020204030204" pitchFamily="34" charset="0"/>
              <a:ea typeface="Calibri" panose="020F0502020204030204" pitchFamily="34" charset="0"/>
            </a:endParaRPr>
          </a:p>
          <a:p>
            <a:pPr marL="0" indent="0" algn="ctr">
              <a:lnSpc>
                <a:spcPct val="107000"/>
              </a:lnSpc>
              <a:spcAft>
                <a:spcPts val="800"/>
              </a:spcAft>
              <a:buNone/>
            </a:pPr>
            <a:r>
              <a:rPr lang="el-GR" sz="24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Το μόνο άτομο του οποίου τη συμπεριφορά </a:t>
            </a:r>
          </a:p>
          <a:p>
            <a:pPr marL="0" indent="0" algn="ctr">
              <a:lnSpc>
                <a:spcPct val="107000"/>
              </a:lnSpc>
              <a:spcAft>
                <a:spcPts val="800"/>
              </a:spcAft>
              <a:buNone/>
            </a:pPr>
            <a:r>
              <a:rPr lang="el-GR" sz="24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μπορείτε να ελέγξετε είναι ο εαυτός σας</a:t>
            </a:r>
            <a:r>
              <a:rPr lang="en-GB" sz="24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a:t>
            </a:r>
            <a:endParaRPr lang="el-GR" sz="24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a:p>
            <a:pPr>
              <a:lnSpc>
                <a:spcPct val="107000"/>
              </a:lnSpc>
              <a:spcAft>
                <a:spcPts val="800"/>
              </a:spcAft>
            </a:pPr>
            <a:endParaRPr lang="el-GR" sz="1400" i="1" dirty="0">
              <a:latin typeface="Calibri" panose="020F0502020204030204" pitchFamily="34" charset="0"/>
              <a:ea typeface="Calibri" panose="020F0502020204030204" pitchFamily="34" charset="0"/>
            </a:endParaRPr>
          </a:p>
          <a:p>
            <a:pPr>
              <a:lnSpc>
                <a:spcPct val="107000"/>
              </a:lnSpc>
              <a:spcAft>
                <a:spcPts val="800"/>
              </a:spcAft>
            </a:pPr>
            <a:r>
              <a:rPr lang="el-GR" sz="2400" i="1" dirty="0">
                <a:latin typeface="Calibri" panose="020F0502020204030204" pitchFamily="34" charset="0"/>
                <a:ea typeface="Calibri" panose="020F0502020204030204" pitchFamily="34" charset="0"/>
              </a:rPr>
              <a:t>Αντιλαμβάνεστε τώρα πόσο μακριά φτάνει αυτό το νόημα και πόση ελευθερία και ευθύνη προκύπτουν για εσάς ταυτόχρονα;</a:t>
            </a:r>
            <a:endParaRPr lang="el-GR" sz="3600" dirty="0"/>
          </a:p>
        </p:txBody>
      </p:sp>
      <p:pic>
        <p:nvPicPr>
          <p:cNvPr id="7" name="Grafik 2058" descr="Aquarell, Pinselstrich, Farbe, Abstrakt, Textur, Bürste">
            <a:extLst>
              <a:ext uri="{FF2B5EF4-FFF2-40B4-BE49-F238E27FC236}">
                <a16:creationId xmlns:a16="http://schemas.microsoft.com/office/drawing/2014/main" id="{4DF47A42-ADF7-435E-A287-5FC22FC13D7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bwMode="auto">
          <a:xfrm>
            <a:off x="203781" y="4502743"/>
            <a:ext cx="10978424" cy="1443990"/>
          </a:xfrm>
          <a:prstGeom prst="rect">
            <a:avLst/>
          </a:prstGeom>
          <a:noFill/>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FDC6559D-B3F0-4972-BDCF-7BD30BCB71B9}"/>
              </a:ext>
            </a:extLst>
          </p:cNvPr>
          <p:cNvSpPr>
            <a:spLocks noGrp="1"/>
          </p:cNvSpPr>
          <p:nvPr>
            <p:ph type="title"/>
          </p:nvPr>
        </p:nvSpPr>
        <p:spPr/>
        <p:txBody>
          <a:bodyPr>
            <a:normAutofit/>
          </a:bodyPr>
          <a:lstStyle/>
          <a:p>
            <a:pPr algn="ctr"/>
            <a:r>
              <a:rPr lang="el-GR" sz="3200" dirty="0"/>
              <a:t>Το μόνο άτομο του οποίου τη συμπεριφορά μπορείτε να ελέγξετε είναι ο εαυτός σας</a:t>
            </a:r>
            <a:r>
              <a:rPr lang="en-US" sz="3200" dirty="0"/>
              <a:t>!</a:t>
            </a:r>
            <a:endParaRPr lang="el-GR" sz="3200" dirty="0"/>
          </a:p>
        </p:txBody>
      </p:sp>
      <p:sp>
        <p:nvSpPr>
          <p:cNvPr id="6" name="TextBox 5">
            <a:extLst>
              <a:ext uri="{FF2B5EF4-FFF2-40B4-BE49-F238E27FC236}">
                <a16:creationId xmlns:a16="http://schemas.microsoft.com/office/drawing/2014/main" id="{2BD6A15A-B6E6-47FD-823E-343A172877F8}"/>
              </a:ext>
            </a:extLst>
          </p:cNvPr>
          <p:cNvSpPr txBox="1"/>
          <p:nvPr/>
        </p:nvSpPr>
        <p:spPr>
          <a:xfrm>
            <a:off x="1009795" y="4717548"/>
            <a:ext cx="9823731" cy="1014380"/>
          </a:xfrm>
          <a:prstGeom prst="rect">
            <a:avLst/>
          </a:prstGeom>
          <a:noFill/>
          <a:ln>
            <a:noFill/>
          </a:ln>
        </p:spPr>
        <p:txBody>
          <a:bodyPr wrap="square">
            <a:spAutoFit/>
          </a:bodyPr>
          <a:lstStyle/>
          <a:p>
            <a:pPr algn="ctr">
              <a:lnSpc>
                <a:spcPct val="107000"/>
              </a:lnSpc>
              <a:spcAft>
                <a:spcPts val="800"/>
              </a:spcAft>
            </a:pPr>
            <a:r>
              <a:rPr lang="el-GR" sz="28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Ανάλογα με τη στρατηγική που θα επιλέξετε, θα κατευθύνετε </a:t>
            </a:r>
            <a:br>
              <a:rPr lang="el-GR" sz="28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br>
            <a:r>
              <a:rPr lang="el-GR" sz="28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τα γεγονότα σε διαφορετική κατεύθυνση</a:t>
            </a:r>
            <a:r>
              <a:rPr lang="en-GB" sz="2800" b="1" dirty="0">
                <a:solidFill>
                  <a:schemeClr val="bg1"/>
                </a:solidFill>
                <a:effectLst/>
                <a:latin typeface="Calibri" panose="020F0502020204030204" pitchFamily="34" charset="0"/>
                <a:ea typeface="Calibri" panose="020F0502020204030204" pitchFamily="34" charset="0"/>
              </a:rPr>
              <a:t>.</a:t>
            </a:r>
            <a:endParaRPr lang="el-GR" sz="2800" b="1" dirty="0">
              <a:solidFill>
                <a:schemeClr val="bg1"/>
              </a:solidFill>
              <a:effectLst/>
              <a:latin typeface="Calibri" panose="020F0502020204030204" pitchFamily="34" charset="0"/>
              <a:ea typeface="Calibri" panose="020F0502020204030204" pitchFamily="34" charset="0"/>
            </a:endParaRPr>
          </a:p>
        </p:txBody>
      </p:sp>
      <p:sp>
        <p:nvSpPr>
          <p:cNvPr id="9" name="TextBox 8">
            <a:extLst>
              <a:ext uri="{FF2B5EF4-FFF2-40B4-BE49-F238E27FC236}">
                <a16:creationId xmlns:a16="http://schemas.microsoft.com/office/drawing/2014/main" id="{26D84175-633E-4A0A-B6B4-B2920503A9A0}"/>
              </a:ext>
            </a:extLst>
          </p:cNvPr>
          <p:cNvSpPr txBox="1"/>
          <p:nvPr/>
        </p:nvSpPr>
        <p:spPr>
          <a:xfrm>
            <a:off x="8143874" y="0"/>
            <a:ext cx="4048125"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rPr>
              <a:t>○ </a:t>
            </a:r>
            <a:r>
              <a:rPr lang="el-GR" dirty="0">
                <a:solidFill>
                  <a:schemeClr val="bg1"/>
                </a:solidFill>
                <a:effectLst>
                  <a:outerShdw blurRad="38100" dist="38100" dir="2700000" algn="tl">
                    <a:srgbClr val="000000">
                      <a:alpha val="43137"/>
                    </a:srgbClr>
                  </a:outerShdw>
                </a:effectLst>
              </a:rPr>
              <a:t>Χρησιμοποιήστε χρήσιμες στρατηγικές</a:t>
            </a:r>
            <a:endParaRPr lang="en-US" sz="18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420060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Shape 1">
            <a:extLst>
              <a:ext uri="{FF2B5EF4-FFF2-40B4-BE49-F238E27FC236}">
                <a16:creationId xmlns:a16="http://schemas.microsoft.com/office/drawing/2014/main" id="{FCE594E9-7133-4CB6-B5A4-2DA458A9FA4E}"/>
              </a:ext>
            </a:extLst>
          </p:cNvPr>
          <p:cNvSpPr/>
          <p:nvPr/>
        </p:nvSpPr>
        <p:spPr>
          <a:xfrm rot="10800000">
            <a:off x="-3" y="3429000"/>
            <a:ext cx="12192001" cy="3429000"/>
          </a:xfrm>
          <a:custGeom>
            <a:avLst/>
            <a:gdLst>
              <a:gd name="connsiteX0" fmla="*/ 0 w 12192000"/>
              <a:gd name="connsiteY0" fmla="*/ 0 h 6628049"/>
              <a:gd name="connsiteX1" fmla="*/ 12192000 w 12192000"/>
              <a:gd name="connsiteY1" fmla="*/ 0 h 6628049"/>
              <a:gd name="connsiteX2" fmla="*/ 12192000 w 12192000"/>
              <a:gd name="connsiteY2" fmla="*/ 5462319 h 6628049"/>
              <a:gd name="connsiteX3" fmla="*/ 12016697 w 12192000"/>
              <a:gd name="connsiteY3" fmla="*/ 5499119 h 6628049"/>
              <a:gd name="connsiteX4" fmla="*/ 11477362 w 12192000"/>
              <a:gd name="connsiteY4" fmla="*/ 5641801 h 6628049"/>
              <a:gd name="connsiteX5" fmla="*/ 7162679 w 12192000"/>
              <a:gd name="connsiteY5" fmla="*/ 6509770 h 6628049"/>
              <a:gd name="connsiteX6" fmla="*/ 2847996 w 12192000"/>
              <a:gd name="connsiteY6" fmla="*/ 3615635 h 6628049"/>
              <a:gd name="connsiteX7" fmla="*/ 151319 w 12192000"/>
              <a:gd name="connsiteY7" fmla="*/ 3304106 h 6628049"/>
              <a:gd name="connsiteX8" fmla="*/ 0 w 12192000"/>
              <a:gd name="connsiteY8" fmla="*/ 3341278 h 662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628049">
                <a:moveTo>
                  <a:pt x="0" y="0"/>
                </a:moveTo>
                <a:lnTo>
                  <a:pt x="12192000" y="0"/>
                </a:lnTo>
                <a:lnTo>
                  <a:pt x="12192000" y="5462319"/>
                </a:lnTo>
                <a:lnTo>
                  <a:pt x="12016697" y="5499119"/>
                </a:lnTo>
                <a:cubicBezTo>
                  <a:pt x="11836919" y="5540086"/>
                  <a:pt x="11657141" y="5587553"/>
                  <a:pt x="11477362" y="5641801"/>
                </a:cubicBezTo>
                <a:cubicBezTo>
                  <a:pt x="10039134" y="6075786"/>
                  <a:pt x="8600906" y="6943755"/>
                  <a:pt x="7162679" y="6509770"/>
                </a:cubicBezTo>
                <a:cubicBezTo>
                  <a:pt x="5724453" y="6075786"/>
                  <a:pt x="4286224" y="4339847"/>
                  <a:pt x="2847996" y="3615635"/>
                </a:cubicBezTo>
                <a:cubicBezTo>
                  <a:pt x="1949104" y="3169783"/>
                  <a:pt x="1050211" y="3108542"/>
                  <a:pt x="151319" y="3304106"/>
                </a:cubicBezTo>
                <a:lnTo>
                  <a:pt x="0" y="3341278"/>
                </a:lnTo>
                <a:close/>
              </a:path>
            </a:pathLst>
          </a:custGeom>
          <a:solidFill>
            <a:srgbClr val="1A7EB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accent6"/>
              </a:solidFill>
            </a:endParaRPr>
          </a:p>
        </p:txBody>
      </p:sp>
      <p:sp>
        <p:nvSpPr>
          <p:cNvPr id="5" name="Θέση κειμένου 4">
            <a:extLst>
              <a:ext uri="{FF2B5EF4-FFF2-40B4-BE49-F238E27FC236}">
                <a16:creationId xmlns:a16="http://schemas.microsoft.com/office/drawing/2014/main" id="{66473777-F090-41F5-9FC8-8962CF40C8E1}"/>
              </a:ext>
            </a:extLst>
          </p:cNvPr>
          <p:cNvSpPr>
            <a:spLocks noGrp="1"/>
          </p:cNvSpPr>
          <p:nvPr>
            <p:ph type="body" idx="1"/>
          </p:nvPr>
        </p:nvSpPr>
        <p:spPr/>
        <p:txBody>
          <a:bodyPr>
            <a:normAutofit/>
          </a:bodyPr>
          <a:lstStyle/>
          <a:p>
            <a:r>
              <a:rPr lang="en-US" sz="3200" dirty="0">
                <a:solidFill>
                  <a:srgbClr val="FBE82A"/>
                </a:solidFill>
                <a:effectLst>
                  <a:outerShdw blurRad="38100" dist="38100" dir="2700000" algn="tl">
                    <a:srgbClr val="000000">
                      <a:alpha val="43137"/>
                    </a:srgbClr>
                  </a:outerShdw>
                </a:effectLst>
              </a:rPr>
              <a:t>2.8</a:t>
            </a:r>
            <a:r>
              <a:rPr lang="en-US" sz="5400" dirty="0">
                <a:solidFill>
                  <a:srgbClr val="FBE82A"/>
                </a:solidFill>
                <a:effectLst>
                  <a:outerShdw blurRad="38100" dist="38100" dir="2700000" algn="tl">
                    <a:srgbClr val="000000">
                      <a:alpha val="43137"/>
                    </a:srgbClr>
                  </a:outerShdw>
                </a:effectLst>
              </a:rPr>
              <a:t> </a:t>
            </a:r>
            <a:r>
              <a:rPr lang="el-GR" sz="5400" dirty="0">
                <a:solidFill>
                  <a:srgbClr val="FBE82A"/>
                </a:solidFill>
                <a:effectLst>
                  <a:outerShdw blurRad="38100" dist="38100" dir="2700000" algn="tl">
                    <a:srgbClr val="000000">
                      <a:alpha val="43137"/>
                    </a:srgbClr>
                  </a:outerShdw>
                </a:effectLst>
              </a:rPr>
              <a:t>Εξασκήστε καλές συνήθειες</a:t>
            </a:r>
          </a:p>
        </p:txBody>
      </p:sp>
      <p:grpSp>
        <p:nvGrpSpPr>
          <p:cNvPr id="6" name="Group 19">
            <a:extLst>
              <a:ext uri="{FF2B5EF4-FFF2-40B4-BE49-F238E27FC236}">
                <a16:creationId xmlns:a16="http://schemas.microsoft.com/office/drawing/2014/main" id="{43BAD698-D4E7-441E-9C31-C13F89E78980}"/>
              </a:ext>
            </a:extLst>
          </p:cNvPr>
          <p:cNvGrpSpPr/>
          <p:nvPr/>
        </p:nvGrpSpPr>
        <p:grpSpPr>
          <a:xfrm>
            <a:off x="4787654" y="-1223804"/>
            <a:ext cx="2586642" cy="2586642"/>
            <a:chOff x="-708484" y="229951"/>
            <a:chExt cx="1546638" cy="1546638"/>
          </a:xfrm>
          <a:solidFill>
            <a:srgbClr val="F68121"/>
          </a:solidFill>
        </p:grpSpPr>
        <p:sp>
          <p:nvSpPr>
            <p:cNvPr id="7" name="Circle: Hollow 20">
              <a:extLst>
                <a:ext uri="{FF2B5EF4-FFF2-40B4-BE49-F238E27FC236}">
                  <a16:creationId xmlns:a16="http://schemas.microsoft.com/office/drawing/2014/main" id="{1B5570FA-AE59-43AE-8974-399DA405A1E9}"/>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Circle: Hollow 21">
              <a:extLst>
                <a:ext uri="{FF2B5EF4-FFF2-40B4-BE49-F238E27FC236}">
                  <a16:creationId xmlns:a16="http://schemas.microsoft.com/office/drawing/2014/main" id="{3C4D5B12-2454-4F27-AF06-A75D2D301E8E}"/>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9" name="Oval 31">
            <a:extLst>
              <a:ext uri="{FF2B5EF4-FFF2-40B4-BE49-F238E27FC236}">
                <a16:creationId xmlns:a16="http://schemas.microsoft.com/office/drawing/2014/main" id="{1572ED79-2BE7-46AA-A148-F85F21C7B954}"/>
              </a:ext>
            </a:extLst>
          </p:cNvPr>
          <p:cNvSpPr/>
          <p:nvPr/>
        </p:nvSpPr>
        <p:spPr>
          <a:xfrm>
            <a:off x="4880378" y="6167948"/>
            <a:ext cx="1203986" cy="1203986"/>
          </a:xfrm>
          <a:prstGeom prst="ellipse">
            <a:avLst/>
          </a:prstGeom>
          <a:solidFill>
            <a:srgbClr val="80C14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10" name="Oval 32">
            <a:extLst>
              <a:ext uri="{FF2B5EF4-FFF2-40B4-BE49-F238E27FC236}">
                <a16:creationId xmlns:a16="http://schemas.microsoft.com/office/drawing/2014/main" id="{9D51609C-649A-4AD5-804B-08F80C3A1575}"/>
              </a:ext>
            </a:extLst>
          </p:cNvPr>
          <p:cNvSpPr/>
          <p:nvPr/>
        </p:nvSpPr>
        <p:spPr>
          <a:xfrm>
            <a:off x="4671990" y="5937030"/>
            <a:ext cx="1620762" cy="1665824"/>
          </a:xfrm>
          <a:prstGeom prst="ellipse">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11" name="Oval 33">
            <a:extLst>
              <a:ext uri="{FF2B5EF4-FFF2-40B4-BE49-F238E27FC236}">
                <a16:creationId xmlns:a16="http://schemas.microsoft.com/office/drawing/2014/main" id="{BEA3909E-A158-4CE2-BAE8-A1E84EB274BD}"/>
              </a:ext>
            </a:extLst>
          </p:cNvPr>
          <p:cNvSpPr/>
          <p:nvPr/>
        </p:nvSpPr>
        <p:spPr>
          <a:xfrm>
            <a:off x="11654741" y="-270806"/>
            <a:ext cx="1074518" cy="1104392"/>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5650769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88634-07B6-49B5-8C15-E158F1FD264D}"/>
              </a:ext>
            </a:extLst>
          </p:cNvPr>
          <p:cNvSpPr>
            <a:spLocks noGrp="1"/>
          </p:cNvSpPr>
          <p:nvPr>
            <p:ph type="title"/>
          </p:nvPr>
        </p:nvSpPr>
        <p:spPr/>
        <p:txBody>
          <a:bodyPr/>
          <a:lstStyle/>
          <a:p>
            <a:r>
              <a:rPr lang="el-GR" dirty="0"/>
              <a:t>Εξασκήστε καλές συνήθειες</a:t>
            </a:r>
          </a:p>
        </p:txBody>
      </p:sp>
      <p:sp>
        <p:nvSpPr>
          <p:cNvPr id="3" name="Content Placeholder 2">
            <a:extLst>
              <a:ext uri="{FF2B5EF4-FFF2-40B4-BE49-F238E27FC236}">
                <a16:creationId xmlns:a16="http://schemas.microsoft.com/office/drawing/2014/main" id="{3A195147-6663-4FBA-899D-521443207131}"/>
              </a:ext>
            </a:extLst>
          </p:cNvPr>
          <p:cNvSpPr>
            <a:spLocks noGrp="1"/>
          </p:cNvSpPr>
          <p:nvPr>
            <p:ph idx="1"/>
          </p:nvPr>
        </p:nvSpPr>
        <p:spPr>
          <a:xfrm>
            <a:off x="838199" y="1825625"/>
            <a:ext cx="10790055" cy="4351338"/>
          </a:xfrm>
        </p:spPr>
        <p:txBody>
          <a:bodyPr>
            <a:normAutofit fontScale="92500" lnSpcReduction="20000"/>
          </a:bodyPr>
          <a:lstStyle/>
          <a:p>
            <a:pPr>
              <a:lnSpc>
                <a:spcPct val="107000"/>
              </a:lnSpc>
              <a:spcAft>
                <a:spcPts val="800"/>
              </a:spcAft>
            </a:pPr>
            <a:r>
              <a:rPr lang="el-GR" sz="2400" dirty="0">
                <a:latin typeface="Calibri" panose="020F0502020204030204" pitchFamily="34" charset="0"/>
                <a:ea typeface="Calibri" panose="020F0502020204030204" pitchFamily="34" charset="0"/>
              </a:rPr>
              <a:t>Τώρα υπάρχει μία μικρή παγίδα, το οποίο πιθανότατα έχετε παρατηρήσει στον εαυτό σας</a:t>
            </a:r>
            <a:r>
              <a:rPr lang="en-GB" sz="2400" dirty="0">
                <a:effectLst/>
                <a:latin typeface="Calibri" panose="020F0502020204030204" pitchFamily="34" charset="0"/>
                <a:ea typeface="Calibri" panose="020F0502020204030204" pitchFamily="34" charset="0"/>
              </a:rPr>
              <a:t>:</a:t>
            </a:r>
            <a:endParaRPr lang="el-GR" sz="2400" dirty="0">
              <a:effectLst/>
              <a:latin typeface="Calibri" panose="020F0502020204030204" pitchFamily="34" charset="0"/>
              <a:ea typeface="Calibri" panose="020F0502020204030204" pitchFamily="34" charset="0"/>
            </a:endParaRPr>
          </a:p>
          <a:p>
            <a:pPr>
              <a:lnSpc>
                <a:spcPct val="107000"/>
              </a:lnSpc>
              <a:spcAft>
                <a:spcPts val="800"/>
              </a:spcAft>
            </a:pPr>
            <a:r>
              <a:rPr lang="el-GR" sz="2400" b="1" dirty="0">
                <a:latin typeface="Calibri" panose="020F0502020204030204" pitchFamily="34" charset="0"/>
                <a:ea typeface="Calibri" panose="020F0502020204030204" pitchFamily="34" charset="0"/>
              </a:rPr>
              <a:t>Συχνά είναι δύσκολο να σκεφτείτε καθαρά όταν νιώθετε μια ανάγκη που αγνοήθηκε. </a:t>
            </a:r>
            <a:r>
              <a:rPr lang="el-GR" sz="2400" dirty="0">
                <a:latin typeface="Calibri" panose="020F0502020204030204" pitchFamily="34" charset="0"/>
                <a:ea typeface="Calibri" panose="020F0502020204030204" pitchFamily="34" charset="0"/>
              </a:rPr>
              <a:t>Λες και τα ταραγμένα συναισθήματα θολώνουν τη σύνδεση μεταξύ εσάς και του κεφαλιού σας και τότε κάπως ενεργείτε σχεδόν αυτόματα χωρίς να σκεφτείτε τις συνέπειες εκ των προτέρων</a:t>
            </a:r>
            <a:r>
              <a:rPr lang="en-GB" sz="2400" dirty="0">
                <a:effectLst/>
                <a:latin typeface="Calibri" panose="020F0502020204030204" pitchFamily="34" charset="0"/>
                <a:ea typeface="Calibri" panose="020F0502020204030204" pitchFamily="34" charset="0"/>
              </a:rPr>
              <a:t>.</a:t>
            </a:r>
            <a:endParaRPr lang="el-GR" sz="2400" dirty="0">
              <a:effectLst/>
              <a:latin typeface="Calibri" panose="020F0502020204030204" pitchFamily="34" charset="0"/>
              <a:ea typeface="Calibri" panose="020F0502020204030204" pitchFamily="34" charset="0"/>
            </a:endParaRPr>
          </a:p>
          <a:p>
            <a:pPr>
              <a:lnSpc>
                <a:spcPct val="107000"/>
              </a:lnSpc>
              <a:spcAft>
                <a:spcPts val="800"/>
              </a:spcAft>
            </a:pPr>
            <a:r>
              <a:rPr lang="el-GR" sz="2400" dirty="0">
                <a:latin typeface="Calibri" panose="020F0502020204030204" pitchFamily="34" charset="0"/>
                <a:ea typeface="Calibri" panose="020F0502020204030204" pitchFamily="34" charset="0"/>
              </a:rPr>
              <a:t>Έτσι είναι σε όλους τους ανθρώπους και πολλοί ερευνητές έχουν μελετήσει γιατί είναι έτσι. Ακριβώς επειδή θα ήταν πολύ καλύτερα αν οι άνθρωποι κοιτάξουν την καρδιά και το μυαλό τους πριν δράσουν</a:t>
            </a:r>
            <a:r>
              <a:rPr lang="en-GB" sz="2400" dirty="0">
                <a:effectLst/>
                <a:latin typeface="Calibri" panose="020F0502020204030204" pitchFamily="34" charset="0"/>
                <a:ea typeface="Calibri" panose="020F0502020204030204" pitchFamily="34" charset="0"/>
              </a:rPr>
              <a:t>.</a:t>
            </a:r>
            <a:endParaRPr lang="el-GR" sz="2400" dirty="0">
              <a:effectLst/>
              <a:latin typeface="Calibri" panose="020F0502020204030204" pitchFamily="34" charset="0"/>
              <a:ea typeface="Calibri" panose="020F0502020204030204" pitchFamily="34" charset="0"/>
            </a:endParaRPr>
          </a:p>
          <a:p>
            <a:pPr>
              <a:lnSpc>
                <a:spcPct val="107000"/>
              </a:lnSpc>
              <a:spcAft>
                <a:spcPts val="800"/>
              </a:spcAft>
            </a:pPr>
            <a:r>
              <a:rPr lang="el-GR" sz="2400" dirty="0">
                <a:latin typeface="Calibri" panose="020F0502020204030204" pitchFamily="34" charset="0"/>
                <a:ea typeface="Calibri" panose="020F0502020204030204" pitchFamily="34" charset="0"/>
              </a:rPr>
              <a:t>Το πιο σημαντικό εύρημα για εμάς από αυτήν την έρευνα είναι</a:t>
            </a:r>
            <a:r>
              <a:rPr lang="en-GB" sz="2400" dirty="0">
                <a:effectLst/>
                <a:latin typeface="Calibri" panose="020F0502020204030204" pitchFamily="34" charset="0"/>
                <a:ea typeface="Calibri" panose="020F0502020204030204" pitchFamily="34" charset="0"/>
              </a:rPr>
              <a:t>:</a:t>
            </a:r>
            <a:endParaRPr lang="el-GR" sz="2400" dirty="0">
              <a:effectLst/>
              <a:latin typeface="Calibri" panose="020F0502020204030204" pitchFamily="34" charset="0"/>
              <a:ea typeface="Calibri" panose="020F0502020204030204" pitchFamily="34" charset="0"/>
            </a:endParaRPr>
          </a:p>
          <a:p>
            <a:pPr marL="0" indent="0" algn="ctr">
              <a:lnSpc>
                <a:spcPct val="107000"/>
              </a:lnSpc>
              <a:spcAft>
                <a:spcPts val="800"/>
              </a:spcAft>
              <a:buNone/>
            </a:pPr>
            <a:r>
              <a:rPr lang="el-GR" sz="2400" b="1" dirty="0">
                <a:solidFill>
                  <a:srgbClr val="2F5496"/>
                </a:solidFill>
                <a:latin typeface="Calibri" panose="020F0502020204030204" pitchFamily="34" charset="0"/>
                <a:ea typeface="Calibri" panose="020F0502020204030204" pitchFamily="34" charset="0"/>
              </a:rPr>
              <a:t>Μπορούμε να εκπαιδεύσουμε τη συμπεριφορά μας έτσι ώστε να μπορούμε να ενεργούμε προσεκτικά σε περίπτωση έκτακτης ανάγκης</a:t>
            </a:r>
            <a:r>
              <a:rPr lang="en-GB" sz="2400" b="1" dirty="0">
                <a:solidFill>
                  <a:srgbClr val="2F5496"/>
                </a:solidFill>
                <a:effectLst/>
                <a:latin typeface="Calibri" panose="020F0502020204030204" pitchFamily="34" charset="0"/>
                <a:ea typeface="Calibri" panose="020F0502020204030204" pitchFamily="34" charset="0"/>
              </a:rPr>
              <a:t>.</a:t>
            </a:r>
            <a:endParaRPr lang="el-GR" sz="2400" dirty="0">
              <a:effectLst/>
              <a:latin typeface="Calibri" panose="020F0502020204030204" pitchFamily="34" charset="0"/>
              <a:ea typeface="Calibri" panose="020F0502020204030204" pitchFamily="34" charset="0"/>
            </a:endParaRPr>
          </a:p>
        </p:txBody>
      </p:sp>
      <p:sp>
        <p:nvSpPr>
          <p:cNvPr id="4" name="TextBox 3">
            <a:extLst>
              <a:ext uri="{FF2B5EF4-FFF2-40B4-BE49-F238E27FC236}">
                <a16:creationId xmlns:a16="http://schemas.microsoft.com/office/drawing/2014/main" id="{9CC2EA47-EADD-404B-8937-D1BC9F0D569A}"/>
              </a:ext>
            </a:extLst>
          </p:cNvPr>
          <p:cNvSpPr txBox="1"/>
          <p:nvPr/>
        </p:nvSpPr>
        <p:spPr>
          <a:xfrm>
            <a:off x="9200644" y="0"/>
            <a:ext cx="2991356"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rPr>
              <a:t>○ </a:t>
            </a:r>
            <a:r>
              <a:rPr lang="el-GR" dirty="0">
                <a:solidFill>
                  <a:schemeClr val="bg1"/>
                </a:solidFill>
                <a:effectLst>
                  <a:outerShdw blurRad="38100" dist="38100" dir="2700000" algn="tl">
                    <a:srgbClr val="000000">
                      <a:alpha val="43137"/>
                    </a:srgbClr>
                  </a:outerShdw>
                </a:effectLst>
              </a:rPr>
              <a:t>Εξασκήστε καλές συνήθειες</a:t>
            </a:r>
            <a:endParaRPr lang="en-US" sz="18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4385168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DC3FE-B1A2-41CF-87A5-E2084769123F}"/>
              </a:ext>
            </a:extLst>
          </p:cNvPr>
          <p:cNvSpPr>
            <a:spLocks noGrp="1"/>
          </p:cNvSpPr>
          <p:nvPr>
            <p:ph type="title"/>
          </p:nvPr>
        </p:nvSpPr>
        <p:spPr/>
        <p:txBody>
          <a:bodyPr/>
          <a:lstStyle/>
          <a:p>
            <a:r>
              <a:rPr lang="el-GR" dirty="0"/>
              <a:t>Πως δουλεύει αυτό</a:t>
            </a:r>
          </a:p>
        </p:txBody>
      </p:sp>
      <p:sp>
        <p:nvSpPr>
          <p:cNvPr id="3" name="Content Placeholder 2">
            <a:extLst>
              <a:ext uri="{FF2B5EF4-FFF2-40B4-BE49-F238E27FC236}">
                <a16:creationId xmlns:a16="http://schemas.microsoft.com/office/drawing/2014/main" id="{56B37834-E5B0-42A9-A75F-11B2F17A96EA}"/>
              </a:ext>
            </a:extLst>
          </p:cNvPr>
          <p:cNvSpPr>
            <a:spLocks noGrp="1"/>
          </p:cNvSpPr>
          <p:nvPr>
            <p:ph idx="1"/>
          </p:nvPr>
        </p:nvSpPr>
        <p:spPr/>
        <p:txBody>
          <a:bodyPr>
            <a:normAutofit/>
          </a:bodyPr>
          <a:lstStyle/>
          <a:p>
            <a:r>
              <a:rPr lang="el-GR" sz="2400" dirty="0">
                <a:latin typeface="Calibri" panose="020F0502020204030204" pitchFamily="34" charset="0"/>
                <a:ea typeface="Calibri" panose="020F0502020204030204" pitchFamily="34" charset="0"/>
              </a:rPr>
              <a:t>Να πως δουλεύει αυτό</a:t>
            </a:r>
            <a:r>
              <a:rPr lang="en-GB" sz="2400" dirty="0">
                <a:effectLst/>
                <a:latin typeface="Calibri" panose="020F0502020204030204" pitchFamily="34" charset="0"/>
                <a:ea typeface="Calibri" panose="020F0502020204030204" pitchFamily="34" charset="0"/>
              </a:rPr>
              <a:t>:</a:t>
            </a:r>
            <a:endParaRPr lang="el-GR" sz="2400" dirty="0">
              <a:effectLst/>
              <a:latin typeface="Calibri" panose="020F0502020204030204" pitchFamily="34" charset="0"/>
              <a:ea typeface="Calibri" panose="020F0502020204030204" pitchFamily="34" charset="0"/>
            </a:endParaRPr>
          </a:p>
          <a:p>
            <a:endParaRPr lang="el-GR" sz="3600" dirty="0"/>
          </a:p>
        </p:txBody>
      </p:sp>
      <p:grpSp>
        <p:nvGrpSpPr>
          <p:cNvPr id="4" name="Gruppieren 549">
            <a:extLst>
              <a:ext uri="{FF2B5EF4-FFF2-40B4-BE49-F238E27FC236}">
                <a16:creationId xmlns:a16="http://schemas.microsoft.com/office/drawing/2014/main" id="{68262791-3591-4917-99CA-AA763BC72E2E}"/>
              </a:ext>
            </a:extLst>
          </p:cNvPr>
          <p:cNvGrpSpPr/>
          <p:nvPr/>
        </p:nvGrpSpPr>
        <p:grpSpPr>
          <a:xfrm>
            <a:off x="365760" y="1962149"/>
            <a:ext cx="11582400" cy="4214814"/>
            <a:chOff x="0" y="0"/>
            <a:chExt cx="5486400" cy="1892300"/>
          </a:xfrm>
        </p:grpSpPr>
        <p:grpSp>
          <p:nvGrpSpPr>
            <p:cNvPr id="5" name="Gruppieren 550">
              <a:extLst>
                <a:ext uri="{FF2B5EF4-FFF2-40B4-BE49-F238E27FC236}">
                  <a16:creationId xmlns:a16="http://schemas.microsoft.com/office/drawing/2014/main" id="{EEDA0B86-8A19-4A2A-959F-74B22BF4029B}"/>
                </a:ext>
              </a:extLst>
            </p:cNvPr>
            <p:cNvGrpSpPr/>
            <p:nvPr/>
          </p:nvGrpSpPr>
          <p:grpSpPr>
            <a:xfrm>
              <a:off x="0" y="0"/>
              <a:ext cx="5486400" cy="1892300"/>
              <a:chOff x="0" y="0"/>
              <a:chExt cx="5486400" cy="1892300"/>
            </a:xfrm>
          </p:grpSpPr>
          <p:sp>
            <p:nvSpPr>
              <p:cNvPr id="6" name="Rechteck 551">
                <a:extLst>
                  <a:ext uri="{FF2B5EF4-FFF2-40B4-BE49-F238E27FC236}">
                    <a16:creationId xmlns:a16="http://schemas.microsoft.com/office/drawing/2014/main" id="{D8449339-DF0A-4591-9BBD-2984DDF6E86E}"/>
                  </a:ext>
                </a:extLst>
              </p:cNvPr>
              <p:cNvSpPr/>
              <p:nvPr/>
            </p:nvSpPr>
            <p:spPr>
              <a:xfrm>
                <a:off x="0" y="0"/>
                <a:ext cx="5486400" cy="1892300"/>
              </a:xfrm>
              <a:prstGeom prst="rect">
                <a:avLst/>
              </a:prstGeom>
              <a:noFill/>
              <a:ln>
                <a:noFill/>
              </a:ln>
            </p:spPr>
            <p:txBody>
              <a:bodyPr spcFirstLastPara="1" wrap="square" lIns="91425" tIns="91425" rIns="91425" bIns="91425" anchor="ctr" anchorCtr="0">
                <a:noAutofit/>
              </a:bodyPr>
              <a:lstStyle/>
              <a:p>
                <a:pPr>
                  <a:lnSpc>
                    <a:spcPct val="107000"/>
                  </a:lnSpc>
                  <a:spcAft>
                    <a:spcPts val="800"/>
                  </a:spcAft>
                </a:pPr>
                <a:r>
                  <a:rPr lang="en-GB" sz="3200">
                    <a:effectLst/>
                    <a:latin typeface="Calibri" panose="020F0502020204030204" pitchFamily="34" charset="0"/>
                    <a:ea typeface="Calibri" panose="020F0502020204030204" pitchFamily="34" charset="0"/>
                  </a:rPr>
                  <a:t> </a:t>
                </a:r>
                <a:endParaRPr lang="el-GR" sz="3200">
                  <a:effectLst/>
                  <a:latin typeface="Calibri" panose="020F0502020204030204" pitchFamily="34" charset="0"/>
                  <a:ea typeface="Calibri" panose="020F0502020204030204" pitchFamily="34" charset="0"/>
                </a:endParaRPr>
              </a:p>
            </p:txBody>
          </p:sp>
          <p:sp>
            <p:nvSpPr>
              <p:cNvPr id="7" name="L-Form 552">
                <a:extLst>
                  <a:ext uri="{FF2B5EF4-FFF2-40B4-BE49-F238E27FC236}">
                    <a16:creationId xmlns:a16="http://schemas.microsoft.com/office/drawing/2014/main" id="{8532C8E4-C3C2-4FAF-A299-B74997E4E89E}"/>
                  </a:ext>
                </a:extLst>
              </p:cNvPr>
              <p:cNvSpPr/>
              <p:nvPr/>
            </p:nvSpPr>
            <p:spPr>
              <a:xfrm rot="5400000">
                <a:off x="178740" y="978687"/>
                <a:ext cx="502906" cy="836824"/>
              </a:xfrm>
              <a:prstGeom prst="corner">
                <a:avLst>
                  <a:gd name="adj1" fmla="val 16120"/>
                  <a:gd name="adj2" fmla="val 16110"/>
                </a:avLst>
              </a:prstGeom>
              <a:solidFill>
                <a:srgbClr val="599BD5"/>
              </a:solidFill>
              <a:ln w="12700" cap="flat" cmpd="sng">
                <a:solidFill>
                  <a:srgbClr val="599BD5"/>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800"/>
                  </a:spcAft>
                </a:pPr>
                <a:r>
                  <a:rPr lang="en-GB" sz="3200">
                    <a:effectLst/>
                    <a:latin typeface="Calibri" panose="020F0502020204030204" pitchFamily="34" charset="0"/>
                    <a:ea typeface="Calibri" panose="020F0502020204030204" pitchFamily="34" charset="0"/>
                  </a:rPr>
                  <a:t> </a:t>
                </a:r>
                <a:endParaRPr lang="el-GR" sz="3200">
                  <a:effectLst/>
                  <a:latin typeface="Calibri" panose="020F0502020204030204" pitchFamily="34" charset="0"/>
                  <a:ea typeface="Calibri" panose="020F0502020204030204" pitchFamily="34" charset="0"/>
                </a:endParaRPr>
              </a:p>
            </p:txBody>
          </p:sp>
          <p:sp>
            <p:nvSpPr>
              <p:cNvPr id="8" name="Rechteck 553">
                <a:extLst>
                  <a:ext uri="{FF2B5EF4-FFF2-40B4-BE49-F238E27FC236}">
                    <a16:creationId xmlns:a16="http://schemas.microsoft.com/office/drawing/2014/main" id="{F1945C31-CCD6-4E20-8DF7-2EF5EE9CC658}"/>
                  </a:ext>
                </a:extLst>
              </p:cNvPr>
              <p:cNvSpPr/>
              <p:nvPr/>
            </p:nvSpPr>
            <p:spPr>
              <a:xfrm>
                <a:off x="94793" y="1228718"/>
                <a:ext cx="755489" cy="662231"/>
              </a:xfrm>
              <a:prstGeom prst="rect">
                <a:avLst/>
              </a:prstGeom>
              <a:noFill/>
              <a:ln>
                <a:noFill/>
              </a:ln>
            </p:spPr>
            <p:txBody>
              <a:bodyPr spcFirstLastPara="1" wrap="square" lIns="91425" tIns="91425" rIns="91425" bIns="91425" anchor="ctr" anchorCtr="0">
                <a:noAutofit/>
              </a:bodyPr>
              <a:lstStyle/>
              <a:p>
                <a:pPr>
                  <a:lnSpc>
                    <a:spcPct val="107000"/>
                  </a:lnSpc>
                  <a:spcAft>
                    <a:spcPts val="800"/>
                  </a:spcAft>
                </a:pPr>
                <a:r>
                  <a:rPr lang="en-GB" sz="3200">
                    <a:effectLst/>
                    <a:latin typeface="Calibri" panose="020F0502020204030204" pitchFamily="34" charset="0"/>
                    <a:ea typeface="Calibri" panose="020F0502020204030204" pitchFamily="34" charset="0"/>
                  </a:rPr>
                  <a:t> </a:t>
                </a:r>
                <a:endParaRPr lang="el-GR" sz="3200">
                  <a:effectLst/>
                  <a:latin typeface="Calibri" panose="020F0502020204030204" pitchFamily="34" charset="0"/>
                  <a:ea typeface="Calibri" panose="020F0502020204030204" pitchFamily="34" charset="0"/>
                </a:endParaRPr>
              </a:p>
            </p:txBody>
          </p:sp>
          <p:sp>
            <p:nvSpPr>
              <p:cNvPr id="9" name="Textfeld 554">
                <a:extLst>
                  <a:ext uri="{FF2B5EF4-FFF2-40B4-BE49-F238E27FC236}">
                    <a16:creationId xmlns:a16="http://schemas.microsoft.com/office/drawing/2014/main" id="{4F374AE4-8260-4B3F-ACE7-F66D8D3119FB}"/>
                  </a:ext>
                </a:extLst>
              </p:cNvPr>
              <p:cNvSpPr txBox="1"/>
              <p:nvPr/>
            </p:nvSpPr>
            <p:spPr>
              <a:xfrm>
                <a:off x="94793" y="1228718"/>
                <a:ext cx="755489" cy="662231"/>
              </a:xfrm>
              <a:prstGeom prst="rect">
                <a:avLst/>
              </a:prstGeom>
              <a:noFill/>
              <a:ln>
                <a:noFill/>
              </a:ln>
            </p:spPr>
            <p:txBody>
              <a:bodyPr spcFirstLastPara="1" wrap="square" lIns="38100" tIns="38100" rIns="38100" bIns="38100" anchor="t" anchorCtr="0">
                <a:noAutofit/>
              </a:bodyPr>
              <a:lstStyle/>
              <a:p>
                <a:pPr>
                  <a:lnSpc>
                    <a:spcPct val="89000"/>
                  </a:lnSpc>
                  <a:spcAft>
                    <a:spcPts val="800"/>
                  </a:spcAft>
                </a:pPr>
                <a:r>
                  <a:rPr lang="el-GR" sz="2200" dirty="0">
                    <a:solidFill>
                      <a:srgbClr val="000000"/>
                    </a:solidFill>
                    <a:latin typeface="Calibri" panose="020F0502020204030204" pitchFamily="34" charset="0"/>
                    <a:ea typeface="Calibri" panose="020F0502020204030204" pitchFamily="34" charset="0"/>
                  </a:rPr>
                  <a:t>Πάρτε μια απόφαση</a:t>
                </a:r>
                <a:r>
                  <a:rPr lang="en-GB" sz="2200" dirty="0">
                    <a:solidFill>
                      <a:srgbClr val="000000"/>
                    </a:solidFill>
                    <a:effectLst/>
                    <a:latin typeface="Calibri" panose="020F0502020204030204" pitchFamily="34" charset="0"/>
                    <a:ea typeface="Calibri" panose="020F0502020204030204" pitchFamily="34" charset="0"/>
                  </a:rPr>
                  <a:t>!</a:t>
                </a:r>
                <a:endParaRPr lang="el-GR" sz="2200" dirty="0">
                  <a:effectLst/>
                  <a:latin typeface="Calibri" panose="020F0502020204030204" pitchFamily="34" charset="0"/>
                  <a:ea typeface="Calibri" panose="020F0502020204030204" pitchFamily="34" charset="0"/>
                </a:endParaRPr>
              </a:p>
            </p:txBody>
          </p:sp>
          <p:sp>
            <p:nvSpPr>
              <p:cNvPr id="10" name="Gleichschenkliges Dreieck 555">
                <a:extLst>
                  <a:ext uri="{FF2B5EF4-FFF2-40B4-BE49-F238E27FC236}">
                    <a16:creationId xmlns:a16="http://schemas.microsoft.com/office/drawing/2014/main" id="{4EE8CD7D-BE54-4A82-B3AB-795A6F3B2AC8}"/>
                  </a:ext>
                </a:extLst>
              </p:cNvPr>
              <p:cNvSpPr/>
              <p:nvPr/>
            </p:nvSpPr>
            <p:spPr>
              <a:xfrm>
                <a:off x="707737" y="917080"/>
                <a:ext cx="142545" cy="142545"/>
              </a:xfrm>
              <a:prstGeom prst="triangle">
                <a:avLst>
                  <a:gd name="adj" fmla="val 100000"/>
                </a:avLst>
              </a:prstGeom>
              <a:solidFill>
                <a:srgbClr val="56ADD1"/>
              </a:solidFill>
              <a:ln w="12700" cap="flat" cmpd="sng">
                <a:solidFill>
                  <a:srgbClr val="56ADD1"/>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800"/>
                  </a:spcAft>
                </a:pPr>
                <a:r>
                  <a:rPr lang="en-GB" sz="3200">
                    <a:effectLst/>
                    <a:latin typeface="Calibri" panose="020F0502020204030204" pitchFamily="34" charset="0"/>
                    <a:ea typeface="Calibri" panose="020F0502020204030204" pitchFamily="34" charset="0"/>
                  </a:rPr>
                  <a:t> </a:t>
                </a:r>
                <a:endParaRPr lang="el-GR" sz="3200">
                  <a:effectLst/>
                  <a:latin typeface="Calibri" panose="020F0502020204030204" pitchFamily="34" charset="0"/>
                  <a:ea typeface="Calibri" panose="020F0502020204030204" pitchFamily="34" charset="0"/>
                </a:endParaRPr>
              </a:p>
            </p:txBody>
          </p:sp>
          <p:sp>
            <p:nvSpPr>
              <p:cNvPr id="11" name="L-Form 556">
                <a:extLst>
                  <a:ext uri="{FF2B5EF4-FFF2-40B4-BE49-F238E27FC236}">
                    <a16:creationId xmlns:a16="http://schemas.microsoft.com/office/drawing/2014/main" id="{ECE315D8-4000-4167-8830-5B1E0D9CA42F}"/>
                  </a:ext>
                </a:extLst>
              </p:cNvPr>
              <p:cNvSpPr/>
              <p:nvPr/>
            </p:nvSpPr>
            <p:spPr>
              <a:xfrm rot="5400000">
                <a:off x="1103607" y="749828"/>
                <a:ext cx="502906" cy="836824"/>
              </a:xfrm>
              <a:prstGeom prst="corner">
                <a:avLst>
                  <a:gd name="adj1" fmla="val 16120"/>
                  <a:gd name="adj2" fmla="val 16110"/>
                </a:avLst>
              </a:prstGeom>
              <a:solidFill>
                <a:srgbClr val="53C1CE"/>
              </a:solidFill>
              <a:ln w="12700" cap="flat" cmpd="sng">
                <a:solidFill>
                  <a:srgbClr val="53C1CE"/>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800"/>
                  </a:spcAft>
                </a:pPr>
                <a:r>
                  <a:rPr lang="en-GB" sz="3200">
                    <a:effectLst/>
                    <a:latin typeface="Calibri" panose="020F0502020204030204" pitchFamily="34" charset="0"/>
                    <a:ea typeface="Calibri" panose="020F0502020204030204" pitchFamily="34" charset="0"/>
                  </a:rPr>
                  <a:t> </a:t>
                </a:r>
                <a:endParaRPr lang="el-GR" sz="3200">
                  <a:effectLst/>
                  <a:latin typeface="Calibri" panose="020F0502020204030204" pitchFamily="34" charset="0"/>
                  <a:ea typeface="Calibri" panose="020F0502020204030204" pitchFamily="34" charset="0"/>
                </a:endParaRPr>
              </a:p>
            </p:txBody>
          </p:sp>
          <p:sp>
            <p:nvSpPr>
              <p:cNvPr id="12" name="Rechteck 557">
                <a:extLst>
                  <a:ext uri="{FF2B5EF4-FFF2-40B4-BE49-F238E27FC236}">
                    <a16:creationId xmlns:a16="http://schemas.microsoft.com/office/drawing/2014/main" id="{CE56B67F-3430-4CAF-AE44-651276DFB83F}"/>
                  </a:ext>
                </a:extLst>
              </p:cNvPr>
              <p:cNvSpPr/>
              <p:nvPr/>
            </p:nvSpPr>
            <p:spPr>
              <a:xfrm>
                <a:off x="1019660" y="999858"/>
                <a:ext cx="755489" cy="662231"/>
              </a:xfrm>
              <a:prstGeom prst="rect">
                <a:avLst/>
              </a:prstGeom>
              <a:noFill/>
              <a:ln>
                <a:noFill/>
              </a:ln>
            </p:spPr>
            <p:txBody>
              <a:bodyPr spcFirstLastPara="1" wrap="square" lIns="91425" tIns="91425" rIns="91425" bIns="91425" anchor="ctr" anchorCtr="0">
                <a:noAutofit/>
              </a:bodyPr>
              <a:lstStyle/>
              <a:p>
                <a:pPr>
                  <a:lnSpc>
                    <a:spcPct val="107000"/>
                  </a:lnSpc>
                  <a:spcAft>
                    <a:spcPts val="800"/>
                  </a:spcAft>
                </a:pPr>
                <a:r>
                  <a:rPr lang="en-GB" sz="3200">
                    <a:effectLst/>
                    <a:latin typeface="Calibri" panose="020F0502020204030204" pitchFamily="34" charset="0"/>
                    <a:ea typeface="Calibri" panose="020F0502020204030204" pitchFamily="34" charset="0"/>
                  </a:rPr>
                  <a:t> </a:t>
                </a:r>
                <a:endParaRPr lang="el-GR" sz="3200">
                  <a:effectLst/>
                  <a:latin typeface="Calibri" panose="020F0502020204030204" pitchFamily="34" charset="0"/>
                  <a:ea typeface="Calibri" panose="020F0502020204030204" pitchFamily="34" charset="0"/>
                </a:endParaRPr>
              </a:p>
            </p:txBody>
          </p:sp>
          <p:sp>
            <p:nvSpPr>
              <p:cNvPr id="13" name="Textfeld 558">
                <a:extLst>
                  <a:ext uri="{FF2B5EF4-FFF2-40B4-BE49-F238E27FC236}">
                    <a16:creationId xmlns:a16="http://schemas.microsoft.com/office/drawing/2014/main" id="{1A6B76E9-6CD9-4C7F-A415-AC20E283A2B7}"/>
                  </a:ext>
                </a:extLst>
              </p:cNvPr>
              <p:cNvSpPr txBox="1"/>
              <p:nvPr/>
            </p:nvSpPr>
            <p:spPr>
              <a:xfrm>
                <a:off x="1019660" y="999858"/>
                <a:ext cx="755489" cy="662231"/>
              </a:xfrm>
              <a:prstGeom prst="rect">
                <a:avLst/>
              </a:prstGeom>
              <a:noFill/>
              <a:ln>
                <a:noFill/>
              </a:ln>
            </p:spPr>
            <p:txBody>
              <a:bodyPr spcFirstLastPara="1" wrap="square" lIns="38100" tIns="38100" rIns="38100" bIns="38100" anchor="t" anchorCtr="0">
                <a:noAutofit/>
              </a:bodyPr>
              <a:lstStyle/>
              <a:p>
                <a:pPr>
                  <a:lnSpc>
                    <a:spcPct val="89000"/>
                  </a:lnSpc>
                  <a:spcAft>
                    <a:spcPts val="800"/>
                  </a:spcAft>
                </a:pPr>
                <a:r>
                  <a:rPr lang="el-GR" sz="2200" dirty="0">
                    <a:solidFill>
                      <a:srgbClr val="000000"/>
                    </a:solidFill>
                    <a:latin typeface="Calibri" panose="020F0502020204030204" pitchFamily="34" charset="0"/>
                    <a:ea typeface="Calibri" panose="020F0502020204030204" pitchFamily="34" charset="0"/>
                  </a:rPr>
                  <a:t>Διαλέξτε πρώτα τις εύκολες καταστάσεις</a:t>
                </a:r>
                <a:r>
                  <a:rPr lang="en-GB" sz="2200" dirty="0">
                    <a:solidFill>
                      <a:srgbClr val="000000"/>
                    </a:solidFill>
                    <a:effectLst/>
                    <a:latin typeface="Calibri" panose="020F0502020204030204" pitchFamily="34" charset="0"/>
                    <a:ea typeface="Calibri" panose="020F0502020204030204" pitchFamily="34" charset="0"/>
                  </a:rPr>
                  <a:t>!</a:t>
                </a:r>
                <a:endParaRPr lang="el-GR" sz="2200" dirty="0">
                  <a:effectLst/>
                  <a:latin typeface="Calibri" panose="020F0502020204030204" pitchFamily="34" charset="0"/>
                  <a:ea typeface="Calibri" panose="020F0502020204030204" pitchFamily="34" charset="0"/>
                </a:endParaRPr>
              </a:p>
            </p:txBody>
          </p:sp>
          <p:sp>
            <p:nvSpPr>
              <p:cNvPr id="14" name="Gleichschenkliges Dreieck 559">
                <a:extLst>
                  <a:ext uri="{FF2B5EF4-FFF2-40B4-BE49-F238E27FC236}">
                    <a16:creationId xmlns:a16="http://schemas.microsoft.com/office/drawing/2014/main" id="{E0080BA7-63F7-4FCA-8324-EB4E97B15BA3}"/>
                  </a:ext>
                </a:extLst>
              </p:cNvPr>
              <p:cNvSpPr/>
              <p:nvPr/>
            </p:nvSpPr>
            <p:spPr>
              <a:xfrm>
                <a:off x="1632604" y="688220"/>
                <a:ext cx="142545" cy="142545"/>
              </a:xfrm>
              <a:prstGeom prst="triangle">
                <a:avLst>
                  <a:gd name="adj" fmla="val 100000"/>
                </a:avLst>
              </a:prstGeom>
              <a:solidFill>
                <a:srgbClr val="51CABF"/>
              </a:solidFill>
              <a:ln w="12700" cap="flat" cmpd="sng">
                <a:solidFill>
                  <a:srgbClr val="51CABF"/>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800"/>
                  </a:spcAft>
                </a:pPr>
                <a:r>
                  <a:rPr lang="en-GB" sz="3200">
                    <a:effectLst/>
                    <a:latin typeface="Calibri" panose="020F0502020204030204" pitchFamily="34" charset="0"/>
                    <a:ea typeface="Calibri" panose="020F0502020204030204" pitchFamily="34" charset="0"/>
                  </a:rPr>
                  <a:t> </a:t>
                </a:r>
                <a:endParaRPr lang="el-GR" sz="3200">
                  <a:effectLst/>
                  <a:latin typeface="Calibri" panose="020F0502020204030204" pitchFamily="34" charset="0"/>
                  <a:ea typeface="Calibri" panose="020F0502020204030204" pitchFamily="34" charset="0"/>
                </a:endParaRPr>
              </a:p>
            </p:txBody>
          </p:sp>
          <p:sp>
            <p:nvSpPr>
              <p:cNvPr id="15" name="L-Form 560">
                <a:extLst>
                  <a:ext uri="{FF2B5EF4-FFF2-40B4-BE49-F238E27FC236}">
                    <a16:creationId xmlns:a16="http://schemas.microsoft.com/office/drawing/2014/main" id="{A2127BE7-D60C-4DCC-A1D5-CE97E3399F0E}"/>
                  </a:ext>
                </a:extLst>
              </p:cNvPr>
              <p:cNvSpPr/>
              <p:nvPr/>
            </p:nvSpPr>
            <p:spPr>
              <a:xfrm rot="5400000">
                <a:off x="2028474" y="520969"/>
                <a:ext cx="502906" cy="836824"/>
              </a:xfrm>
              <a:prstGeom prst="corner">
                <a:avLst>
                  <a:gd name="adj1" fmla="val 16120"/>
                  <a:gd name="adj2" fmla="val 16110"/>
                </a:avLst>
              </a:prstGeom>
              <a:solidFill>
                <a:srgbClr val="4EC7A5"/>
              </a:solidFill>
              <a:ln w="12700" cap="flat" cmpd="sng">
                <a:solidFill>
                  <a:srgbClr val="4EC7A5"/>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800"/>
                  </a:spcAft>
                </a:pPr>
                <a:r>
                  <a:rPr lang="en-GB" sz="3200">
                    <a:effectLst/>
                    <a:latin typeface="Calibri" panose="020F0502020204030204" pitchFamily="34" charset="0"/>
                    <a:ea typeface="Calibri" panose="020F0502020204030204" pitchFamily="34" charset="0"/>
                  </a:rPr>
                  <a:t> </a:t>
                </a:r>
                <a:endParaRPr lang="el-GR" sz="3200">
                  <a:effectLst/>
                  <a:latin typeface="Calibri" panose="020F0502020204030204" pitchFamily="34" charset="0"/>
                  <a:ea typeface="Calibri" panose="020F0502020204030204" pitchFamily="34" charset="0"/>
                </a:endParaRPr>
              </a:p>
            </p:txBody>
          </p:sp>
          <p:sp>
            <p:nvSpPr>
              <p:cNvPr id="16" name="Rechteck 561">
                <a:extLst>
                  <a:ext uri="{FF2B5EF4-FFF2-40B4-BE49-F238E27FC236}">
                    <a16:creationId xmlns:a16="http://schemas.microsoft.com/office/drawing/2014/main" id="{2B3140DE-661D-4269-A153-EC07BC36AD29}"/>
                  </a:ext>
                </a:extLst>
              </p:cNvPr>
              <p:cNvSpPr/>
              <p:nvPr/>
            </p:nvSpPr>
            <p:spPr>
              <a:xfrm>
                <a:off x="1944527" y="770999"/>
                <a:ext cx="755489" cy="662231"/>
              </a:xfrm>
              <a:prstGeom prst="rect">
                <a:avLst/>
              </a:prstGeom>
              <a:noFill/>
              <a:ln>
                <a:noFill/>
              </a:ln>
            </p:spPr>
            <p:txBody>
              <a:bodyPr spcFirstLastPara="1" wrap="square" lIns="91425" tIns="91425" rIns="91425" bIns="91425" anchor="ctr" anchorCtr="0">
                <a:noAutofit/>
              </a:bodyPr>
              <a:lstStyle/>
              <a:p>
                <a:pPr>
                  <a:lnSpc>
                    <a:spcPct val="107000"/>
                  </a:lnSpc>
                  <a:spcAft>
                    <a:spcPts val="800"/>
                  </a:spcAft>
                </a:pPr>
                <a:r>
                  <a:rPr lang="en-GB" sz="3200">
                    <a:effectLst/>
                    <a:latin typeface="Calibri" panose="020F0502020204030204" pitchFamily="34" charset="0"/>
                    <a:ea typeface="Calibri" panose="020F0502020204030204" pitchFamily="34" charset="0"/>
                  </a:rPr>
                  <a:t> </a:t>
                </a:r>
                <a:endParaRPr lang="el-GR" sz="3200">
                  <a:effectLst/>
                  <a:latin typeface="Calibri" panose="020F0502020204030204" pitchFamily="34" charset="0"/>
                  <a:ea typeface="Calibri" panose="020F0502020204030204" pitchFamily="34" charset="0"/>
                </a:endParaRPr>
              </a:p>
            </p:txBody>
          </p:sp>
          <p:sp>
            <p:nvSpPr>
              <p:cNvPr id="17" name="Textfeld 562">
                <a:extLst>
                  <a:ext uri="{FF2B5EF4-FFF2-40B4-BE49-F238E27FC236}">
                    <a16:creationId xmlns:a16="http://schemas.microsoft.com/office/drawing/2014/main" id="{07165BA3-DD7B-4FE0-9A4D-F42523A938BD}"/>
                  </a:ext>
                </a:extLst>
              </p:cNvPr>
              <p:cNvSpPr txBox="1"/>
              <p:nvPr/>
            </p:nvSpPr>
            <p:spPr>
              <a:xfrm>
                <a:off x="1944527" y="770999"/>
                <a:ext cx="755489" cy="662231"/>
              </a:xfrm>
              <a:prstGeom prst="rect">
                <a:avLst/>
              </a:prstGeom>
              <a:noFill/>
              <a:ln>
                <a:noFill/>
              </a:ln>
            </p:spPr>
            <p:txBody>
              <a:bodyPr spcFirstLastPara="1" wrap="square" lIns="38100" tIns="38100" rIns="38100" bIns="38100" anchor="t" anchorCtr="0">
                <a:noAutofit/>
              </a:bodyPr>
              <a:lstStyle/>
              <a:p>
                <a:pPr>
                  <a:lnSpc>
                    <a:spcPct val="89000"/>
                  </a:lnSpc>
                  <a:spcAft>
                    <a:spcPts val="800"/>
                  </a:spcAft>
                </a:pPr>
                <a:r>
                  <a:rPr lang="el-GR" sz="2200" dirty="0">
                    <a:solidFill>
                      <a:srgbClr val="000000"/>
                    </a:solidFill>
                    <a:latin typeface="Calibri" panose="020F0502020204030204" pitchFamily="34" charset="0"/>
                    <a:ea typeface="Calibri" panose="020F0502020204030204" pitchFamily="34" charset="0"/>
                  </a:rPr>
                  <a:t>Αρχίστε την εξάσκηση</a:t>
                </a:r>
                <a:r>
                  <a:rPr lang="en-GB" sz="2200" dirty="0">
                    <a:solidFill>
                      <a:srgbClr val="000000"/>
                    </a:solidFill>
                    <a:effectLst/>
                    <a:latin typeface="Calibri" panose="020F0502020204030204" pitchFamily="34" charset="0"/>
                    <a:ea typeface="Calibri" panose="020F0502020204030204" pitchFamily="34" charset="0"/>
                  </a:rPr>
                  <a:t>!</a:t>
                </a:r>
                <a:endParaRPr lang="el-GR" sz="2200" dirty="0">
                  <a:effectLst/>
                  <a:latin typeface="Calibri" panose="020F0502020204030204" pitchFamily="34" charset="0"/>
                  <a:ea typeface="Calibri" panose="020F0502020204030204" pitchFamily="34" charset="0"/>
                </a:endParaRPr>
              </a:p>
            </p:txBody>
          </p:sp>
          <p:sp>
            <p:nvSpPr>
              <p:cNvPr id="18" name="Gleichschenkliges Dreieck 563">
                <a:extLst>
                  <a:ext uri="{FF2B5EF4-FFF2-40B4-BE49-F238E27FC236}">
                    <a16:creationId xmlns:a16="http://schemas.microsoft.com/office/drawing/2014/main" id="{CB2EC4AC-6276-439A-9C91-7DD09EFC1081}"/>
                  </a:ext>
                </a:extLst>
              </p:cNvPr>
              <p:cNvSpPr/>
              <p:nvPr/>
            </p:nvSpPr>
            <p:spPr>
              <a:xfrm>
                <a:off x="2557471" y="459361"/>
                <a:ext cx="142545" cy="142545"/>
              </a:xfrm>
              <a:prstGeom prst="triangle">
                <a:avLst>
                  <a:gd name="adj" fmla="val 100000"/>
                </a:avLst>
              </a:prstGeom>
              <a:solidFill>
                <a:srgbClr val="4CC38C"/>
              </a:solidFill>
              <a:ln w="12700" cap="flat" cmpd="sng">
                <a:solidFill>
                  <a:srgbClr val="4CC38C"/>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800"/>
                  </a:spcAft>
                </a:pPr>
                <a:r>
                  <a:rPr lang="en-GB" sz="3200">
                    <a:effectLst/>
                    <a:latin typeface="Calibri" panose="020F0502020204030204" pitchFamily="34" charset="0"/>
                    <a:ea typeface="Calibri" panose="020F0502020204030204" pitchFamily="34" charset="0"/>
                  </a:rPr>
                  <a:t> </a:t>
                </a:r>
                <a:endParaRPr lang="el-GR" sz="3200">
                  <a:effectLst/>
                  <a:latin typeface="Calibri" panose="020F0502020204030204" pitchFamily="34" charset="0"/>
                  <a:ea typeface="Calibri" panose="020F0502020204030204" pitchFamily="34" charset="0"/>
                </a:endParaRPr>
              </a:p>
            </p:txBody>
          </p:sp>
          <p:sp>
            <p:nvSpPr>
              <p:cNvPr id="19" name="L-Form 564">
                <a:extLst>
                  <a:ext uri="{FF2B5EF4-FFF2-40B4-BE49-F238E27FC236}">
                    <a16:creationId xmlns:a16="http://schemas.microsoft.com/office/drawing/2014/main" id="{01A4C897-1167-43BF-B48A-3881EC8BDA69}"/>
                  </a:ext>
                </a:extLst>
              </p:cNvPr>
              <p:cNvSpPr/>
              <p:nvPr/>
            </p:nvSpPr>
            <p:spPr>
              <a:xfrm rot="5400000">
                <a:off x="2953341" y="292110"/>
                <a:ext cx="502906" cy="836824"/>
              </a:xfrm>
              <a:prstGeom prst="corner">
                <a:avLst>
                  <a:gd name="adj1" fmla="val 16120"/>
                  <a:gd name="adj2" fmla="val 16110"/>
                </a:avLst>
              </a:prstGeom>
              <a:solidFill>
                <a:srgbClr val="49C073"/>
              </a:solidFill>
              <a:ln w="12700" cap="flat" cmpd="sng">
                <a:solidFill>
                  <a:srgbClr val="49C073"/>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800"/>
                  </a:spcAft>
                </a:pPr>
                <a:r>
                  <a:rPr lang="en-GB" sz="3200">
                    <a:effectLst/>
                    <a:latin typeface="Calibri" panose="020F0502020204030204" pitchFamily="34" charset="0"/>
                    <a:ea typeface="Calibri" panose="020F0502020204030204" pitchFamily="34" charset="0"/>
                  </a:rPr>
                  <a:t> </a:t>
                </a:r>
                <a:endParaRPr lang="el-GR" sz="3200">
                  <a:effectLst/>
                  <a:latin typeface="Calibri" panose="020F0502020204030204" pitchFamily="34" charset="0"/>
                  <a:ea typeface="Calibri" panose="020F0502020204030204" pitchFamily="34" charset="0"/>
                </a:endParaRPr>
              </a:p>
            </p:txBody>
          </p:sp>
          <p:sp>
            <p:nvSpPr>
              <p:cNvPr id="20" name="Rechteck 565">
                <a:extLst>
                  <a:ext uri="{FF2B5EF4-FFF2-40B4-BE49-F238E27FC236}">
                    <a16:creationId xmlns:a16="http://schemas.microsoft.com/office/drawing/2014/main" id="{A54EAE14-0FAA-4963-946C-03CB682205BD}"/>
                  </a:ext>
                </a:extLst>
              </p:cNvPr>
              <p:cNvSpPr/>
              <p:nvPr/>
            </p:nvSpPr>
            <p:spPr>
              <a:xfrm>
                <a:off x="2869394" y="542140"/>
                <a:ext cx="755489" cy="662231"/>
              </a:xfrm>
              <a:prstGeom prst="rect">
                <a:avLst/>
              </a:prstGeom>
              <a:noFill/>
              <a:ln>
                <a:noFill/>
              </a:ln>
            </p:spPr>
            <p:txBody>
              <a:bodyPr spcFirstLastPara="1" wrap="square" lIns="91425" tIns="91425" rIns="91425" bIns="91425" anchor="ctr" anchorCtr="0">
                <a:noAutofit/>
              </a:bodyPr>
              <a:lstStyle/>
              <a:p>
                <a:pPr>
                  <a:lnSpc>
                    <a:spcPct val="107000"/>
                  </a:lnSpc>
                  <a:spcAft>
                    <a:spcPts val="800"/>
                  </a:spcAft>
                </a:pPr>
                <a:r>
                  <a:rPr lang="en-GB" sz="3200">
                    <a:effectLst/>
                    <a:latin typeface="Calibri" panose="020F0502020204030204" pitchFamily="34" charset="0"/>
                    <a:ea typeface="Calibri" panose="020F0502020204030204" pitchFamily="34" charset="0"/>
                  </a:rPr>
                  <a:t> </a:t>
                </a:r>
                <a:endParaRPr lang="el-GR" sz="3200">
                  <a:effectLst/>
                  <a:latin typeface="Calibri" panose="020F0502020204030204" pitchFamily="34" charset="0"/>
                  <a:ea typeface="Calibri" panose="020F0502020204030204" pitchFamily="34" charset="0"/>
                </a:endParaRPr>
              </a:p>
            </p:txBody>
          </p:sp>
          <p:sp>
            <p:nvSpPr>
              <p:cNvPr id="21" name="Textfeld 566">
                <a:extLst>
                  <a:ext uri="{FF2B5EF4-FFF2-40B4-BE49-F238E27FC236}">
                    <a16:creationId xmlns:a16="http://schemas.microsoft.com/office/drawing/2014/main" id="{4D702403-E44E-489C-8070-4FC16E44D923}"/>
                  </a:ext>
                </a:extLst>
              </p:cNvPr>
              <p:cNvSpPr txBox="1"/>
              <p:nvPr/>
            </p:nvSpPr>
            <p:spPr>
              <a:xfrm>
                <a:off x="2869394" y="542140"/>
                <a:ext cx="755489" cy="662231"/>
              </a:xfrm>
              <a:prstGeom prst="rect">
                <a:avLst/>
              </a:prstGeom>
              <a:noFill/>
              <a:ln>
                <a:noFill/>
              </a:ln>
            </p:spPr>
            <p:txBody>
              <a:bodyPr spcFirstLastPara="1" wrap="square" lIns="38100" tIns="38100" rIns="38100" bIns="38100" anchor="t" anchorCtr="0">
                <a:noAutofit/>
              </a:bodyPr>
              <a:lstStyle/>
              <a:p>
                <a:pPr>
                  <a:lnSpc>
                    <a:spcPct val="89000"/>
                  </a:lnSpc>
                  <a:spcAft>
                    <a:spcPts val="800"/>
                  </a:spcAft>
                </a:pPr>
                <a:r>
                  <a:rPr lang="el-GR" sz="2200" dirty="0">
                    <a:solidFill>
                      <a:srgbClr val="000000"/>
                    </a:solidFill>
                    <a:latin typeface="Calibri" panose="020F0502020204030204" pitchFamily="34" charset="0"/>
                    <a:ea typeface="Calibri" panose="020F0502020204030204" pitchFamily="34" charset="0"/>
                  </a:rPr>
                  <a:t>Βρείτε έναν φίλο</a:t>
                </a:r>
                <a:r>
                  <a:rPr lang="en-GB" sz="2200" dirty="0">
                    <a:solidFill>
                      <a:srgbClr val="000000"/>
                    </a:solidFill>
                    <a:effectLst/>
                    <a:latin typeface="Calibri" panose="020F0502020204030204" pitchFamily="34" charset="0"/>
                    <a:ea typeface="Calibri" panose="020F0502020204030204" pitchFamily="34" charset="0"/>
                  </a:rPr>
                  <a:t>!</a:t>
                </a:r>
                <a:endParaRPr lang="el-GR" sz="2200" dirty="0">
                  <a:effectLst/>
                  <a:latin typeface="Calibri" panose="020F0502020204030204" pitchFamily="34" charset="0"/>
                  <a:ea typeface="Calibri" panose="020F0502020204030204" pitchFamily="34" charset="0"/>
                </a:endParaRPr>
              </a:p>
            </p:txBody>
          </p:sp>
          <p:sp>
            <p:nvSpPr>
              <p:cNvPr id="22" name="Gleichschenkliges Dreieck 567">
                <a:extLst>
                  <a:ext uri="{FF2B5EF4-FFF2-40B4-BE49-F238E27FC236}">
                    <a16:creationId xmlns:a16="http://schemas.microsoft.com/office/drawing/2014/main" id="{A0331095-C8FB-4F75-A84E-42CB9A50D680}"/>
                  </a:ext>
                </a:extLst>
              </p:cNvPr>
              <p:cNvSpPr/>
              <p:nvPr/>
            </p:nvSpPr>
            <p:spPr>
              <a:xfrm>
                <a:off x="3482338" y="230502"/>
                <a:ext cx="142545" cy="142545"/>
              </a:xfrm>
              <a:prstGeom prst="triangle">
                <a:avLst>
                  <a:gd name="adj" fmla="val 100000"/>
                </a:avLst>
              </a:prstGeom>
              <a:solidFill>
                <a:srgbClr val="47BC5A"/>
              </a:solidFill>
              <a:ln w="12700" cap="flat" cmpd="sng">
                <a:solidFill>
                  <a:srgbClr val="47BC5A"/>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800"/>
                  </a:spcAft>
                </a:pPr>
                <a:r>
                  <a:rPr lang="en-GB" sz="3200">
                    <a:effectLst/>
                    <a:latin typeface="Calibri" panose="020F0502020204030204" pitchFamily="34" charset="0"/>
                    <a:ea typeface="Calibri" panose="020F0502020204030204" pitchFamily="34" charset="0"/>
                  </a:rPr>
                  <a:t> </a:t>
                </a:r>
                <a:endParaRPr lang="el-GR" sz="3200">
                  <a:effectLst/>
                  <a:latin typeface="Calibri" panose="020F0502020204030204" pitchFamily="34" charset="0"/>
                  <a:ea typeface="Calibri" panose="020F0502020204030204" pitchFamily="34" charset="0"/>
                </a:endParaRPr>
              </a:p>
            </p:txBody>
          </p:sp>
          <p:sp>
            <p:nvSpPr>
              <p:cNvPr id="23" name="L-Form 568">
                <a:extLst>
                  <a:ext uri="{FF2B5EF4-FFF2-40B4-BE49-F238E27FC236}">
                    <a16:creationId xmlns:a16="http://schemas.microsoft.com/office/drawing/2014/main" id="{CB28CB94-21E4-4593-A0FA-3AAE4463A1FD}"/>
                  </a:ext>
                </a:extLst>
              </p:cNvPr>
              <p:cNvSpPr/>
              <p:nvPr/>
            </p:nvSpPr>
            <p:spPr>
              <a:xfrm rot="5400000">
                <a:off x="3878209" y="63250"/>
                <a:ext cx="502906" cy="836824"/>
              </a:xfrm>
              <a:prstGeom prst="corner">
                <a:avLst>
                  <a:gd name="adj1" fmla="val 16120"/>
                  <a:gd name="adj2" fmla="val 16110"/>
                </a:avLst>
              </a:prstGeom>
              <a:solidFill>
                <a:srgbClr val="49B845"/>
              </a:solidFill>
              <a:ln w="12700" cap="flat" cmpd="sng">
                <a:solidFill>
                  <a:srgbClr val="49B845"/>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800"/>
                  </a:spcAft>
                </a:pPr>
                <a:r>
                  <a:rPr lang="en-GB" sz="3200">
                    <a:effectLst/>
                    <a:latin typeface="Calibri" panose="020F0502020204030204" pitchFamily="34" charset="0"/>
                    <a:ea typeface="Calibri" panose="020F0502020204030204" pitchFamily="34" charset="0"/>
                  </a:rPr>
                  <a:t> </a:t>
                </a:r>
                <a:endParaRPr lang="el-GR" sz="3200">
                  <a:effectLst/>
                  <a:latin typeface="Calibri" panose="020F0502020204030204" pitchFamily="34" charset="0"/>
                  <a:ea typeface="Calibri" panose="020F0502020204030204" pitchFamily="34" charset="0"/>
                </a:endParaRPr>
              </a:p>
            </p:txBody>
          </p:sp>
          <p:sp>
            <p:nvSpPr>
              <p:cNvPr id="24" name="Rechteck 569">
                <a:extLst>
                  <a:ext uri="{FF2B5EF4-FFF2-40B4-BE49-F238E27FC236}">
                    <a16:creationId xmlns:a16="http://schemas.microsoft.com/office/drawing/2014/main" id="{3781A486-41A6-4B84-92AE-3C45E49D1012}"/>
                  </a:ext>
                </a:extLst>
              </p:cNvPr>
              <p:cNvSpPr/>
              <p:nvPr/>
            </p:nvSpPr>
            <p:spPr>
              <a:xfrm>
                <a:off x="3794261" y="313281"/>
                <a:ext cx="755489" cy="662231"/>
              </a:xfrm>
              <a:prstGeom prst="rect">
                <a:avLst/>
              </a:prstGeom>
              <a:noFill/>
              <a:ln>
                <a:noFill/>
              </a:ln>
            </p:spPr>
            <p:txBody>
              <a:bodyPr spcFirstLastPara="1" wrap="square" lIns="91425" tIns="91425" rIns="91425" bIns="91425" anchor="ctr" anchorCtr="0">
                <a:noAutofit/>
              </a:bodyPr>
              <a:lstStyle/>
              <a:p>
                <a:pPr>
                  <a:lnSpc>
                    <a:spcPct val="107000"/>
                  </a:lnSpc>
                  <a:spcAft>
                    <a:spcPts val="800"/>
                  </a:spcAft>
                </a:pPr>
                <a:r>
                  <a:rPr lang="en-GB" sz="3200">
                    <a:effectLst/>
                    <a:latin typeface="Calibri" panose="020F0502020204030204" pitchFamily="34" charset="0"/>
                    <a:ea typeface="Calibri" panose="020F0502020204030204" pitchFamily="34" charset="0"/>
                  </a:rPr>
                  <a:t> </a:t>
                </a:r>
                <a:endParaRPr lang="el-GR" sz="3200">
                  <a:effectLst/>
                  <a:latin typeface="Calibri" panose="020F0502020204030204" pitchFamily="34" charset="0"/>
                  <a:ea typeface="Calibri" panose="020F0502020204030204" pitchFamily="34" charset="0"/>
                </a:endParaRPr>
              </a:p>
            </p:txBody>
          </p:sp>
          <p:sp>
            <p:nvSpPr>
              <p:cNvPr id="25" name="Textfeld 570">
                <a:extLst>
                  <a:ext uri="{FF2B5EF4-FFF2-40B4-BE49-F238E27FC236}">
                    <a16:creationId xmlns:a16="http://schemas.microsoft.com/office/drawing/2014/main" id="{C8338ED7-7A66-4B08-8914-55FCD22EB290}"/>
                  </a:ext>
                </a:extLst>
              </p:cNvPr>
              <p:cNvSpPr txBox="1"/>
              <p:nvPr/>
            </p:nvSpPr>
            <p:spPr>
              <a:xfrm>
                <a:off x="3794261" y="313281"/>
                <a:ext cx="840178" cy="662231"/>
              </a:xfrm>
              <a:prstGeom prst="rect">
                <a:avLst/>
              </a:prstGeom>
              <a:noFill/>
              <a:ln>
                <a:noFill/>
              </a:ln>
            </p:spPr>
            <p:txBody>
              <a:bodyPr spcFirstLastPara="1" wrap="square" lIns="38100" tIns="38100" rIns="38100" bIns="38100" anchor="t" anchorCtr="0">
                <a:noAutofit/>
              </a:bodyPr>
              <a:lstStyle/>
              <a:p>
                <a:pPr>
                  <a:lnSpc>
                    <a:spcPct val="89000"/>
                  </a:lnSpc>
                  <a:spcAft>
                    <a:spcPts val="800"/>
                  </a:spcAft>
                </a:pPr>
                <a:r>
                  <a:rPr lang="el-GR" sz="2200" dirty="0">
                    <a:solidFill>
                      <a:srgbClr val="000000"/>
                    </a:solidFill>
                    <a:latin typeface="Calibri" panose="020F0502020204030204" pitchFamily="34" charset="0"/>
                    <a:ea typeface="Calibri" panose="020F0502020204030204" pitchFamily="34" charset="0"/>
                  </a:rPr>
                  <a:t>Πάρτε τον έλεγχο της κατάστασης! Πάψτε να είστε το θύμα</a:t>
                </a:r>
                <a:r>
                  <a:rPr lang="en-GB" sz="2200" dirty="0">
                    <a:solidFill>
                      <a:srgbClr val="000000"/>
                    </a:solidFill>
                    <a:effectLst/>
                    <a:latin typeface="Calibri" panose="020F0502020204030204" pitchFamily="34" charset="0"/>
                    <a:ea typeface="Calibri" panose="020F0502020204030204" pitchFamily="34" charset="0"/>
                  </a:rPr>
                  <a:t>!</a:t>
                </a:r>
                <a:endParaRPr lang="el-GR" sz="2200" dirty="0">
                  <a:effectLst/>
                  <a:latin typeface="Calibri" panose="020F0502020204030204" pitchFamily="34" charset="0"/>
                  <a:ea typeface="Calibri" panose="020F0502020204030204" pitchFamily="34" charset="0"/>
                </a:endParaRPr>
              </a:p>
            </p:txBody>
          </p:sp>
          <p:sp>
            <p:nvSpPr>
              <p:cNvPr id="26" name="Gleichschenkliges Dreieck 571">
                <a:extLst>
                  <a:ext uri="{FF2B5EF4-FFF2-40B4-BE49-F238E27FC236}">
                    <a16:creationId xmlns:a16="http://schemas.microsoft.com/office/drawing/2014/main" id="{F0F803E3-62DC-4E58-B45C-6DE3F6A345EC}"/>
                  </a:ext>
                </a:extLst>
              </p:cNvPr>
              <p:cNvSpPr/>
              <p:nvPr/>
            </p:nvSpPr>
            <p:spPr>
              <a:xfrm>
                <a:off x="4407206" y="1642"/>
                <a:ext cx="142545" cy="142545"/>
              </a:xfrm>
              <a:prstGeom prst="triangle">
                <a:avLst>
                  <a:gd name="adj" fmla="val 100000"/>
                </a:avLst>
              </a:prstGeom>
              <a:solidFill>
                <a:srgbClr val="5EB146"/>
              </a:solidFill>
              <a:ln w="12700" cap="flat" cmpd="sng">
                <a:solidFill>
                  <a:srgbClr val="5EB146"/>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800"/>
                  </a:spcAft>
                </a:pPr>
                <a:r>
                  <a:rPr lang="en-GB" sz="3200">
                    <a:effectLst/>
                    <a:latin typeface="Calibri" panose="020F0502020204030204" pitchFamily="34" charset="0"/>
                    <a:ea typeface="Calibri" panose="020F0502020204030204" pitchFamily="34" charset="0"/>
                  </a:rPr>
                  <a:t> </a:t>
                </a:r>
                <a:endParaRPr lang="el-GR" sz="3200">
                  <a:effectLst/>
                  <a:latin typeface="Calibri" panose="020F0502020204030204" pitchFamily="34" charset="0"/>
                  <a:ea typeface="Calibri" panose="020F0502020204030204" pitchFamily="34" charset="0"/>
                </a:endParaRPr>
              </a:p>
            </p:txBody>
          </p:sp>
          <p:sp>
            <p:nvSpPr>
              <p:cNvPr id="27" name="L-Form 572">
                <a:extLst>
                  <a:ext uri="{FF2B5EF4-FFF2-40B4-BE49-F238E27FC236}">
                    <a16:creationId xmlns:a16="http://schemas.microsoft.com/office/drawing/2014/main" id="{36B2A8F3-57D7-41F4-A302-828B8E3A079F}"/>
                  </a:ext>
                </a:extLst>
              </p:cNvPr>
              <p:cNvSpPr/>
              <p:nvPr/>
            </p:nvSpPr>
            <p:spPr>
              <a:xfrm rot="5400000">
                <a:off x="4803076" y="-165608"/>
                <a:ext cx="502906" cy="836824"/>
              </a:xfrm>
              <a:prstGeom prst="corner">
                <a:avLst>
                  <a:gd name="adj1" fmla="val 16120"/>
                  <a:gd name="adj2" fmla="val 16110"/>
                </a:avLst>
              </a:prstGeom>
              <a:solidFill>
                <a:srgbClr val="6FAB46"/>
              </a:solidFill>
              <a:ln w="12700" cap="flat" cmpd="sng">
                <a:solidFill>
                  <a:srgbClr val="6FAB46"/>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800"/>
                  </a:spcAft>
                </a:pPr>
                <a:r>
                  <a:rPr lang="en-GB" sz="3200">
                    <a:effectLst/>
                    <a:latin typeface="Calibri" panose="020F0502020204030204" pitchFamily="34" charset="0"/>
                    <a:ea typeface="Calibri" panose="020F0502020204030204" pitchFamily="34" charset="0"/>
                  </a:rPr>
                  <a:t> </a:t>
                </a:r>
                <a:endParaRPr lang="el-GR" sz="3200">
                  <a:effectLst/>
                  <a:latin typeface="Calibri" panose="020F0502020204030204" pitchFamily="34" charset="0"/>
                  <a:ea typeface="Calibri" panose="020F0502020204030204" pitchFamily="34" charset="0"/>
                </a:endParaRPr>
              </a:p>
            </p:txBody>
          </p:sp>
          <p:sp>
            <p:nvSpPr>
              <p:cNvPr id="28" name="Rechteck 573">
                <a:extLst>
                  <a:ext uri="{FF2B5EF4-FFF2-40B4-BE49-F238E27FC236}">
                    <a16:creationId xmlns:a16="http://schemas.microsoft.com/office/drawing/2014/main" id="{15D08FCE-F99B-4C8A-AAE4-883EF10F4A92}"/>
                  </a:ext>
                </a:extLst>
              </p:cNvPr>
              <p:cNvSpPr/>
              <p:nvPr/>
            </p:nvSpPr>
            <p:spPr>
              <a:xfrm>
                <a:off x="4719128" y="84421"/>
                <a:ext cx="755489" cy="662231"/>
              </a:xfrm>
              <a:prstGeom prst="rect">
                <a:avLst/>
              </a:prstGeom>
              <a:noFill/>
              <a:ln>
                <a:noFill/>
              </a:ln>
            </p:spPr>
            <p:txBody>
              <a:bodyPr spcFirstLastPara="1" wrap="square" lIns="91425" tIns="91425" rIns="91425" bIns="91425" anchor="ctr" anchorCtr="0">
                <a:noAutofit/>
              </a:bodyPr>
              <a:lstStyle/>
              <a:p>
                <a:pPr>
                  <a:lnSpc>
                    <a:spcPct val="107000"/>
                  </a:lnSpc>
                  <a:spcAft>
                    <a:spcPts val="800"/>
                  </a:spcAft>
                </a:pPr>
                <a:r>
                  <a:rPr lang="en-GB" sz="3200">
                    <a:effectLst/>
                    <a:latin typeface="Calibri" panose="020F0502020204030204" pitchFamily="34" charset="0"/>
                    <a:ea typeface="Calibri" panose="020F0502020204030204" pitchFamily="34" charset="0"/>
                  </a:rPr>
                  <a:t> </a:t>
                </a:r>
                <a:endParaRPr lang="el-GR" sz="3200">
                  <a:effectLst/>
                  <a:latin typeface="Calibri" panose="020F0502020204030204" pitchFamily="34" charset="0"/>
                  <a:ea typeface="Calibri" panose="020F0502020204030204" pitchFamily="34" charset="0"/>
                </a:endParaRPr>
              </a:p>
            </p:txBody>
          </p:sp>
          <p:sp>
            <p:nvSpPr>
              <p:cNvPr id="29" name="Textfeld 574">
                <a:extLst>
                  <a:ext uri="{FF2B5EF4-FFF2-40B4-BE49-F238E27FC236}">
                    <a16:creationId xmlns:a16="http://schemas.microsoft.com/office/drawing/2014/main" id="{FCD118EB-73ED-4935-963A-C5BF5B8F0AA6}"/>
                  </a:ext>
                </a:extLst>
              </p:cNvPr>
              <p:cNvSpPr txBox="1"/>
              <p:nvPr/>
            </p:nvSpPr>
            <p:spPr>
              <a:xfrm>
                <a:off x="4719128" y="84421"/>
                <a:ext cx="755489" cy="662231"/>
              </a:xfrm>
              <a:prstGeom prst="rect">
                <a:avLst/>
              </a:prstGeom>
              <a:noFill/>
              <a:ln>
                <a:noFill/>
              </a:ln>
            </p:spPr>
            <p:txBody>
              <a:bodyPr spcFirstLastPara="1" wrap="square" lIns="38100" tIns="38100" rIns="38100" bIns="38100" anchor="t" anchorCtr="0">
                <a:noAutofit/>
              </a:bodyPr>
              <a:lstStyle/>
              <a:p>
                <a:pPr>
                  <a:lnSpc>
                    <a:spcPct val="89000"/>
                  </a:lnSpc>
                  <a:spcAft>
                    <a:spcPts val="800"/>
                  </a:spcAft>
                </a:pPr>
                <a:r>
                  <a:rPr lang="el-GR" sz="2200" dirty="0">
                    <a:solidFill>
                      <a:srgbClr val="000000"/>
                    </a:solidFill>
                    <a:latin typeface="Calibri" panose="020F0502020204030204" pitchFamily="34" charset="0"/>
                    <a:ea typeface="Calibri" panose="020F0502020204030204" pitchFamily="34" charset="0"/>
                  </a:rPr>
                  <a:t>Έχετε εμπιστοσύνη στον εαυτό σας</a:t>
                </a:r>
                <a:r>
                  <a:rPr lang="en-GB" sz="2200" dirty="0">
                    <a:solidFill>
                      <a:srgbClr val="000000"/>
                    </a:solidFill>
                    <a:effectLst/>
                    <a:latin typeface="Calibri" panose="020F0502020204030204" pitchFamily="34" charset="0"/>
                    <a:ea typeface="Calibri" panose="020F0502020204030204" pitchFamily="34" charset="0"/>
                  </a:rPr>
                  <a:t>!</a:t>
                </a:r>
                <a:endParaRPr lang="el-GR" sz="2200" dirty="0">
                  <a:effectLst/>
                  <a:latin typeface="Calibri" panose="020F0502020204030204" pitchFamily="34" charset="0"/>
                  <a:ea typeface="Calibri" panose="020F0502020204030204" pitchFamily="34" charset="0"/>
                </a:endParaRPr>
              </a:p>
            </p:txBody>
          </p:sp>
        </p:grpSp>
      </p:grpSp>
      <p:sp>
        <p:nvSpPr>
          <p:cNvPr id="31" name="TextBox 30">
            <a:extLst>
              <a:ext uri="{FF2B5EF4-FFF2-40B4-BE49-F238E27FC236}">
                <a16:creationId xmlns:a16="http://schemas.microsoft.com/office/drawing/2014/main" id="{9CC2EA47-EADD-404B-8937-D1BC9F0D569A}"/>
              </a:ext>
            </a:extLst>
          </p:cNvPr>
          <p:cNvSpPr txBox="1"/>
          <p:nvPr/>
        </p:nvSpPr>
        <p:spPr>
          <a:xfrm>
            <a:off x="9200644" y="0"/>
            <a:ext cx="2991356"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rPr>
              <a:t>○ </a:t>
            </a:r>
            <a:r>
              <a:rPr lang="el-GR" dirty="0">
                <a:solidFill>
                  <a:schemeClr val="bg1"/>
                </a:solidFill>
                <a:effectLst>
                  <a:outerShdw blurRad="38100" dist="38100" dir="2700000" algn="tl">
                    <a:srgbClr val="000000">
                      <a:alpha val="43137"/>
                    </a:srgbClr>
                  </a:outerShdw>
                </a:effectLst>
              </a:rPr>
              <a:t>Εξασκήστε καλές συνήθειες</a:t>
            </a:r>
            <a:endParaRPr lang="en-US" sz="1800" dirty="0">
              <a:solidFill>
                <a:schemeClr val="bg1"/>
              </a:solidFill>
              <a:effectLst>
                <a:outerShdw blurRad="38100" dist="38100" dir="2700000" algn="tl">
                  <a:srgbClr val="000000">
                    <a:alpha val="43137"/>
                  </a:srgbClr>
                </a:outerShdw>
              </a:effectLst>
            </a:endParaRPr>
          </a:p>
        </p:txBody>
      </p:sp>
      <p:pic>
        <p:nvPicPr>
          <p:cNvPr id="32" name="Grafik 33">
            <a:extLst>
              <a:ext uri="{FF2B5EF4-FFF2-40B4-BE49-F238E27FC236}">
                <a16:creationId xmlns:a16="http://schemas.microsoft.com/office/drawing/2014/main" id="{97C2DE87-0942-8F8C-F12A-5BA56A77CA5D}"/>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flipV="1">
            <a:off x="292333" y="4463592"/>
            <a:ext cx="2222501" cy="238682"/>
          </a:xfrm>
          <a:prstGeom prst="rect">
            <a:avLst/>
          </a:prstGeom>
          <a:noFill/>
          <a:ln>
            <a:noFill/>
          </a:ln>
          <a:extLst>
            <a:ext uri="{53640926-AAD7-44D8-BBD7-CCE9431645EC}">
              <a14:shadowObscured xmlns:a14="http://schemas.microsoft.com/office/drawing/2010/main"/>
            </a:ext>
          </a:extLst>
        </p:spPr>
      </p:pic>
      <p:pic>
        <p:nvPicPr>
          <p:cNvPr id="33" name="Grafik 40">
            <a:extLst>
              <a:ext uri="{FF2B5EF4-FFF2-40B4-BE49-F238E27FC236}">
                <a16:creationId xmlns:a16="http://schemas.microsoft.com/office/drawing/2014/main" id="{713496B9-12A0-AE57-58CE-51C626BD4D3A}"/>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rot="16200000" flipV="1">
            <a:off x="-168882" y="4924220"/>
            <a:ext cx="1320800" cy="273459"/>
          </a:xfrm>
          <a:prstGeom prst="rect">
            <a:avLst/>
          </a:prstGeom>
          <a:noFill/>
          <a:ln>
            <a:noFill/>
          </a:ln>
          <a:extLst>
            <a:ext uri="{53640926-AAD7-44D8-BBD7-CCE9431645EC}">
              <a14:shadowObscured xmlns:a14="http://schemas.microsoft.com/office/drawing/2010/main"/>
            </a:ext>
          </a:extLst>
        </p:spPr>
      </p:pic>
      <p:pic>
        <p:nvPicPr>
          <p:cNvPr id="34" name="Grafik 50">
            <a:extLst>
              <a:ext uri="{FF2B5EF4-FFF2-40B4-BE49-F238E27FC236}">
                <a16:creationId xmlns:a16="http://schemas.microsoft.com/office/drawing/2014/main" id="{B71C4D81-0C79-E6B3-966A-70062383C7B3}"/>
              </a:ext>
            </a:extLst>
          </p:cNvPr>
          <p:cNvPicPr>
            <a:picLocks noChangeAspect="1"/>
          </p:cNvPicPr>
          <p:nvPr/>
        </p:nvPicPr>
        <p:blipFill rotWithShape="1">
          <a:blip r:embed="rId4"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p:blipFill>
        <p:spPr bwMode="auto">
          <a:xfrm flipV="1">
            <a:off x="2242424" y="3965974"/>
            <a:ext cx="2217273" cy="274267"/>
          </a:xfrm>
          <a:prstGeom prst="rect">
            <a:avLst/>
          </a:prstGeom>
          <a:noFill/>
          <a:ln>
            <a:noFill/>
          </a:ln>
          <a:extLst>
            <a:ext uri="{53640926-AAD7-44D8-BBD7-CCE9431645EC}">
              <a14:shadowObscured xmlns:a14="http://schemas.microsoft.com/office/drawing/2010/main"/>
            </a:ext>
          </a:extLst>
        </p:spPr>
      </p:pic>
      <p:pic>
        <p:nvPicPr>
          <p:cNvPr id="35" name="Grafik 64">
            <a:extLst>
              <a:ext uri="{FF2B5EF4-FFF2-40B4-BE49-F238E27FC236}">
                <a16:creationId xmlns:a16="http://schemas.microsoft.com/office/drawing/2014/main" id="{5F846CA5-B0F7-124C-4865-3F1435E62053}"/>
              </a:ext>
            </a:extLst>
          </p:cNvPr>
          <p:cNvPicPr>
            <a:picLocks noChangeAspect="1"/>
          </p:cNvPicPr>
          <p:nvPr/>
        </p:nvPicPr>
        <p:blipFill rotWithShape="1">
          <a:blip r:embed="rId3"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p:blipFill>
        <p:spPr bwMode="auto">
          <a:xfrm rot="16200000" flipV="1">
            <a:off x="1791138" y="4427199"/>
            <a:ext cx="1334600" cy="237702"/>
          </a:xfrm>
          <a:prstGeom prst="rect">
            <a:avLst/>
          </a:prstGeom>
          <a:noFill/>
          <a:ln>
            <a:noFill/>
          </a:ln>
          <a:extLst>
            <a:ext uri="{53640926-AAD7-44D8-BBD7-CCE9431645EC}">
              <a14:shadowObscured xmlns:a14="http://schemas.microsoft.com/office/drawing/2010/main"/>
            </a:ext>
          </a:extLst>
        </p:spPr>
      </p:pic>
      <p:pic>
        <p:nvPicPr>
          <p:cNvPr id="36" name="Grafik 65">
            <a:extLst>
              <a:ext uri="{FF2B5EF4-FFF2-40B4-BE49-F238E27FC236}">
                <a16:creationId xmlns:a16="http://schemas.microsoft.com/office/drawing/2014/main" id="{D516A00A-512B-A55A-A4C6-3AAFE060BB36}"/>
              </a:ext>
            </a:extLst>
          </p:cNvPr>
          <p:cNvPicPr>
            <a:picLocks noChangeAspect="1"/>
          </p:cNvPicPr>
          <p:nvPr/>
        </p:nvPicPr>
        <p:blipFill rotWithShape="1">
          <a:blip r:embed="rId4"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p:blipFill>
        <p:spPr bwMode="auto">
          <a:xfrm flipV="1">
            <a:off x="4225729" y="3469470"/>
            <a:ext cx="2192155" cy="248219"/>
          </a:xfrm>
          <a:prstGeom prst="rect">
            <a:avLst/>
          </a:prstGeom>
          <a:noFill/>
          <a:ln>
            <a:noFill/>
          </a:ln>
          <a:extLst>
            <a:ext uri="{53640926-AAD7-44D8-BBD7-CCE9431645EC}">
              <a14:shadowObscured xmlns:a14="http://schemas.microsoft.com/office/drawing/2010/main"/>
            </a:ext>
          </a:extLst>
        </p:spPr>
      </p:pic>
      <p:pic>
        <p:nvPicPr>
          <p:cNvPr id="37" name="Grafik 66">
            <a:extLst>
              <a:ext uri="{FF2B5EF4-FFF2-40B4-BE49-F238E27FC236}">
                <a16:creationId xmlns:a16="http://schemas.microsoft.com/office/drawing/2014/main" id="{095B1D98-5ED4-D2DD-3B4D-4C22F9EA1154}"/>
              </a:ext>
            </a:extLst>
          </p:cNvPr>
          <p:cNvPicPr>
            <a:picLocks noChangeAspect="1"/>
          </p:cNvPicPr>
          <p:nvPr/>
        </p:nvPicPr>
        <p:blipFill rotWithShape="1">
          <a:blip r:embed="rId3"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p:blipFill>
        <p:spPr bwMode="auto">
          <a:xfrm rot="16200000" flipV="1">
            <a:off x="3696738" y="3902150"/>
            <a:ext cx="1334599" cy="257487"/>
          </a:xfrm>
          <a:prstGeom prst="rect">
            <a:avLst/>
          </a:prstGeom>
          <a:noFill/>
          <a:ln>
            <a:noFill/>
          </a:ln>
          <a:extLst>
            <a:ext uri="{53640926-AAD7-44D8-BBD7-CCE9431645EC}">
              <a14:shadowObscured xmlns:a14="http://schemas.microsoft.com/office/drawing/2010/main"/>
            </a:ext>
          </a:extLst>
        </p:spPr>
      </p:pic>
      <p:pic>
        <p:nvPicPr>
          <p:cNvPr id="38" name="Grafik 67">
            <a:extLst>
              <a:ext uri="{FF2B5EF4-FFF2-40B4-BE49-F238E27FC236}">
                <a16:creationId xmlns:a16="http://schemas.microsoft.com/office/drawing/2014/main" id="{777B106F-C7B1-3BFF-632F-E6468DAED090}"/>
              </a:ext>
            </a:extLst>
          </p:cNvPr>
          <p:cNvPicPr>
            <a:picLocks noChangeAspect="1"/>
          </p:cNvPicPr>
          <p:nvPr/>
        </p:nvPicPr>
        <p:blipFill rotWithShape="1">
          <a:blip r:embed="rId4" cstate="print">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a:stretch/>
        </p:blipFill>
        <p:spPr bwMode="auto">
          <a:xfrm flipV="1">
            <a:off x="6115166" y="2973715"/>
            <a:ext cx="2470034" cy="246998"/>
          </a:xfrm>
          <a:prstGeom prst="rect">
            <a:avLst/>
          </a:prstGeom>
          <a:noFill/>
          <a:ln>
            <a:noFill/>
          </a:ln>
          <a:extLst>
            <a:ext uri="{53640926-AAD7-44D8-BBD7-CCE9431645EC}">
              <a14:shadowObscured xmlns:a14="http://schemas.microsoft.com/office/drawing/2010/main"/>
            </a:ext>
          </a:extLst>
        </p:spPr>
      </p:pic>
      <p:pic>
        <p:nvPicPr>
          <p:cNvPr id="39" name="Grafik 70">
            <a:extLst>
              <a:ext uri="{FF2B5EF4-FFF2-40B4-BE49-F238E27FC236}">
                <a16:creationId xmlns:a16="http://schemas.microsoft.com/office/drawing/2014/main" id="{7346E9C1-7F25-047A-3353-9F4B96C617AE}"/>
              </a:ext>
            </a:extLst>
          </p:cNvPr>
          <p:cNvPicPr>
            <a:picLocks noChangeAspect="1"/>
          </p:cNvPicPr>
          <p:nvPr/>
        </p:nvPicPr>
        <p:blipFill rotWithShape="1">
          <a:blip r:embed="rId3" cstate="print">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a:stretch/>
        </p:blipFill>
        <p:spPr bwMode="auto">
          <a:xfrm rot="16200000" flipV="1">
            <a:off x="5679415" y="3486081"/>
            <a:ext cx="1334601" cy="257487"/>
          </a:xfrm>
          <a:prstGeom prst="rect">
            <a:avLst/>
          </a:prstGeom>
          <a:noFill/>
          <a:ln>
            <a:noFill/>
          </a:ln>
          <a:extLst>
            <a:ext uri="{53640926-AAD7-44D8-BBD7-CCE9431645EC}">
              <a14:shadowObscured xmlns:a14="http://schemas.microsoft.com/office/drawing/2010/main"/>
            </a:ext>
          </a:extLst>
        </p:spPr>
      </p:pic>
      <p:pic>
        <p:nvPicPr>
          <p:cNvPr id="40" name="Grafik 71">
            <a:extLst>
              <a:ext uri="{FF2B5EF4-FFF2-40B4-BE49-F238E27FC236}">
                <a16:creationId xmlns:a16="http://schemas.microsoft.com/office/drawing/2014/main" id="{546EFCB4-2D80-D824-E49C-0905FB3B2536}"/>
              </a:ext>
            </a:extLst>
          </p:cNvPr>
          <p:cNvPicPr>
            <a:picLocks noChangeAspect="1"/>
          </p:cNvPicPr>
          <p:nvPr/>
        </p:nvPicPr>
        <p:blipFill rotWithShape="1">
          <a:blip r:embed="rId4" cstate="print">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flipV="1">
            <a:off x="8091376" y="2445864"/>
            <a:ext cx="2233450" cy="252091"/>
          </a:xfrm>
          <a:prstGeom prst="rect">
            <a:avLst/>
          </a:prstGeom>
          <a:noFill/>
          <a:ln>
            <a:noFill/>
          </a:ln>
          <a:extLst>
            <a:ext uri="{53640926-AAD7-44D8-BBD7-CCE9431645EC}">
              <a14:shadowObscured xmlns:a14="http://schemas.microsoft.com/office/drawing/2010/main"/>
            </a:ext>
          </a:extLst>
        </p:spPr>
      </p:pic>
      <p:pic>
        <p:nvPicPr>
          <p:cNvPr id="41" name="Grafik 74">
            <a:extLst>
              <a:ext uri="{FF2B5EF4-FFF2-40B4-BE49-F238E27FC236}">
                <a16:creationId xmlns:a16="http://schemas.microsoft.com/office/drawing/2014/main" id="{AAA353D7-3EF4-B3BC-4072-555B9F20B6DC}"/>
              </a:ext>
            </a:extLst>
          </p:cNvPr>
          <p:cNvPicPr>
            <a:picLocks noChangeAspect="1"/>
          </p:cNvPicPr>
          <p:nvPr/>
        </p:nvPicPr>
        <p:blipFill rotWithShape="1">
          <a:blip r:embed="rId3" cstate="print">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rot="16200000" flipV="1">
            <a:off x="7584773" y="2857818"/>
            <a:ext cx="1343016" cy="257488"/>
          </a:xfrm>
          <a:prstGeom prst="rect">
            <a:avLst/>
          </a:prstGeom>
          <a:noFill/>
          <a:ln>
            <a:noFill/>
          </a:ln>
          <a:extLst>
            <a:ext uri="{53640926-AAD7-44D8-BBD7-CCE9431645EC}">
              <a14:shadowObscured xmlns:a14="http://schemas.microsoft.com/office/drawing/2010/main"/>
            </a:ext>
          </a:extLst>
        </p:spPr>
      </p:pic>
      <p:pic>
        <p:nvPicPr>
          <p:cNvPr id="42" name="Grafik 79">
            <a:extLst>
              <a:ext uri="{FF2B5EF4-FFF2-40B4-BE49-F238E27FC236}">
                <a16:creationId xmlns:a16="http://schemas.microsoft.com/office/drawing/2014/main" id="{77FBE078-AB32-5F9D-8841-2504108595B3}"/>
              </a:ext>
            </a:extLst>
          </p:cNvPr>
          <p:cNvPicPr>
            <a:picLocks noChangeAspect="1"/>
          </p:cNvPicPr>
          <p:nvPr/>
        </p:nvPicPr>
        <p:blipFill rotWithShape="1">
          <a:blip r:embed="rId4" cstate="print">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flipV="1">
            <a:off x="10124706" y="1905966"/>
            <a:ext cx="2095775" cy="244216"/>
          </a:xfrm>
          <a:prstGeom prst="rect">
            <a:avLst/>
          </a:prstGeom>
          <a:noFill/>
          <a:ln>
            <a:noFill/>
          </a:ln>
          <a:extLst>
            <a:ext uri="{53640926-AAD7-44D8-BBD7-CCE9431645EC}">
              <a14:shadowObscured xmlns:a14="http://schemas.microsoft.com/office/drawing/2010/main"/>
            </a:ext>
          </a:extLst>
        </p:spPr>
      </p:pic>
      <p:pic>
        <p:nvPicPr>
          <p:cNvPr id="43" name="Grafik 80">
            <a:extLst>
              <a:ext uri="{FF2B5EF4-FFF2-40B4-BE49-F238E27FC236}">
                <a16:creationId xmlns:a16="http://schemas.microsoft.com/office/drawing/2014/main" id="{2EEA2917-D4BC-6D9F-CF61-53FA51823A5E}"/>
              </a:ext>
            </a:extLst>
          </p:cNvPr>
          <p:cNvPicPr>
            <a:picLocks noChangeAspect="1"/>
          </p:cNvPicPr>
          <p:nvPr/>
        </p:nvPicPr>
        <p:blipFill rotWithShape="1">
          <a:blip r:embed="rId3" cstate="print">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rot="16200000" flipV="1">
            <a:off x="9572287" y="2350156"/>
            <a:ext cx="1343018" cy="25748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725912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01860E0-3F6A-4A8C-90A9-503213C5C460}"/>
              </a:ext>
            </a:extLst>
          </p:cNvPr>
          <p:cNvSpPr>
            <a:spLocks noGrp="1"/>
          </p:cNvSpPr>
          <p:nvPr>
            <p:ph idx="4294967295"/>
          </p:nvPr>
        </p:nvSpPr>
        <p:spPr>
          <a:xfrm>
            <a:off x="0" y="3006671"/>
            <a:ext cx="12192000" cy="3170291"/>
          </a:xfrm>
        </p:spPr>
        <p:txBody>
          <a:bodyPr>
            <a:normAutofit/>
          </a:bodyPr>
          <a:lstStyle/>
          <a:p>
            <a:pPr marL="0" indent="0" algn="ctr">
              <a:lnSpc>
                <a:spcPct val="107000"/>
              </a:lnSpc>
              <a:spcAft>
                <a:spcPts val="800"/>
              </a:spcAft>
              <a:buNone/>
            </a:pPr>
            <a:r>
              <a:rPr lang="en-GB" sz="4800" b="1" dirty="0">
                <a:solidFill>
                  <a:srgbClr val="1A7EBA"/>
                </a:solidFill>
                <a:effectLst/>
                <a:latin typeface="Calibri" panose="020F0502020204030204" pitchFamily="34" charset="0"/>
                <a:ea typeface="Calibri" panose="020F0502020204030204" pitchFamily="34" charset="0"/>
              </a:rPr>
              <a:t>“</a:t>
            </a:r>
            <a:r>
              <a:rPr lang="el-GR" sz="4800" b="1" dirty="0">
                <a:solidFill>
                  <a:srgbClr val="1A7EBA"/>
                </a:solidFill>
                <a:latin typeface="Calibri" panose="020F0502020204030204" pitchFamily="34" charset="0"/>
                <a:ea typeface="Calibri" panose="020F0502020204030204" pitchFamily="34" charset="0"/>
              </a:rPr>
              <a:t>Το μόνο άτομο του οποίου τη συμπεριφορά μπορείτε να ελέγξετε είναι ο εαυτός σας</a:t>
            </a:r>
            <a:r>
              <a:rPr lang="en-GB" sz="4800" b="1" dirty="0">
                <a:solidFill>
                  <a:srgbClr val="1A7EBA"/>
                </a:solidFill>
                <a:effectLst/>
                <a:latin typeface="Calibri" panose="020F0502020204030204" pitchFamily="34" charset="0"/>
                <a:ea typeface="Calibri" panose="020F0502020204030204" pitchFamily="34" charset="0"/>
              </a:rPr>
              <a:t>.”</a:t>
            </a:r>
            <a:endParaRPr lang="el-GR" sz="4800" b="1" dirty="0">
              <a:solidFill>
                <a:srgbClr val="1A7EBA"/>
              </a:solidFill>
              <a:effectLst/>
              <a:latin typeface="Calibri" panose="020F0502020204030204" pitchFamily="34" charset="0"/>
              <a:ea typeface="Calibri" panose="020F0502020204030204" pitchFamily="34" charset="0"/>
            </a:endParaRPr>
          </a:p>
          <a:p>
            <a:pPr marL="0" indent="0" algn="r">
              <a:lnSpc>
                <a:spcPct val="107000"/>
              </a:lnSpc>
              <a:spcAft>
                <a:spcPts val="800"/>
              </a:spcAft>
              <a:buNone/>
            </a:pPr>
            <a:r>
              <a:rPr lang="en-GB" sz="4400" dirty="0">
                <a:effectLst/>
                <a:latin typeface="Calibri" panose="020F0502020204030204" pitchFamily="34" charset="0"/>
                <a:ea typeface="Calibri" panose="020F0502020204030204" pitchFamily="34" charset="0"/>
              </a:rPr>
              <a:t>William Glasser</a:t>
            </a:r>
            <a:endParaRPr lang="el-GR" sz="4400" dirty="0">
              <a:effectLst/>
              <a:latin typeface="Calibri" panose="020F0502020204030204" pitchFamily="34" charset="0"/>
              <a:ea typeface="Calibri" panose="020F0502020204030204" pitchFamily="34" charset="0"/>
            </a:endParaRPr>
          </a:p>
          <a:p>
            <a:pPr marL="0" indent="0">
              <a:buNone/>
            </a:pPr>
            <a:endParaRPr lang="el-GR" sz="6600" dirty="0"/>
          </a:p>
        </p:txBody>
      </p:sp>
      <p:sp>
        <p:nvSpPr>
          <p:cNvPr id="4" name="Oval 31">
            <a:extLst>
              <a:ext uri="{FF2B5EF4-FFF2-40B4-BE49-F238E27FC236}">
                <a16:creationId xmlns:a16="http://schemas.microsoft.com/office/drawing/2014/main" id="{5468836F-88BD-4E30-A86E-9249760E707C}"/>
              </a:ext>
            </a:extLst>
          </p:cNvPr>
          <p:cNvSpPr/>
          <p:nvPr/>
        </p:nvSpPr>
        <p:spPr>
          <a:xfrm>
            <a:off x="4880378" y="6167948"/>
            <a:ext cx="1203986" cy="1203986"/>
          </a:xfrm>
          <a:prstGeom prst="ellipse">
            <a:avLst/>
          </a:prstGeom>
          <a:solidFill>
            <a:srgbClr val="80C14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5" name="Oval 32">
            <a:extLst>
              <a:ext uri="{FF2B5EF4-FFF2-40B4-BE49-F238E27FC236}">
                <a16:creationId xmlns:a16="http://schemas.microsoft.com/office/drawing/2014/main" id="{51F463BB-7E91-42FD-BCAE-101075C85F95}"/>
              </a:ext>
            </a:extLst>
          </p:cNvPr>
          <p:cNvSpPr/>
          <p:nvPr/>
        </p:nvSpPr>
        <p:spPr>
          <a:xfrm>
            <a:off x="4671990" y="5937030"/>
            <a:ext cx="1620762" cy="1665824"/>
          </a:xfrm>
          <a:prstGeom prst="ellipse">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grpSp>
        <p:nvGrpSpPr>
          <p:cNvPr id="6" name="Group 19">
            <a:extLst>
              <a:ext uri="{FF2B5EF4-FFF2-40B4-BE49-F238E27FC236}">
                <a16:creationId xmlns:a16="http://schemas.microsoft.com/office/drawing/2014/main" id="{8479882A-CBE6-4B71-8CA7-5B122EC9B33C}"/>
              </a:ext>
            </a:extLst>
          </p:cNvPr>
          <p:cNvGrpSpPr/>
          <p:nvPr/>
        </p:nvGrpSpPr>
        <p:grpSpPr>
          <a:xfrm>
            <a:off x="10757890" y="-1014351"/>
            <a:ext cx="2586642" cy="2586642"/>
            <a:chOff x="-708484" y="229951"/>
            <a:chExt cx="1546638" cy="1546638"/>
          </a:xfrm>
          <a:solidFill>
            <a:srgbClr val="F68121"/>
          </a:solidFill>
        </p:grpSpPr>
        <p:sp>
          <p:nvSpPr>
            <p:cNvPr id="7" name="Circle: Hollow 20">
              <a:extLst>
                <a:ext uri="{FF2B5EF4-FFF2-40B4-BE49-F238E27FC236}">
                  <a16:creationId xmlns:a16="http://schemas.microsoft.com/office/drawing/2014/main" id="{7C2D8BCA-D0AA-4B6C-B804-09FD1F66BBE6}"/>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Circle: Hollow 21">
              <a:extLst>
                <a:ext uri="{FF2B5EF4-FFF2-40B4-BE49-F238E27FC236}">
                  <a16:creationId xmlns:a16="http://schemas.microsoft.com/office/drawing/2014/main" id="{DAAE6B17-E815-46A0-95FC-3A1196EE21D5}"/>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35182970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5B5F5-F548-4606-81E8-0CC1B560B0B7}"/>
              </a:ext>
            </a:extLst>
          </p:cNvPr>
          <p:cNvSpPr>
            <a:spLocks noGrp="1"/>
          </p:cNvSpPr>
          <p:nvPr>
            <p:ph type="title"/>
          </p:nvPr>
        </p:nvSpPr>
        <p:spPr/>
        <p:txBody>
          <a:bodyPr/>
          <a:lstStyle/>
          <a:p>
            <a:r>
              <a:rPr lang="el-GR" dirty="0"/>
              <a:t>Βήματα</a:t>
            </a:r>
            <a:r>
              <a:rPr lang="en-US" dirty="0"/>
              <a:t> 1 - 3</a:t>
            </a:r>
            <a:endParaRPr lang="el-GR" dirty="0"/>
          </a:p>
        </p:txBody>
      </p:sp>
      <p:sp>
        <p:nvSpPr>
          <p:cNvPr id="3" name="Content Placeholder 2">
            <a:extLst>
              <a:ext uri="{FF2B5EF4-FFF2-40B4-BE49-F238E27FC236}">
                <a16:creationId xmlns:a16="http://schemas.microsoft.com/office/drawing/2014/main" id="{451E83D5-F17A-4B10-869F-1849F5DCBDFF}"/>
              </a:ext>
            </a:extLst>
          </p:cNvPr>
          <p:cNvSpPr>
            <a:spLocks noGrp="1"/>
          </p:cNvSpPr>
          <p:nvPr>
            <p:ph idx="1"/>
          </p:nvPr>
        </p:nvSpPr>
        <p:spPr>
          <a:xfrm>
            <a:off x="838200" y="1825625"/>
            <a:ext cx="11353800" cy="4862558"/>
          </a:xfrm>
        </p:spPr>
        <p:txBody>
          <a:bodyPr>
            <a:normAutofit fontScale="92500" lnSpcReduction="20000"/>
          </a:bodyPr>
          <a:lstStyle/>
          <a:p>
            <a:pPr marL="0" indent="0">
              <a:lnSpc>
                <a:spcPct val="107000"/>
              </a:lnSpc>
              <a:spcAft>
                <a:spcPts val="800"/>
              </a:spcAft>
              <a:buNone/>
            </a:pPr>
            <a:r>
              <a:rPr lang="en-GB" sz="2000" b="1" dirty="0">
                <a:effectLst/>
                <a:latin typeface="Calibri" panose="020F0502020204030204" pitchFamily="34" charset="0"/>
                <a:ea typeface="Calibri" panose="020F0502020204030204" pitchFamily="34" charset="0"/>
              </a:rPr>
              <a:t>1) </a:t>
            </a:r>
            <a:r>
              <a:rPr lang="el-GR" sz="2000" b="1" dirty="0">
                <a:latin typeface="Calibri" panose="020F0502020204030204" pitchFamily="34" charset="0"/>
                <a:ea typeface="Calibri" panose="020F0502020204030204" pitchFamily="34" charset="0"/>
              </a:rPr>
              <a:t>Πάρτε μια απόφαση</a:t>
            </a:r>
            <a:r>
              <a:rPr lang="en-GB" sz="2000" b="1" dirty="0">
                <a:effectLst/>
                <a:latin typeface="Calibri" panose="020F0502020204030204" pitchFamily="34" charset="0"/>
                <a:ea typeface="Calibri" panose="020F0502020204030204" pitchFamily="34" charset="0"/>
              </a:rPr>
              <a:t>!</a:t>
            </a:r>
            <a:endParaRPr lang="el-GR" sz="2000" dirty="0">
              <a:effectLst/>
              <a:latin typeface="Calibri" panose="020F0502020204030204" pitchFamily="34" charset="0"/>
              <a:ea typeface="Calibri" panose="020F0502020204030204" pitchFamily="34" charset="0"/>
            </a:endParaRPr>
          </a:p>
          <a:p>
            <a:pPr>
              <a:lnSpc>
                <a:spcPct val="107000"/>
              </a:lnSpc>
              <a:spcAft>
                <a:spcPts val="800"/>
              </a:spcAft>
            </a:pPr>
            <a:r>
              <a:rPr lang="el-GR" sz="2000" dirty="0">
                <a:latin typeface="Calibri" panose="020F0502020204030204" pitchFamily="34" charset="0"/>
                <a:ea typeface="Calibri" panose="020F0502020204030204" pitchFamily="34" charset="0"/>
              </a:rPr>
              <a:t>Στην αρχή, όπως πάντα, υπάρχει μια απόφαση. Θα μπορούσε να είναι κάπως έτσι</a:t>
            </a:r>
            <a:r>
              <a:rPr lang="en-GB" sz="2000" dirty="0">
                <a:effectLst/>
                <a:latin typeface="Calibri" panose="020F0502020204030204" pitchFamily="34" charset="0"/>
                <a:ea typeface="Calibri" panose="020F0502020204030204" pitchFamily="34" charset="0"/>
              </a:rPr>
              <a:t>:</a:t>
            </a:r>
            <a:endParaRPr lang="el-GR" sz="2000" dirty="0">
              <a:effectLst/>
              <a:latin typeface="Calibri" panose="020F0502020204030204" pitchFamily="34" charset="0"/>
              <a:ea typeface="Calibri" panose="020F0502020204030204" pitchFamily="34" charset="0"/>
            </a:endParaRPr>
          </a:p>
          <a:p>
            <a:pPr>
              <a:lnSpc>
                <a:spcPct val="107000"/>
              </a:lnSpc>
              <a:spcAft>
                <a:spcPts val="800"/>
              </a:spcAft>
            </a:pPr>
            <a:r>
              <a:rPr lang="el-GR" sz="2000" dirty="0">
                <a:latin typeface="Calibri" panose="020F0502020204030204" pitchFamily="34" charset="0"/>
                <a:ea typeface="Calibri" panose="020F0502020204030204" pitchFamily="34" charset="0"/>
              </a:rPr>
              <a:t>«Αποφασίζω ότι στο εξής θα αντιλαμβάνομαι τις ανάγκες μου και θα τις εκπληρώνω με θετικό τρόπο.»</a:t>
            </a:r>
            <a:r>
              <a:rPr lang="en-GB" sz="2000" dirty="0">
                <a:effectLst/>
                <a:latin typeface="Calibri" panose="020F0502020204030204" pitchFamily="34" charset="0"/>
                <a:ea typeface="Calibri" panose="020F0502020204030204" pitchFamily="34" charset="0"/>
              </a:rPr>
              <a:t> </a:t>
            </a:r>
            <a:endParaRPr lang="el-GR" sz="2000" dirty="0">
              <a:effectLst/>
              <a:latin typeface="Calibri" panose="020F0502020204030204" pitchFamily="34" charset="0"/>
              <a:ea typeface="Calibri" panose="020F0502020204030204" pitchFamily="34" charset="0"/>
            </a:endParaRPr>
          </a:p>
          <a:p>
            <a:pPr marL="0" indent="0">
              <a:lnSpc>
                <a:spcPct val="107000"/>
              </a:lnSpc>
              <a:spcAft>
                <a:spcPts val="800"/>
              </a:spcAft>
              <a:buNone/>
            </a:pPr>
            <a:r>
              <a:rPr lang="en-GB" sz="2000" b="1" dirty="0">
                <a:effectLst/>
                <a:latin typeface="Calibri" panose="020F0502020204030204" pitchFamily="34" charset="0"/>
                <a:ea typeface="Calibri" panose="020F0502020204030204" pitchFamily="34" charset="0"/>
              </a:rPr>
              <a:t>2) </a:t>
            </a:r>
            <a:r>
              <a:rPr lang="el-GR" sz="2000" b="1" dirty="0">
                <a:latin typeface="Calibri" panose="020F0502020204030204" pitchFamily="34" charset="0"/>
                <a:ea typeface="Calibri" panose="020F0502020204030204" pitchFamily="34" charset="0"/>
              </a:rPr>
              <a:t>Διαλέξτε πρώτα τις εύκολες καταστάσεις</a:t>
            </a:r>
            <a:r>
              <a:rPr lang="en-GB" sz="2000" b="1" dirty="0">
                <a:effectLst/>
                <a:latin typeface="Calibri" panose="020F0502020204030204" pitchFamily="34" charset="0"/>
                <a:ea typeface="Calibri" panose="020F0502020204030204" pitchFamily="34" charset="0"/>
              </a:rPr>
              <a:t>!</a:t>
            </a:r>
            <a:endParaRPr lang="el-GR" sz="2000" dirty="0">
              <a:effectLst/>
              <a:latin typeface="Calibri" panose="020F0502020204030204" pitchFamily="34" charset="0"/>
              <a:ea typeface="Calibri" panose="020F0502020204030204" pitchFamily="34" charset="0"/>
            </a:endParaRPr>
          </a:p>
          <a:p>
            <a:pPr>
              <a:lnSpc>
                <a:spcPct val="107000"/>
              </a:lnSpc>
              <a:spcAft>
                <a:spcPts val="800"/>
              </a:spcAft>
            </a:pPr>
            <a:r>
              <a:rPr lang="el-GR" sz="2000" dirty="0">
                <a:latin typeface="Calibri" panose="020F0502020204030204" pitchFamily="34" charset="0"/>
                <a:ea typeface="Calibri" panose="020F0502020204030204" pitchFamily="34" charset="0"/>
              </a:rPr>
              <a:t>Ξεκινήστε με τις πιο εύκολες καταστάσεις, κάντε υπομονή με τον εαυτό σας και μην περιμένετε τον εαυτό σας να γίνει τέλειος μέσα σε μια νύχτα</a:t>
            </a:r>
            <a:r>
              <a:rPr lang="en-GB" sz="2000" dirty="0">
                <a:effectLst/>
                <a:latin typeface="Calibri" panose="020F0502020204030204" pitchFamily="34" charset="0"/>
                <a:ea typeface="Calibri" panose="020F0502020204030204" pitchFamily="34" charset="0"/>
              </a:rPr>
              <a:t>.</a:t>
            </a:r>
            <a:endParaRPr lang="el-GR" sz="2000" dirty="0">
              <a:effectLst/>
              <a:latin typeface="Calibri" panose="020F0502020204030204" pitchFamily="34" charset="0"/>
              <a:ea typeface="Calibri" panose="020F0502020204030204" pitchFamily="34" charset="0"/>
            </a:endParaRPr>
          </a:p>
          <a:p>
            <a:pPr marL="0" indent="0">
              <a:lnSpc>
                <a:spcPct val="107000"/>
              </a:lnSpc>
              <a:spcAft>
                <a:spcPts val="800"/>
              </a:spcAft>
              <a:buNone/>
            </a:pPr>
            <a:r>
              <a:rPr lang="en-GB" sz="2000" b="1" dirty="0">
                <a:effectLst/>
                <a:latin typeface="Calibri" panose="020F0502020204030204" pitchFamily="34" charset="0"/>
                <a:ea typeface="Calibri" panose="020F0502020204030204" pitchFamily="34" charset="0"/>
              </a:rPr>
              <a:t>3) </a:t>
            </a:r>
            <a:r>
              <a:rPr lang="el-GR" sz="2000" b="1" dirty="0">
                <a:latin typeface="Calibri" panose="020F0502020204030204" pitchFamily="34" charset="0"/>
                <a:ea typeface="Calibri" panose="020F0502020204030204" pitchFamily="34" charset="0"/>
              </a:rPr>
              <a:t>Αρχίστε την εξάσκηση</a:t>
            </a:r>
            <a:r>
              <a:rPr lang="en-GB" sz="2000" b="1" dirty="0">
                <a:effectLst/>
                <a:latin typeface="Calibri" panose="020F0502020204030204" pitchFamily="34" charset="0"/>
                <a:ea typeface="Calibri" panose="020F0502020204030204" pitchFamily="34" charset="0"/>
              </a:rPr>
              <a:t>!</a:t>
            </a:r>
            <a:endParaRPr lang="el-GR" sz="2000" dirty="0">
              <a:effectLst/>
              <a:latin typeface="Calibri" panose="020F0502020204030204" pitchFamily="34" charset="0"/>
              <a:ea typeface="Calibri" panose="020F0502020204030204" pitchFamily="34" charset="0"/>
            </a:endParaRPr>
          </a:p>
          <a:p>
            <a:pPr>
              <a:lnSpc>
                <a:spcPct val="107000"/>
              </a:lnSpc>
              <a:spcAft>
                <a:spcPts val="800"/>
              </a:spcAft>
            </a:pPr>
            <a:r>
              <a:rPr lang="el-GR" sz="2000" dirty="0">
                <a:latin typeface="Calibri" panose="020F0502020204030204" pitchFamily="34" charset="0"/>
                <a:ea typeface="Calibri" panose="020F0502020204030204" pitchFamily="34" charset="0"/>
              </a:rPr>
              <a:t>Τι πιστεύετε - γνωρίζετε καλύτερα τον εαυτό σας - ποιες απλές καταστάσεις θα μπορούσατε να χρησιμοποιήσετε για να ξεκινήσετε την εξάσκηση;</a:t>
            </a:r>
            <a:endParaRPr lang="el-GR" sz="2000" dirty="0">
              <a:effectLst/>
              <a:latin typeface="Calibri" panose="020F0502020204030204" pitchFamily="34" charset="0"/>
              <a:ea typeface="Calibri" panose="020F0502020204030204" pitchFamily="34" charset="0"/>
            </a:endParaRPr>
          </a:p>
          <a:p>
            <a:pPr marL="800100" lvl="1" indent="-342900">
              <a:lnSpc>
                <a:spcPct val="107000"/>
              </a:lnSpc>
              <a:spcAft>
                <a:spcPts val="800"/>
              </a:spcAft>
              <a:buFont typeface="+mj-lt"/>
              <a:buAutoNum type="arabicPeriod"/>
            </a:pPr>
            <a:r>
              <a:rPr lang="en-GB" sz="1900" dirty="0">
                <a:effectLst/>
                <a:latin typeface="Calibri" panose="020F0502020204030204" pitchFamily="34" charset="0"/>
                <a:ea typeface="Calibri" panose="020F0502020204030204" pitchFamily="34" charset="0"/>
              </a:rPr>
              <a:t>...</a:t>
            </a:r>
            <a:endParaRPr lang="el-GR" sz="1900" dirty="0">
              <a:effectLst/>
              <a:latin typeface="Calibri" panose="020F0502020204030204" pitchFamily="34" charset="0"/>
              <a:ea typeface="Calibri" panose="020F0502020204030204" pitchFamily="34" charset="0"/>
            </a:endParaRPr>
          </a:p>
          <a:p>
            <a:pPr marL="800100" lvl="1" indent="-342900">
              <a:lnSpc>
                <a:spcPct val="107000"/>
              </a:lnSpc>
              <a:spcAft>
                <a:spcPts val="800"/>
              </a:spcAft>
              <a:buFont typeface="+mj-lt"/>
              <a:buAutoNum type="arabicPeriod"/>
            </a:pPr>
            <a:r>
              <a:rPr lang="en-GB" sz="1900" dirty="0">
                <a:effectLst/>
                <a:latin typeface="Calibri" panose="020F0502020204030204" pitchFamily="34" charset="0"/>
                <a:ea typeface="Calibri" panose="020F0502020204030204" pitchFamily="34" charset="0"/>
              </a:rPr>
              <a:t>...</a:t>
            </a:r>
            <a:endParaRPr lang="el-GR" sz="1900" dirty="0">
              <a:effectLst/>
              <a:latin typeface="Calibri" panose="020F0502020204030204" pitchFamily="34" charset="0"/>
              <a:ea typeface="Calibri" panose="020F0502020204030204" pitchFamily="34" charset="0"/>
            </a:endParaRPr>
          </a:p>
          <a:p>
            <a:pPr marL="800100" lvl="1" indent="-342900">
              <a:lnSpc>
                <a:spcPct val="107000"/>
              </a:lnSpc>
              <a:spcAft>
                <a:spcPts val="800"/>
              </a:spcAft>
              <a:buFont typeface="+mj-lt"/>
              <a:buAutoNum type="arabicPeriod"/>
            </a:pPr>
            <a:r>
              <a:rPr lang="en-GB" sz="1900" dirty="0">
                <a:effectLst/>
                <a:latin typeface="Calibri" panose="020F0502020204030204" pitchFamily="34" charset="0"/>
                <a:ea typeface="Calibri" panose="020F0502020204030204" pitchFamily="34" charset="0"/>
              </a:rPr>
              <a:t>...</a:t>
            </a:r>
            <a:endParaRPr lang="el-GR" sz="1900" dirty="0">
              <a:effectLst/>
              <a:latin typeface="Calibri" panose="020F0502020204030204" pitchFamily="34" charset="0"/>
              <a:ea typeface="Calibri" panose="020F0502020204030204" pitchFamily="34" charset="0"/>
            </a:endParaRPr>
          </a:p>
          <a:p>
            <a:endParaRPr lang="el-GR" sz="3200" dirty="0"/>
          </a:p>
        </p:txBody>
      </p:sp>
      <p:sp>
        <p:nvSpPr>
          <p:cNvPr id="5" name="TextBox 4">
            <a:extLst>
              <a:ext uri="{FF2B5EF4-FFF2-40B4-BE49-F238E27FC236}">
                <a16:creationId xmlns:a16="http://schemas.microsoft.com/office/drawing/2014/main" id="{9CC2EA47-EADD-404B-8937-D1BC9F0D569A}"/>
              </a:ext>
            </a:extLst>
          </p:cNvPr>
          <p:cNvSpPr txBox="1"/>
          <p:nvPr/>
        </p:nvSpPr>
        <p:spPr>
          <a:xfrm>
            <a:off x="9200644" y="0"/>
            <a:ext cx="2991356"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rPr>
              <a:t>○ </a:t>
            </a:r>
            <a:r>
              <a:rPr lang="el-GR" dirty="0">
                <a:solidFill>
                  <a:schemeClr val="bg1"/>
                </a:solidFill>
                <a:effectLst>
                  <a:outerShdw blurRad="38100" dist="38100" dir="2700000" algn="tl">
                    <a:srgbClr val="000000">
                      <a:alpha val="43137"/>
                    </a:srgbClr>
                  </a:outerShdw>
                </a:effectLst>
              </a:rPr>
              <a:t>Εξασκήστε καλές συνήθειες</a:t>
            </a:r>
            <a:endParaRPr lang="en-US" sz="18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6491383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2058" descr="Aquarell, Pinselstrich, Farbe, Abstrakt, Textur, Bürste">
            <a:extLst>
              <a:ext uri="{FF2B5EF4-FFF2-40B4-BE49-F238E27FC236}">
                <a16:creationId xmlns:a16="http://schemas.microsoft.com/office/drawing/2014/main" id="{40FEB064-D564-4F6D-9C65-A4FDA6754BB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27" t="1567" r="472" b="2549"/>
          <a:stretch/>
        </p:blipFill>
        <p:spPr bwMode="auto">
          <a:xfrm>
            <a:off x="-1197621" y="1505118"/>
            <a:ext cx="11790095" cy="5939555"/>
          </a:xfrm>
          <a:prstGeom prst="rect">
            <a:avLst/>
          </a:prstGeom>
          <a:noFill/>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AF64B621-71AD-4212-AA02-DA16FBE3F2A9}"/>
              </a:ext>
            </a:extLst>
          </p:cNvPr>
          <p:cNvSpPr>
            <a:spLocks noGrp="1"/>
          </p:cNvSpPr>
          <p:nvPr>
            <p:ph type="title"/>
          </p:nvPr>
        </p:nvSpPr>
        <p:spPr/>
        <p:txBody>
          <a:bodyPr/>
          <a:lstStyle/>
          <a:p>
            <a:r>
              <a:rPr lang="el-GR" dirty="0"/>
              <a:t>Η ιστορία της </a:t>
            </a:r>
            <a:r>
              <a:rPr lang="en-US" dirty="0"/>
              <a:t>Carina</a:t>
            </a:r>
            <a:endParaRPr lang="el-GR" dirty="0"/>
          </a:p>
        </p:txBody>
      </p:sp>
      <p:sp>
        <p:nvSpPr>
          <p:cNvPr id="5" name="TextBox 4">
            <a:extLst>
              <a:ext uri="{FF2B5EF4-FFF2-40B4-BE49-F238E27FC236}">
                <a16:creationId xmlns:a16="http://schemas.microsoft.com/office/drawing/2014/main" id="{48DDAEB4-322D-4F22-A013-F108A59463C8}"/>
              </a:ext>
            </a:extLst>
          </p:cNvPr>
          <p:cNvSpPr txBox="1"/>
          <p:nvPr/>
        </p:nvSpPr>
        <p:spPr>
          <a:xfrm>
            <a:off x="349250" y="1690688"/>
            <a:ext cx="9423400" cy="5028877"/>
          </a:xfrm>
          <a:prstGeom prst="rect">
            <a:avLst/>
          </a:prstGeom>
          <a:noFill/>
          <a:ln>
            <a:noFill/>
          </a:ln>
        </p:spPr>
        <p:txBody>
          <a:bodyPr wrap="square">
            <a:spAutoFit/>
          </a:bodyPr>
          <a:lstStyle/>
          <a:p>
            <a:pPr>
              <a:lnSpc>
                <a:spcPct val="89000"/>
              </a:lnSpc>
              <a:spcAft>
                <a:spcPts val="800"/>
              </a:spcAft>
            </a:pPr>
            <a:r>
              <a:rPr lang="el-GR" sz="17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Η </a:t>
            </a:r>
            <a:r>
              <a:rPr lang="sl-SI" sz="17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Carina</a:t>
            </a:r>
            <a:r>
              <a:rPr lang="el-GR" sz="17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έχει προβλήματα με τη μικρή της αδερφή </a:t>
            </a:r>
            <a:r>
              <a:rPr lang="el-GR" sz="1700" b="1" dirty="0" err="1">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Ida</a:t>
            </a:r>
            <a:r>
              <a:rPr lang="el-GR" sz="17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Είναι πραγματικά ενοχλητική αυτή τη στιγμή και συχνά συμβαίνει ότι η </a:t>
            </a:r>
            <a:r>
              <a:rPr lang="sl-SI" sz="17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Carina</a:t>
            </a:r>
            <a:r>
              <a:rPr lang="el-GR" sz="17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αφήνει την </a:t>
            </a:r>
            <a:r>
              <a:rPr lang="el-GR" sz="1700" b="1" dirty="0" err="1">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Ida</a:t>
            </a:r>
            <a:r>
              <a:rPr lang="el-GR" sz="17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κάτω για να έχει λίγη ηρεμία. Μετά τη λυπάται. Στην πραγματικότητα, δεν θέλει να είναι έτσι, η </a:t>
            </a:r>
            <a:r>
              <a:rPr lang="el-GR" sz="1700" b="1" dirty="0" err="1">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Ida</a:t>
            </a:r>
            <a:r>
              <a:rPr lang="el-GR" sz="17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την αγαπάει πολύ και είναι ένα εξαιρετικό πρότυπο για αυτήν.</a:t>
            </a:r>
          </a:p>
          <a:p>
            <a:pPr>
              <a:lnSpc>
                <a:spcPct val="89000"/>
              </a:lnSpc>
              <a:spcAft>
                <a:spcPts val="800"/>
              </a:spcAft>
            </a:pPr>
            <a:r>
              <a:rPr lang="el-GR" sz="17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Η </a:t>
            </a:r>
            <a:r>
              <a:rPr lang="sl-SI" sz="17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Carina</a:t>
            </a:r>
            <a:r>
              <a:rPr lang="el-GR" sz="17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έχει κάνει το βήμα 1) και αποφάσισε να συνειδητοποιήσει περισσότερο τις ανάγκες της και να τις ικανοποιήσει με θετικό τρόπο.</a:t>
            </a:r>
          </a:p>
          <a:p>
            <a:pPr>
              <a:lnSpc>
                <a:spcPct val="89000"/>
              </a:lnSpc>
              <a:spcAft>
                <a:spcPts val="800"/>
              </a:spcAft>
            </a:pPr>
            <a:r>
              <a:rPr lang="el-GR" sz="17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Την επόμενη φορά που η </a:t>
            </a:r>
            <a:r>
              <a:rPr lang="el-GR" sz="1700" b="1" dirty="0" err="1">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Ida</a:t>
            </a:r>
            <a:r>
              <a:rPr lang="el-GR" sz="17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άρχισε να την νευριάζει ξανά, πήρε μια ανάσα και ένιωσε ότι δεν την βόλευε αν η </a:t>
            </a:r>
            <a:r>
              <a:rPr lang="el-GR" sz="1700" b="1" dirty="0" err="1">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Ida</a:t>
            </a:r>
            <a:r>
              <a:rPr lang="el-GR" sz="17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έμπαινε στο δωμάτιό της και ήθελε κάτι από αυτήν, χωρίς καν να παρατηρήσει ότι η </a:t>
            </a:r>
            <a:r>
              <a:rPr lang="sl-SI" sz="17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Carina</a:t>
            </a:r>
            <a:r>
              <a:rPr lang="el-GR" sz="17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ήταν απασχολημένη. Οι ανάγκες της για δύναμη (η </a:t>
            </a:r>
            <a:r>
              <a:rPr lang="el-GR" sz="1700" b="1" dirty="0" err="1">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Ida</a:t>
            </a:r>
            <a:r>
              <a:rPr lang="el-GR" sz="17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δεν σέβεται ότι η </a:t>
            </a:r>
            <a:r>
              <a:rPr lang="sl-SI" sz="17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Carina</a:t>
            </a:r>
            <a:r>
              <a:rPr lang="el-GR" sz="17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είναι απασχολημένη) και ελευθερία (η </a:t>
            </a:r>
            <a:r>
              <a:rPr lang="sl-SI" sz="17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Carina</a:t>
            </a:r>
            <a:r>
              <a:rPr lang="el-GR" sz="17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μπορεί να αισθάνεται περιορισμένη από τη συμπεριφορά της </a:t>
            </a:r>
            <a:r>
              <a:rPr lang="el-GR" sz="1700" b="1" dirty="0" err="1">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Ida</a:t>
            </a:r>
            <a:r>
              <a:rPr lang="el-GR" sz="17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επηρεάζονται έτσι.</a:t>
            </a:r>
          </a:p>
          <a:p>
            <a:pPr>
              <a:lnSpc>
                <a:spcPct val="89000"/>
              </a:lnSpc>
              <a:spcAft>
                <a:spcPts val="800"/>
              </a:spcAft>
            </a:pPr>
            <a:r>
              <a:rPr lang="el-GR" sz="17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Έκπληκτη, η </a:t>
            </a:r>
            <a:r>
              <a:rPr lang="sl-SI" sz="17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Carina</a:t>
            </a:r>
            <a:r>
              <a:rPr lang="el-GR" sz="17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συνειδητοποιεί ότι στην πραγματικότητα δεν είναι τόσο δύσκολο! Είναι η μεγάλη και μπορεί να εξηγήσει στη μικρή </a:t>
            </a:r>
            <a:r>
              <a:rPr lang="el-GR" sz="1700" b="1" dirty="0" err="1">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Ida</a:t>
            </a:r>
            <a:r>
              <a:rPr lang="el-GR" sz="17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ήρεμα και κατανοητά ότι εργάζεται τώρα και ότι η </a:t>
            </a:r>
            <a:r>
              <a:rPr lang="el-GR" sz="1700" b="1" dirty="0" err="1">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Ida</a:t>
            </a:r>
            <a:r>
              <a:rPr lang="el-GR" sz="17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δεν θέλει να ενοχληθεί όταν </a:t>
            </a:r>
            <a:r>
              <a:rPr lang="el-GR" sz="1700" b="1" dirty="0" err="1">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απορροφηθεί</a:t>
            </a:r>
            <a:r>
              <a:rPr lang="el-GR" sz="17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πλήρως στο παιχνίδι. Η </a:t>
            </a:r>
            <a:r>
              <a:rPr lang="el-GR" sz="1700" b="1" dirty="0" err="1">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Ida</a:t>
            </a:r>
            <a:r>
              <a:rPr lang="el-GR" sz="17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το καταλαβαίνει καλά. Η </a:t>
            </a:r>
            <a:r>
              <a:rPr lang="sl-SI" sz="17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Carina</a:t>
            </a:r>
            <a:r>
              <a:rPr lang="el-GR" sz="17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αφήνει την </a:t>
            </a:r>
            <a:r>
              <a:rPr lang="el-GR" sz="1700" b="1" dirty="0" err="1">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Ida</a:t>
            </a:r>
            <a:r>
              <a:rPr lang="el-GR" sz="17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να έρθει κοντά της όταν τελειώσει τη δουλειά της.</a:t>
            </a:r>
          </a:p>
          <a:p>
            <a:pPr>
              <a:lnSpc>
                <a:spcPct val="89000"/>
              </a:lnSpc>
              <a:spcAft>
                <a:spcPts val="800"/>
              </a:spcAft>
            </a:pPr>
            <a:r>
              <a:rPr lang="el-GR" sz="17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Η </a:t>
            </a:r>
            <a:r>
              <a:rPr lang="sl-SI" sz="17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Carina</a:t>
            </a:r>
            <a:r>
              <a:rPr lang="el-GR" sz="17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είναι περήφανη για τον εαυτό της που χειρίστηκε την κατάσταση τόσο καλά. Καταλαβαίνει ότι η συνειδητοποίηση ότι είναι η μεγάλη τη βοηθά να αντιλαμβάνεται την κατάσταση και να μην περάσει στη θέση του θύματος</a:t>
            </a:r>
          </a:p>
          <a:p>
            <a:pPr>
              <a:lnSpc>
                <a:spcPct val="89000"/>
              </a:lnSpc>
              <a:spcAft>
                <a:spcPts val="800"/>
              </a:spcAft>
            </a:pPr>
            <a:r>
              <a:rPr lang="en-US" sz="17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a:t>
            </a:r>
          </a:p>
        </p:txBody>
      </p:sp>
      <p:sp>
        <p:nvSpPr>
          <p:cNvPr id="10" name="TextBox 9">
            <a:extLst>
              <a:ext uri="{FF2B5EF4-FFF2-40B4-BE49-F238E27FC236}">
                <a16:creationId xmlns:a16="http://schemas.microsoft.com/office/drawing/2014/main" id="{3BBDEC37-D242-412B-9683-D4950D33F5E1}"/>
              </a:ext>
            </a:extLst>
          </p:cNvPr>
          <p:cNvSpPr txBox="1"/>
          <p:nvPr/>
        </p:nvSpPr>
        <p:spPr>
          <a:xfrm>
            <a:off x="296432" y="6531658"/>
            <a:ext cx="606513" cy="307777"/>
          </a:xfrm>
          <a:prstGeom prst="rect">
            <a:avLst/>
          </a:prstGeom>
          <a:noFill/>
        </p:spPr>
        <p:txBody>
          <a:bodyPr wrap="none" rtlCol="0">
            <a:spAutoFit/>
          </a:bodyPr>
          <a:lstStyle/>
          <a:p>
            <a:r>
              <a:rPr lang="el-GR" sz="1400" dirty="0">
                <a:hlinkClick r:id="rId3"/>
              </a:rPr>
              <a:t>Πηγή</a:t>
            </a:r>
            <a:r>
              <a:rPr lang="en-US" sz="1400" dirty="0"/>
              <a:t> </a:t>
            </a:r>
            <a:endParaRPr lang="el-GR" sz="1400" dirty="0"/>
          </a:p>
        </p:txBody>
      </p:sp>
      <p:pic>
        <p:nvPicPr>
          <p:cNvPr id="7" name="Εικόνα 6" descr="Εικόνα που περιέχει κείμενο, παιχνίδι, κούκλα&#10;&#10;Περιγραφή που δημιουργήθηκε αυτόματα">
            <a:extLst>
              <a:ext uri="{FF2B5EF4-FFF2-40B4-BE49-F238E27FC236}">
                <a16:creationId xmlns:a16="http://schemas.microsoft.com/office/drawing/2014/main" id="{AF2C81C1-C41D-80D3-B913-BCD2D48281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66587" y="1219668"/>
            <a:ext cx="3213100" cy="4133214"/>
          </a:xfrm>
          <a:prstGeom prst="ellipse">
            <a:avLst/>
          </a:prstGeom>
          <a:ln>
            <a:noFill/>
          </a:ln>
          <a:effectLst>
            <a:softEdge rad="112500"/>
          </a:effectLst>
        </p:spPr>
      </p:pic>
    </p:spTree>
    <p:extLst>
      <p:ext uri="{BB962C8B-B14F-4D97-AF65-F5344CB8AC3E}">
        <p14:creationId xmlns:p14="http://schemas.microsoft.com/office/powerpoint/2010/main" val="76458548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2062" descr="Aquarell, Pinselstrich, Farbe, Abstrakt, Textur, Bürste">
            <a:extLst>
              <a:ext uri="{FF2B5EF4-FFF2-40B4-BE49-F238E27FC236}">
                <a16:creationId xmlns:a16="http://schemas.microsoft.com/office/drawing/2014/main" id="{EE3512E2-055D-4A6C-8121-8CF1AB445485}"/>
              </a:ext>
            </a:extLst>
          </p:cNvPr>
          <p:cNvPicPr>
            <a:picLocks noChangeAspect="1"/>
          </p:cNvPicPr>
          <p:nvPr/>
        </p:nvPicPr>
        <p:blipFill rotWithShape="1">
          <a:blip r:embed="rId2" cstate="print">
            <a:duotone>
              <a:schemeClr val="accent4">
                <a:shade val="45000"/>
                <a:satMod val="135000"/>
              </a:schemeClr>
              <a:prstClr val="white"/>
            </a:duotone>
            <a:extLst>
              <a:ext uri="{28A0092B-C50C-407E-A947-70E740481C1C}">
                <a14:useLocalDpi xmlns:a14="http://schemas.microsoft.com/office/drawing/2010/main" val="0"/>
              </a:ext>
            </a:extLst>
          </a:blip>
          <a:srcRect l="472" t="1452" r="784" b="4822"/>
          <a:stretch/>
        </p:blipFill>
        <p:spPr bwMode="auto">
          <a:xfrm>
            <a:off x="-1414970" y="1211075"/>
            <a:ext cx="12183906" cy="6133356"/>
          </a:xfrm>
          <a:prstGeom prst="rect">
            <a:avLst/>
          </a:prstGeom>
          <a:noFill/>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FF3EFF60-620D-477C-9C30-E75F86B810DC}"/>
              </a:ext>
            </a:extLst>
          </p:cNvPr>
          <p:cNvSpPr>
            <a:spLocks noGrp="1"/>
          </p:cNvSpPr>
          <p:nvPr>
            <p:ph type="title"/>
          </p:nvPr>
        </p:nvSpPr>
        <p:spPr/>
        <p:txBody>
          <a:bodyPr/>
          <a:lstStyle/>
          <a:p>
            <a:r>
              <a:rPr lang="el-GR" dirty="0"/>
              <a:t>Η ιστορία του Πολ</a:t>
            </a:r>
          </a:p>
        </p:txBody>
      </p:sp>
      <p:sp>
        <p:nvSpPr>
          <p:cNvPr id="7" name="TextBox 6">
            <a:extLst>
              <a:ext uri="{FF2B5EF4-FFF2-40B4-BE49-F238E27FC236}">
                <a16:creationId xmlns:a16="http://schemas.microsoft.com/office/drawing/2014/main" id="{3ABDB8AF-8A6F-4102-BC40-5B62178E35F1}"/>
              </a:ext>
            </a:extLst>
          </p:cNvPr>
          <p:cNvSpPr txBox="1"/>
          <p:nvPr/>
        </p:nvSpPr>
        <p:spPr>
          <a:xfrm>
            <a:off x="410690" y="1657110"/>
            <a:ext cx="8532586" cy="5207708"/>
          </a:xfrm>
          <a:prstGeom prst="rect">
            <a:avLst/>
          </a:prstGeom>
          <a:noFill/>
        </p:spPr>
        <p:txBody>
          <a:bodyPr wrap="square">
            <a:spAutoFit/>
          </a:bodyPr>
          <a:lstStyle/>
          <a:p>
            <a:pPr>
              <a:lnSpc>
                <a:spcPct val="89000"/>
              </a:lnSpc>
              <a:spcAft>
                <a:spcPts val="800"/>
              </a:spcAft>
            </a:pPr>
            <a:r>
              <a:rPr lang="el-GR" sz="1600" dirty="0">
                <a:solidFill>
                  <a:srgbClr val="000000"/>
                </a:solidFill>
                <a:latin typeface="Calibri" panose="020F0502020204030204" pitchFamily="34" charset="0"/>
                <a:ea typeface="Calibri" panose="020F0502020204030204" pitchFamily="34" charset="0"/>
              </a:rPr>
              <a:t>Ο Πολ (τον γνωρίζετε ήδη από το προηγούμενο παράδειγμα) έχει προβλήματα στην έκφραση των αναγκών και των συναισθημάτων του. Ασχολήθηκε επίσης με αυτό το βιβλίο και πήρε την απόφαση ότι δεν θέλει να καταπιέζει τις ανάγκες του τόσο συχνά.</a:t>
            </a:r>
          </a:p>
          <a:p>
            <a:pPr>
              <a:lnSpc>
                <a:spcPct val="89000"/>
              </a:lnSpc>
              <a:spcAft>
                <a:spcPts val="800"/>
              </a:spcAft>
            </a:pPr>
            <a:r>
              <a:rPr lang="el-GR" sz="1600" dirty="0">
                <a:solidFill>
                  <a:srgbClr val="000000"/>
                </a:solidFill>
                <a:latin typeface="Calibri" panose="020F0502020204030204" pitchFamily="34" charset="0"/>
                <a:ea typeface="Calibri" panose="020F0502020204030204" pitchFamily="34" charset="0"/>
              </a:rPr>
              <a:t>Δεν ήταν παρών στην επόμενη ομαδική βραδιά και μετά την ταινία οι σκέψεις του εξακολουθούσαν να αφορούν την τελευταία προσκοπική βραδιά. Πήρε λοιπόν χρόνο και ένιωσε ξανά ποιες από τις ανάγκες του επηρεάστηκαν.</a:t>
            </a:r>
          </a:p>
          <a:p>
            <a:pPr>
              <a:lnSpc>
                <a:spcPct val="89000"/>
              </a:lnSpc>
              <a:spcAft>
                <a:spcPts val="800"/>
              </a:spcAft>
            </a:pPr>
            <a:r>
              <a:rPr lang="el-GR" sz="1600" dirty="0">
                <a:solidFill>
                  <a:srgbClr val="000000"/>
                </a:solidFill>
                <a:latin typeface="Calibri" panose="020F0502020204030204" pitchFamily="34" charset="0"/>
                <a:ea typeface="Calibri" panose="020F0502020204030204" pitchFamily="34" charset="0"/>
              </a:rPr>
              <a:t>Κατέληξε στο συμπέρασμα ότι είχε δύο βασικές ανάγκες σε σύγκρουση. Από τη μία πλευρά, ένιωθε ότι είχε μείνει εκτός επειδή οι άλλοι δεν εκτιμούσαν τη δέσμευσή του (τη δύναμη). Από την άλλη, φοβόταν μήπως μείνει μόνος (αίσθηση του ανήκειν) αν έλεγε τις απόψεις του.</a:t>
            </a:r>
          </a:p>
          <a:p>
            <a:pPr>
              <a:lnSpc>
                <a:spcPct val="89000"/>
              </a:lnSpc>
              <a:spcAft>
                <a:spcPts val="800"/>
              </a:spcAft>
            </a:pPr>
            <a:r>
              <a:rPr lang="el-GR" sz="1600" dirty="0">
                <a:solidFill>
                  <a:srgbClr val="000000"/>
                </a:solidFill>
                <a:latin typeface="Calibri" panose="020F0502020204030204" pitchFamily="34" charset="0"/>
                <a:ea typeface="Calibri" panose="020F0502020204030204" pitchFamily="34" charset="0"/>
              </a:rPr>
              <a:t>Ωστόσο, ο φόβος να μείνει μόνος ήταν μεγαλύτερος και ως εκ τούτου κατάπιε τον θυμό του. Στη συνέχεια έκανε το ίδιο με την πίτσα, τη σοκολάτα και τα πατατάκια, αν και είχε από καιρό νιώσει ότι τίποτα από όλα αυτά δεν ήταν καλό για αυτόν.</a:t>
            </a:r>
          </a:p>
          <a:p>
            <a:pPr>
              <a:lnSpc>
                <a:spcPct val="89000"/>
              </a:lnSpc>
              <a:spcAft>
                <a:spcPts val="800"/>
              </a:spcAft>
            </a:pPr>
            <a:r>
              <a:rPr lang="el-GR" sz="1600" dirty="0">
                <a:solidFill>
                  <a:srgbClr val="000000"/>
                </a:solidFill>
                <a:latin typeface="Calibri" panose="020F0502020204030204" pitchFamily="34" charset="0"/>
                <a:ea typeface="Calibri" panose="020F0502020204030204" pitchFamily="34" charset="0"/>
              </a:rPr>
              <a:t>Ο Πολ εκπλήσσεται όταν βλέπει πόσο λογικά είναι όλα συνδεδεμένα. Ακόμα πρέπει να γελάσει λίγο με τον εαυτό του κρυφά, καθώς τώρα κάθεται στο σπίτι μόνος του, αν και στην πραγματικότητα θέλει να νοιώθει ότι ανήκει κάπου! Πιάνει το κινητό του και καλεί τον Ηλία. Τον ρωτά πώς ήταν η ομαδική βραδιά σήμερα και επίσης του μιλά ανοιχτά για τη συνειδητοποίηση που μόλις είχε. Ο Ηλίας σκέφτεται μαζί του πώς θα μπορούσε να είχε πει στην ομάδα πώς ένιωσε την περασμένη εβδομάδα.</a:t>
            </a:r>
          </a:p>
          <a:p>
            <a:pPr>
              <a:lnSpc>
                <a:spcPct val="89000"/>
              </a:lnSpc>
              <a:spcAft>
                <a:spcPts val="800"/>
              </a:spcAft>
            </a:pPr>
            <a:r>
              <a:rPr lang="el-GR" sz="1600" dirty="0">
                <a:solidFill>
                  <a:srgbClr val="000000"/>
                </a:solidFill>
                <a:latin typeface="Calibri" panose="020F0502020204030204" pitchFamily="34" charset="0"/>
                <a:ea typeface="Calibri" panose="020F0502020204030204" pitchFamily="34" charset="0"/>
              </a:rPr>
              <a:t>Στο εξής, ο Πολ θέλει να προσεγγίζει τους άλλους πιο ειλικρινά και να αναζητά τα σημάδια όπου μπορεί να αισθάνεται ευπρόσδεκτος και αποδεκτός. Ο Ηλίας είναι ένα πολύ καλό πρότυπο για αυτόν και είναι χαρούμενος που έχει έναν τέτοιο φίλο</a:t>
            </a:r>
            <a:r>
              <a:rPr lang="en-GB" sz="1600" dirty="0">
                <a:solidFill>
                  <a:srgbClr val="000000"/>
                </a:solidFill>
                <a:effectLst/>
                <a:latin typeface="Calibri" panose="020F0502020204030204" pitchFamily="34" charset="0"/>
                <a:ea typeface="Calibri" panose="020F0502020204030204" pitchFamily="34" charset="0"/>
              </a:rPr>
              <a:t>.</a:t>
            </a:r>
            <a:endParaRPr lang="el-GR" sz="1600" dirty="0">
              <a:effectLst/>
              <a:latin typeface="Calibri" panose="020F0502020204030204" pitchFamily="34" charset="0"/>
              <a:ea typeface="Calibri" panose="020F0502020204030204" pitchFamily="34" charset="0"/>
            </a:endParaRPr>
          </a:p>
        </p:txBody>
      </p:sp>
      <p:pic>
        <p:nvPicPr>
          <p:cNvPr id="9" name="Εικόνα 8" descr="Εικόνα που περιέχει κείμενο&#10;&#10;Περιγραφή που δημιουργήθηκε αυτόματα">
            <a:extLst>
              <a:ext uri="{FF2B5EF4-FFF2-40B4-BE49-F238E27FC236}">
                <a16:creationId xmlns:a16="http://schemas.microsoft.com/office/drawing/2014/main" id="{98C729B7-82D5-A967-AEA4-C62F0B3962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2783" y="1326810"/>
            <a:ext cx="3629515" cy="4204379"/>
          </a:xfrm>
          <a:prstGeom prst="ellipse">
            <a:avLst/>
          </a:prstGeom>
          <a:ln>
            <a:noFill/>
          </a:ln>
          <a:effectLst>
            <a:softEdge rad="112500"/>
          </a:effectLst>
        </p:spPr>
      </p:pic>
    </p:spTree>
    <p:extLst>
      <p:ext uri="{BB962C8B-B14F-4D97-AF65-F5344CB8AC3E}">
        <p14:creationId xmlns:p14="http://schemas.microsoft.com/office/powerpoint/2010/main" val="422042996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55">
            <a:extLst>
              <a:ext uri="{FF2B5EF4-FFF2-40B4-BE49-F238E27FC236}">
                <a16:creationId xmlns:a16="http://schemas.microsoft.com/office/drawing/2014/main" id="{8FC4BEF7-3BC1-46FF-91AA-96D87B3F74C7}"/>
              </a:ext>
            </a:extLst>
          </p:cNvPr>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491971" y="4673099"/>
            <a:ext cx="3483130" cy="608012"/>
          </a:xfrm>
          <a:prstGeom prst="rect">
            <a:avLst/>
          </a:prstGeom>
          <a:noFill/>
          <a:ln>
            <a:noFill/>
          </a:ln>
          <a:extLst>
            <a:ext uri="{53640926-AAD7-44D8-BBD7-CCE9431645EC}">
              <a14:shadowObscured xmlns:a14="http://schemas.microsoft.com/office/drawing/2010/main"/>
            </a:ext>
          </a:extLst>
        </p:spPr>
      </p:pic>
      <p:pic>
        <p:nvPicPr>
          <p:cNvPr id="6" name="Grafik 55">
            <a:extLst>
              <a:ext uri="{FF2B5EF4-FFF2-40B4-BE49-F238E27FC236}">
                <a16:creationId xmlns:a16="http://schemas.microsoft.com/office/drawing/2014/main" id="{2C53B1C5-67E6-4C23-AEC8-B1650F0FF7A5}"/>
              </a:ext>
            </a:extLst>
          </p:cNvPr>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346538" y="3556336"/>
            <a:ext cx="5781829" cy="608012"/>
          </a:xfrm>
          <a:prstGeom prst="rect">
            <a:avLst/>
          </a:prstGeom>
          <a:noFill/>
          <a:ln>
            <a:noFill/>
          </a:ln>
          <a:extLst>
            <a:ext uri="{53640926-AAD7-44D8-BBD7-CCE9431645EC}">
              <a14:shadowObscured xmlns:a14="http://schemas.microsoft.com/office/drawing/2010/main"/>
            </a:ext>
          </a:extLst>
        </p:spPr>
      </p:pic>
      <p:pic>
        <p:nvPicPr>
          <p:cNvPr id="5" name="Grafik 55">
            <a:extLst>
              <a:ext uri="{FF2B5EF4-FFF2-40B4-BE49-F238E27FC236}">
                <a16:creationId xmlns:a16="http://schemas.microsoft.com/office/drawing/2014/main" id="{7C4ED63A-4C70-4E7F-B46E-BBAF27D1FBF1}"/>
              </a:ext>
            </a:extLst>
          </p:cNvPr>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353731" y="1690689"/>
            <a:ext cx="3483130" cy="608012"/>
          </a:xfrm>
          <a:prstGeom prst="rect">
            <a:avLst/>
          </a:prstGeom>
          <a:noFill/>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C7BC7972-FDF1-444D-AD3A-E43F2494191C}"/>
              </a:ext>
            </a:extLst>
          </p:cNvPr>
          <p:cNvSpPr>
            <a:spLocks noGrp="1"/>
          </p:cNvSpPr>
          <p:nvPr>
            <p:ph type="title"/>
          </p:nvPr>
        </p:nvSpPr>
        <p:spPr/>
        <p:txBody>
          <a:bodyPr/>
          <a:lstStyle/>
          <a:p>
            <a:r>
              <a:rPr lang="el-GR" dirty="0"/>
              <a:t>Βήματα</a:t>
            </a:r>
            <a:r>
              <a:rPr lang="en-US" dirty="0"/>
              <a:t> 4 - 6</a:t>
            </a:r>
            <a:endParaRPr lang="el-GR" dirty="0"/>
          </a:p>
        </p:txBody>
      </p:sp>
      <p:sp>
        <p:nvSpPr>
          <p:cNvPr id="3" name="Content Placeholder 2">
            <a:extLst>
              <a:ext uri="{FF2B5EF4-FFF2-40B4-BE49-F238E27FC236}">
                <a16:creationId xmlns:a16="http://schemas.microsoft.com/office/drawing/2014/main" id="{4931A6E1-7904-489C-A121-334A2E2AAD12}"/>
              </a:ext>
            </a:extLst>
          </p:cNvPr>
          <p:cNvSpPr>
            <a:spLocks noGrp="1"/>
          </p:cNvSpPr>
          <p:nvPr>
            <p:ph idx="1"/>
          </p:nvPr>
        </p:nvSpPr>
        <p:spPr>
          <a:xfrm>
            <a:off x="838200" y="1825625"/>
            <a:ext cx="11148152" cy="4564158"/>
          </a:xfrm>
        </p:spPr>
        <p:txBody>
          <a:bodyPr>
            <a:normAutofit fontScale="92500" lnSpcReduction="20000"/>
          </a:bodyPr>
          <a:lstStyle/>
          <a:p>
            <a:pPr marL="0" indent="0">
              <a:lnSpc>
                <a:spcPct val="107000"/>
              </a:lnSpc>
              <a:spcAft>
                <a:spcPts val="800"/>
              </a:spcAft>
              <a:buNone/>
            </a:pPr>
            <a:r>
              <a:rPr lang="en-GB" sz="2000" b="1" dirty="0">
                <a:effectLst/>
                <a:latin typeface="Calibri" panose="020F0502020204030204" pitchFamily="34" charset="0"/>
                <a:ea typeface="Calibri" panose="020F0502020204030204" pitchFamily="34" charset="0"/>
              </a:rPr>
              <a:t>4) </a:t>
            </a:r>
            <a:r>
              <a:rPr lang="el-GR" sz="2000" b="1" dirty="0">
                <a:latin typeface="Calibri" panose="020F0502020204030204" pitchFamily="34" charset="0"/>
                <a:ea typeface="Calibri" panose="020F0502020204030204" pitchFamily="34" charset="0"/>
              </a:rPr>
              <a:t>Βρείτε έναν φίλο</a:t>
            </a:r>
            <a:r>
              <a:rPr lang="en-GB" sz="2000" b="1" dirty="0">
                <a:effectLst/>
                <a:latin typeface="Calibri" panose="020F0502020204030204" pitchFamily="34" charset="0"/>
                <a:ea typeface="Calibri" panose="020F0502020204030204" pitchFamily="34" charset="0"/>
              </a:rPr>
              <a:t>!</a:t>
            </a:r>
            <a:endParaRPr lang="el-GR" sz="2000" dirty="0">
              <a:effectLst/>
              <a:latin typeface="Calibri" panose="020F0502020204030204" pitchFamily="34" charset="0"/>
              <a:ea typeface="Calibri" panose="020F0502020204030204" pitchFamily="34" charset="0"/>
            </a:endParaRPr>
          </a:p>
          <a:p>
            <a:pPr>
              <a:lnSpc>
                <a:spcPct val="107000"/>
              </a:lnSpc>
              <a:spcAft>
                <a:spcPts val="800"/>
              </a:spcAft>
            </a:pPr>
            <a:r>
              <a:rPr lang="el-GR" sz="2000" dirty="0">
                <a:latin typeface="Calibri" panose="020F0502020204030204" pitchFamily="34" charset="0"/>
                <a:ea typeface="Calibri" panose="020F0502020204030204" pitchFamily="34" charset="0"/>
              </a:rPr>
              <a:t>Κάντε αυτό που έκανε ο Πολ και βρείτε έναν φίλο για να μοιραστείτε τις σκέψεις σας. Είναι σημαντικό να εμπιστεύεστε και οι δύο ο ένας τον άλλον ώστε να είστε ανοιχτοί μεταξύ σας. Μαζί μπορείτε να μοιραστείτε τις εμπειρίες σας και να σκεφτείτε ποιες ανάγκες επηρεάζονται. Μπορείτε επίσης να δώσετε ο ένας στον άλλον ανατροφοδότηση και να ενθαρρύνετε ο ένας τον άλλον να δοκιμάσει κάτι νέο. Πώς πιστεύετε ότι αυτό θα μπορούσε να ενισχύσει τη φιλία σας</a:t>
            </a:r>
            <a:r>
              <a:rPr lang="en-GB" sz="2000" dirty="0">
                <a:effectLst/>
                <a:latin typeface="Calibri" panose="020F0502020204030204" pitchFamily="34" charset="0"/>
                <a:ea typeface="Calibri" panose="020F0502020204030204" pitchFamily="34" charset="0"/>
              </a:rPr>
              <a:t>!</a:t>
            </a:r>
            <a:endParaRPr lang="el-GR" sz="2000" dirty="0">
              <a:effectLst/>
              <a:latin typeface="Calibri" panose="020F0502020204030204" pitchFamily="34" charset="0"/>
              <a:ea typeface="Calibri" panose="020F0502020204030204" pitchFamily="34" charset="0"/>
            </a:endParaRPr>
          </a:p>
          <a:p>
            <a:pPr marL="0" indent="0">
              <a:lnSpc>
                <a:spcPct val="107000"/>
              </a:lnSpc>
              <a:spcAft>
                <a:spcPts val="800"/>
              </a:spcAft>
              <a:buNone/>
            </a:pPr>
            <a:r>
              <a:rPr lang="en-GB" sz="2000" b="1" dirty="0">
                <a:effectLst/>
                <a:latin typeface="Calibri" panose="020F0502020204030204" pitchFamily="34" charset="0"/>
                <a:ea typeface="Calibri" panose="020F0502020204030204" pitchFamily="34" charset="0"/>
              </a:rPr>
              <a:t>5) </a:t>
            </a:r>
            <a:r>
              <a:rPr lang="el-GR" sz="2000" b="1" dirty="0">
                <a:latin typeface="Calibri" panose="020F0502020204030204" pitchFamily="34" charset="0"/>
                <a:ea typeface="Calibri" panose="020F0502020204030204" pitchFamily="34" charset="0"/>
              </a:rPr>
              <a:t>Πάρτε τον έλεγχο της κατάστασης! Πάψτε να είστε το θύμα</a:t>
            </a:r>
            <a:r>
              <a:rPr lang="en-GB" sz="2000" b="1" dirty="0">
                <a:effectLst/>
                <a:latin typeface="Calibri" panose="020F0502020204030204" pitchFamily="34" charset="0"/>
                <a:ea typeface="Calibri" panose="020F0502020204030204" pitchFamily="34" charset="0"/>
              </a:rPr>
              <a:t>!</a:t>
            </a:r>
            <a:endParaRPr lang="el-GR" sz="2000" dirty="0">
              <a:effectLst/>
              <a:latin typeface="Calibri" panose="020F0502020204030204" pitchFamily="34" charset="0"/>
              <a:ea typeface="Calibri" panose="020F0502020204030204" pitchFamily="34" charset="0"/>
            </a:endParaRPr>
          </a:p>
          <a:p>
            <a:pPr>
              <a:lnSpc>
                <a:spcPct val="107000"/>
              </a:lnSpc>
              <a:spcAft>
                <a:spcPts val="800"/>
              </a:spcAft>
            </a:pPr>
            <a:r>
              <a:rPr lang="el-GR" sz="2000" dirty="0">
                <a:latin typeface="Calibri" panose="020F0502020204030204" pitchFamily="34" charset="0"/>
                <a:ea typeface="Calibri" panose="020F0502020204030204" pitchFamily="34" charset="0"/>
              </a:rPr>
              <a:t>Θα δείτε ότι θα καταλαβαίνετε τον εαυτό σας και τις ανάγκες σας όλο και καλύτερα. Θα έχετε περισσότερο έλεγχο σε καταστάσεις όπου νιώθατε σαν θύμα και αυτό θα σας ενθαρρύνει να προχωρήσετε</a:t>
            </a:r>
            <a:r>
              <a:rPr lang="en-GB" sz="2000" dirty="0">
                <a:effectLst/>
                <a:latin typeface="Calibri" panose="020F0502020204030204" pitchFamily="34" charset="0"/>
                <a:ea typeface="Calibri" panose="020F0502020204030204" pitchFamily="34" charset="0"/>
              </a:rPr>
              <a:t>.</a:t>
            </a:r>
            <a:endParaRPr lang="el-GR" sz="2000" dirty="0">
              <a:effectLst/>
              <a:latin typeface="Calibri" panose="020F0502020204030204" pitchFamily="34" charset="0"/>
              <a:ea typeface="Calibri" panose="020F0502020204030204" pitchFamily="34" charset="0"/>
            </a:endParaRPr>
          </a:p>
          <a:p>
            <a:pPr marL="0" indent="0">
              <a:lnSpc>
                <a:spcPct val="107000"/>
              </a:lnSpc>
              <a:spcAft>
                <a:spcPts val="800"/>
              </a:spcAft>
              <a:buNone/>
            </a:pPr>
            <a:r>
              <a:rPr lang="en-GB" sz="2000" b="1" dirty="0">
                <a:effectLst/>
                <a:latin typeface="Calibri" panose="020F0502020204030204" pitchFamily="34" charset="0"/>
                <a:ea typeface="Calibri" panose="020F0502020204030204" pitchFamily="34" charset="0"/>
              </a:rPr>
              <a:t>6) </a:t>
            </a:r>
            <a:r>
              <a:rPr lang="el-GR" sz="2000" b="1" dirty="0">
                <a:latin typeface="Calibri" panose="020F0502020204030204" pitchFamily="34" charset="0"/>
                <a:ea typeface="Calibri" panose="020F0502020204030204" pitchFamily="34" charset="0"/>
              </a:rPr>
              <a:t>Έχετε εμπιστοσύνη στον εαυτό σας</a:t>
            </a:r>
            <a:r>
              <a:rPr lang="en-GB" sz="2000" b="1" dirty="0">
                <a:effectLst/>
                <a:latin typeface="Calibri" panose="020F0502020204030204" pitchFamily="34" charset="0"/>
                <a:ea typeface="Calibri" panose="020F0502020204030204" pitchFamily="34" charset="0"/>
              </a:rPr>
              <a:t>!</a:t>
            </a:r>
            <a:endParaRPr lang="el-GR" sz="2000" dirty="0">
              <a:effectLst/>
              <a:latin typeface="Calibri" panose="020F0502020204030204" pitchFamily="34" charset="0"/>
              <a:ea typeface="Calibri" panose="020F0502020204030204" pitchFamily="34" charset="0"/>
            </a:endParaRPr>
          </a:p>
          <a:p>
            <a:pPr>
              <a:lnSpc>
                <a:spcPct val="107000"/>
              </a:lnSpc>
              <a:spcAft>
                <a:spcPts val="800"/>
              </a:spcAft>
            </a:pPr>
            <a:r>
              <a:rPr lang="el-GR" sz="2000" dirty="0">
                <a:latin typeface="Calibri" panose="020F0502020204030204" pitchFamily="34" charset="0"/>
                <a:ea typeface="Calibri" panose="020F0502020204030204" pitchFamily="34" charset="0"/>
              </a:rPr>
              <a:t>Όσο πιο θετικές εμπειρίες έχετε με τις στρατηγικές σας, τόσο καλύτερα θα καλυφθούν οι βασικές σας ανάγκες. Θα είστε σε θέση να εμπιστεύεστε όλο και περισσότερο τον εαυτό σας και να νιώθετε ότι έχετε θετική επιρροή στη ζωή σας και στους ανθρώπους γύρω σας</a:t>
            </a:r>
            <a:r>
              <a:rPr lang="en-GB" sz="2000" dirty="0">
                <a:effectLst/>
                <a:latin typeface="Calibri" panose="020F0502020204030204" pitchFamily="34" charset="0"/>
                <a:ea typeface="Calibri" panose="020F0502020204030204" pitchFamily="34" charset="0"/>
              </a:rPr>
              <a:t>.</a:t>
            </a:r>
            <a:endParaRPr lang="el-GR" sz="2000" dirty="0">
              <a:effectLst/>
              <a:latin typeface="Calibri" panose="020F0502020204030204" pitchFamily="34" charset="0"/>
              <a:ea typeface="Calibri" panose="020F0502020204030204" pitchFamily="34" charset="0"/>
            </a:endParaRPr>
          </a:p>
          <a:p>
            <a:endParaRPr lang="el-GR" sz="3200" dirty="0"/>
          </a:p>
        </p:txBody>
      </p:sp>
      <p:sp>
        <p:nvSpPr>
          <p:cNvPr id="8" name="TextBox 7">
            <a:extLst>
              <a:ext uri="{FF2B5EF4-FFF2-40B4-BE49-F238E27FC236}">
                <a16:creationId xmlns:a16="http://schemas.microsoft.com/office/drawing/2014/main" id="{9CC2EA47-EADD-404B-8937-D1BC9F0D569A}"/>
              </a:ext>
            </a:extLst>
          </p:cNvPr>
          <p:cNvSpPr txBox="1"/>
          <p:nvPr/>
        </p:nvSpPr>
        <p:spPr>
          <a:xfrm>
            <a:off x="9200644" y="0"/>
            <a:ext cx="2991356"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rPr>
              <a:t>○ </a:t>
            </a:r>
            <a:r>
              <a:rPr lang="el-GR" dirty="0">
                <a:solidFill>
                  <a:schemeClr val="bg1"/>
                </a:solidFill>
                <a:effectLst>
                  <a:outerShdw blurRad="38100" dist="38100" dir="2700000" algn="tl">
                    <a:srgbClr val="000000">
                      <a:alpha val="43137"/>
                    </a:srgbClr>
                  </a:outerShdw>
                </a:effectLst>
              </a:rPr>
              <a:t>Εξασκήστε καλές συνήθειες</a:t>
            </a:r>
            <a:endParaRPr lang="en-US" sz="18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9506688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FBE56-6A4B-4774-9F4B-AC370ED8BBBB}"/>
              </a:ext>
            </a:extLst>
          </p:cNvPr>
          <p:cNvSpPr>
            <a:spLocks noGrp="1"/>
          </p:cNvSpPr>
          <p:nvPr>
            <p:ph type="title"/>
          </p:nvPr>
        </p:nvSpPr>
        <p:spPr/>
        <p:txBody>
          <a:bodyPr/>
          <a:lstStyle/>
          <a:p>
            <a:r>
              <a:rPr lang="el-GR" dirty="0"/>
              <a:t>Πώς να συνεχίσετε</a:t>
            </a:r>
          </a:p>
        </p:txBody>
      </p:sp>
      <p:sp>
        <p:nvSpPr>
          <p:cNvPr id="3" name="Content Placeholder 2">
            <a:extLst>
              <a:ext uri="{FF2B5EF4-FFF2-40B4-BE49-F238E27FC236}">
                <a16:creationId xmlns:a16="http://schemas.microsoft.com/office/drawing/2014/main" id="{149CC7FA-E26E-45DA-8232-FD7B13C14787}"/>
              </a:ext>
            </a:extLst>
          </p:cNvPr>
          <p:cNvSpPr>
            <a:spLocks noGrp="1"/>
          </p:cNvSpPr>
          <p:nvPr>
            <p:ph idx="1"/>
          </p:nvPr>
        </p:nvSpPr>
        <p:spPr/>
        <p:txBody>
          <a:bodyPr>
            <a:normAutofit/>
          </a:bodyPr>
          <a:lstStyle/>
          <a:p>
            <a:pPr>
              <a:lnSpc>
                <a:spcPct val="107000"/>
              </a:lnSpc>
              <a:spcAft>
                <a:spcPts val="800"/>
              </a:spcAft>
            </a:pPr>
            <a:r>
              <a:rPr lang="el-GR" sz="2000" dirty="0">
                <a:latin typeface="Calibri" panose="020F0502020204030204" pitchFamily="34" charset="0"/>
                <a:ea typeface="Calibri" panose="020F0502020204030204" pitchFamily="34" charset="0"/>
              </a:rPr>
              <a:t>Εάν τώρα είστε περίεργοι και θέλετε να συνεχίσετε να εργάζεστε με τις 5 βασικές ανάγκες, ελέγξτε το υπόλοιπο υλικό σχετικά με το θέμα</a:t>
            </a:r>
            <a:r>
              <a:rPr lang="en-GB" sz="2000" dirty="0">
                <a:effectLst/>
                <a:latin typeface="Calibri" panose="020F0502020204030204" pitchFamily="34" charset="0"/>
                <a:ea typeface="Calibri" panose="020F0502020204030204" pitchFamily="34" charset="0"/>
              </a:rPr>
              <a:t>:</a:t>
            </a:r>
            <a:endParaRPr lang="el-GR" sz="2000" dirty="0">
              <a:effectLst/>
              <a:latin typeface="Calibri" panose="020F0502020204030204" pitchFamily="34" charset="0"/>
              <a:ea typeface="Calibri" panose="020F0502020204030204" pitchFamily="34" charset="0"/>
            </a:endParaRPr>
          </a:p>
          <a:p>
            <a:pPr>
              <a:lnSpc>
                <a:spcPct val="107000"/>
              </a:lnSpc>
              <a:spcAft>
                <a:spcPts val="800"/>
              </a:spcAft>
            </a:pPr>
            <a:r>
              <a:rPr lang="el-GR" sz="2000" b="1" dirty="0">
                <a:latin typeface="Calibri" panose="020F0502020204030204" pitchFamily="34" charset="0"/>
                <a:ea typeface="Calibri" panose="020F0502020204030204" pitchFamily="34" charset="0"/>
              </a:rPr>
              <a:t>Ανθρώπινες Ανάγκες και Στρατηγικές - Βιβλιάριο 3 - Βασικά βήματα στην ιστορία στο δρόμο μας προς τη δημοκρατία</a:t>
            </a:r>
            <a:endParaRPr lang="el-GR" sz="2000" dirty="0">
              <a:effectLst/>
              <a:latin typeface="Calibri" panose="020F0502020204030204" pitchFamily="34" charset="0"/>
              <a:ea typeface="Calibri" panose="020F0502020204030204" pitchFamily="34" charset="0"/>
            </a:endParaRPr>
          </a:p>
          <a:p>
            <a:pPr marL="457200" lvl="1" indent="0">
              <a:lnSpc>
                <a:spcPct val="107000"/>
              </a:lnSpc>
              <a:spcAft>
                <a:spcPts val="800"/>
              </a:spcAft>
              <a:buNone/>
            </a:pPr>
            <a:r>
              <a:rPr lang="el-GR" sz="1600" dirty="0">
                <a:latin typeface="Calibri" panose="020F0502020204030204" pitchFamily="34" charset="0"/>
                <a:ea typeface="Calibri" panose="020F0502020204030204" pitchFamily="34" charset="0"/>
              </a:rPr>
              <a:t>Η Ιστορία με διαφορετικό τρόπο: Ιστορικοί από την Αυστρία, την Ελλάδα και τη Γαλλία έχουν ασχοληθεί εντατικά με το θέμα του τι μπορούμε να μάθουμε από την ιστορία της Ευρώπης. Έχουν περιγράψει συναρπαστικά επεισόδια από την οπτική των 5 βασικών αναγκών. Έχετε την ευκαιρία να μπείτε στους ρόλους των ατόμων που εμπλέκονται και να ζήσετε τη σκηνή από την πλευρά τους</a:t>
            </a:r>
            <a:r>
              <a:rPr lang="en-GB" sz="1600" dirty="0">
                <a:effectLst/>
                <a:latin typeface="Calibri" panose="020F0502020204030204" pitchFamily="34" charset="0"/>
                <a:ea typeface="Calibri" panose="020F0502020204030204" pitchFamily="34" charset="0"/>
              </a:rPr>
              <a:t>!</a:t>
            </a:r>
            <a:endParaRPr lang="el-GR" sz="1600" dirty="0">
              <a:effectLst/>
              <a:latin typeface="Calibri" panose="020F0502020204030204" pitchFamily="34" charset="0"/>
              <a:ea typeface="Calibri" panose="020F0502020204030204" pitchFamily="34" charset="0"/>
            </a:endParaRPr>
          </a:p>
          <a:p>
            <a:pPr>
              <a:lnSpc>
                <a:spcPct val="107000"/>
              </a:lnSpc>
              <a:spcAft>
                <a:spcPts val="800"/>
              </a:spcAft>
            </a:pPr>
            <a:r>
              <a:rPr lang="el-GR" sz="2000" b="1" dirty="0">
                <a:latin typeface="Calibri" panose="020F0502020204030204" pitchFamily="34" charset="0"/>
                <a:ea typeface="Calibri" panose="020F0502020204030204" pitchFamily="34" charset="0"/>
              </a:rPr>
              <a:t>Ταινίες Μικρού Μήκους</a:t>
            </a:r>
            <a:endParaRPr lang="el-GR" sz="2000" dirty="0">
              <a:effectLst/>
              <a:latin typeface="Calibri" panose="020F0502020204030204" pitchFamily="34" charset="0"/>
              <a:ea typeface="Calibri" panose="020F0502020204030204" pitchFamily="34" charset="0"/>
            </a:endParaRPr>
          </a:p>
          <a:p>
            <a:pPr lvl="1">
              <a:lnSpc>
                <a:spcPct val="107000"/>
              </a:lnSpc>
              <a:spcAft>
                <a:spcPts val="800"/>
              </a:spcAft>
            </a:pPr>
            <a:r>
              <a:rPr lang="el-GR" sz="1600" dirty="0">
                <a:latin typeface="Calibri" panose="020F0502020204030204" pitchFamily="34" charset="0"/>
                <a:ea typeface="Calibri" panose="020F0502020204030204" pitchFamily="34" charset="0"/>
              </a:rPr>
              <a:t>Ρίξτε μια ματιά στις ταινίες μικρού μήκους που έφτιαξαν οι ίδιοι μαθητές από την Αυστρία, την Ελλάδα και τη </a:t>
            </a:r>
            <a:r>
              <a:rPr lang="el-GR" sz="1600" dirty="0" err="1">
                <a:latin typeface="Calibri" panose="020F0502020204030204" pitchFamily="34" charset="0"/>
                <a:ea typeface="Calibri" panose="020F0502020204030204" pitchFamily="34" charset="0"/>
              </a:rPr>
              <a:t>La</a:t>
            </a:r>
            <a:r>
              <a:rPr lang="el-GR" sz="1600" dirty="0">
                <a:latin typeface="Calibri" panose="020F0502020204030204" pitchFamily="34" charset="0"/>
                <a:ea typeface="Calibri" panose="020F0502020204030204" pitchFamily="34" charset="0"/>
              </a:rPr>
              <a:t> Reunion</a:t>
            </a:r>
            <a:r>
              <a:rPr lang="en-GB" sz="1600" dirty="0">
                <a:effectLst/>
                <a:latin typeface="Calibri" panose="020F0502020204030204" pitchFamily="34" charset="0"/>
                <a:ea typeface="Calibri" panose="020F0502020204030204" pitchFamily="34" charset="0"/>
              </a:rPr>
              <a:t>.</a:t>
            </a:r>
            <a:endParaRPr lang="el-GR" sz="1600" dirty="0">
              <a:effectLst/>
              <a:latin typeface="Calibri" panose="020F0502020204030204" pitchFamily="34" charset="0"/>
              <a:ea typeface="Calibri" panose="020F0502020204030204" pitchFamily="34" charset="0"/>
            </a:endParaRPr>
          </a:p>
          <a:p>
            <a:endParaRPr lang="el-GR" sz="3200" dirty="0"/>
          </a:p>
        </p:txBody>
      </p:sp>
      <p:sp>
        <p:nvSpPr>
          <p:cNvPr id="6" name="TextBox 5">
            <a:extLst>
              <a:ext uri="{FF2B5EF4-FFF2-40B4-BE49-F238E27FC236}">
                <a16:creationId xmlns:a16="http://schemas.microsoft.com/office/drawing/2014/main" id="{9CC2EA47-EADD-404B-8937-D1BC9F0D569A}"/>
              </a:ext>
            </a:extLst>
          </p:cNvPr>
          <p:cNvSpPr txBox="1"/>
          <p:nvPr/>
        </p:nvSpPr>
        <p:spPr>
          <a:xfrm>
            <a:off x="9200644" y="0"/>
            <a:ext cx="2991356"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rPr>
              <a:t>○ </a:t>
            </a:r>
            <a:r>
              <a:rPr lang="el-GR" dirty="0">
                <a:solidFill>
                  <a:schemeClr val="bg1"/>
                </a:solidFill>
                <a:effectLst>
                  <a:outerShdw blurRad="38100" dist="38100" dir="2700000" algn="tl">
                    <a:srgbClr val="000000">
                      <a:alpha val="43137"/>
                    </a:srgbClr>
                  </a:outerShdw>
                </a:effectLst>
              </a:rPr>
              <a:t>Εξασκήστε καλές συνήθειες</a:t>
            </a:r>
            <a:endParaRPr lang="en-US" sz="18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2846490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10">
            <a:extLst>
              <a:ext uri="{FF2B5EF4-FFF2-40B4-BE49-F238E27FC236}">
                <a16:creationId xmlns:a16="http://schemas.microsoft.com/office/drawing/2014/main" id="{CC0A833A-3A4A-4B5A-9EC7-402E372638E7}"/>
              </a:ext>
            </a:extLst>
          </p:cNvPr>
          <p:cNvSpPr/>
          <p:nvPr/>
        </p:nvSpPr>
        <p:spPr>
          <a:xfrm>
            <a:off x="22751" y="-295823"/>
            <a:ext cx="12192000" cy="6628049"/>
          </a:xfrm>
          <a:custGeom>
            <a:avLst/>
            <a:gdLst>
              <a:gd name="connsiteX0" fmla="*/ 0 w 12192000"/>
              <a:gd name="connsiteY0" fmla="*/ 0 h 6628049"/>
              <a:gd name="connsiteX1" fmla="*/ 12192000 w 12192000"/>
              <a:gd name="connsiteY1" fmla="*/ 0 h 6628049"/>
              <a:gd name="connsiteX2" fmla="*/ 12192000 w 12192000"/>
              <a:gd name="connsiteY2" fmla="*/ 5462319 h 6628049"/>
              <a:gd name="connsiteX3" fmla="*/ 12016697 w 12192000"/>
              <a:gd name="connsiteY3" fmla="*/ 5499119 h 6628049"/>
              <a:gd name="connsiteX4" fmla="*/ 11477362 w 12192000"/>
              <a:gd name="connsiteY4" fmla="*/ 5641801 h 6628049"/>
              <a:gd name="connsiteX5" fmla="*/ 7162679 w 12192000"/>
              <a:gd name="connsiteY5" fmla="*/ 6509770 h 6628049"/>
              <a:gd name="connsiteX6" fmla="*/ 2847996 w 12192000"/>
              <a:gd name="connsiteY6" fmla="*/ 3615635 h 6628049"/>
              <a:gd name="connsiteX7" fmla="*/ 151319 w 12192000"/>
              <a:gd name="connsiteY7" fmla="*/ 3304106 h 6628049"/>
              <a:gd name="connsiteX8" fmla="*/ 0 w 12192000"/>
              <a:gd name="connsiteY8" fmla="*/ 3341278 h 662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628049">
                <a:moveTo>
                  <a:pt x="0" y="0"/>
                </a:moveTo>
                <a:lnTo>
                  <a:pt x="12192000" y="0"/>
                </a:lnTo>
                <a:lnTo>
                  <a:pt x="12192000" y="5462319"/>
                </a:lnTo>
                <a:lnTo>
                  <a:pt x="12016697" y="5499119"/>
                </a:lnTo>
                <a:cubicBezTo>
                  <a:pt x="11836919" y="5540086"/>
                  <a:pt x="11657141" y="5587553"/>
                  <a:pt x="11477362" y="5641801"/>
                </a:cubicBezTo>
                <a:cubicBezTo>
                  <a:pt x="10039134" y="6075786"/>
                  <a:pt x="8600906" y="6943755"/>
                  <a:pt x="7162679" y="6509770"/>
                </a:cubicBezTo>
                <a:cubicBezTo>
                  <a:pt x="5724453" y="6075786"/>
                  <a:pt x="4286224" y="4339847"/>
                  <a:pt x="2847996" y="3615635"/>
                </a:cubicBezTo>
                <a:cubicBezTo>
                  <a:pt x="1949104" y="3169783"/>
                  <a:pt x="1050211" y="3108542"/>
                  <a:pt x="151319" y="3304106"/>
                </a:cubicBezTo>
                <a:lnTo>
                  <a:pt x="0" y="3341278"/>
                </a:lnTo>
                <a:close/>
              </a:path>
            </a:pathLst>
          </a:custGeom>
          <a:solidFill>
            <a:srgbClr val="0170B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accent6"/>
              </a:solidFill>
            </a:endParaRPr>
          </a:p>
        </p:txBody>
      </p:sp>
      <p:grpSp>
        <p:nvGrpSpPr>
          <p:cNvPr id="5" name="Group 44">
            <a:extLst>
              <a:ext uri="{FF2B5EF4-FFF2-40B4-BE49-F238E27FC236}">
                <a16:creationId xmlns:a16="http://schemas.microsoft.com/office/drawing/2014/main" id="{01B92F35-2897-44DF-8332-4FD941DEA5A2}"/>
              </a:ext>
            </a:extLst>
          </p:cNvPr>
          <p:cNvGrpSpPr/>
          <p:nvPr/>
        </p:nvGrpSpPr>
        <p:grpSpPr>
          <a:xfrm>
            <a:off x="11068050" y="5728831"/>
            <a:ext cx="1806988" cy="1806988"/>
            <a:chOff x="-708484" y="229951"/>
            <a:chExt cx="1546638" cy="1546638"/>
          </a:xfrm>
          <a:solidFill>
            <a:srgbClr val="F68121"/>
          </a:solidFill>
        </p:grpSpPr>
        <p:sp>
          <p:nvSpPr>
            <p:cNvPr id="6" name="Circle: Hollow 41">
              <a:extLst>
                <a:ext uri="{FF2B5EF4-FFF2-40B4-BE49-F238E27FC236}">
                  <a16:creationId xmlns:a16="http://schemas.microsoft.com/office/drawing/2014/main" id="{511F9BEC-5632-485F-A74F-4390609B03FF}"/>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Circle: Hollow 43">
              <a:extLst>
                <a:ext uri="{FF2B5EF4-FFF2-40B4-BE49-F238E27FC236}">
                  <a16:creationId xmlns:a16="http://schemas.microsoft.com/office/drawing/2014/main" id="{08F143F5-A144-4385-BC36-BC1A33BC632D}"/>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8" name="Group 45">
            <a:extLst>
              <a:ext uri="{FF2B5EF4-FFF2-40B4-BE49-F238E27FC236}">
                <a16:creationId xmlns:a16="http://schemas.microsoft.com/office/drawing/2014/main" id="{1375DC00-8F80-475A-8CAC-03032287039A}"/>
              </a:ext>
            </a:extLst>
          </p:cNvPr>
          <p:cNvGrpSpPr/>
          <p:nvPr/>
        </p:nvGrpSpPr>
        <p:grpSpPr>
          <a:xfrm>
            <a:off x="-651582" y="-2592973"/>
            <a:ext cx="5441175" cy="5441175"/>
            <a:chOff x="-708484" y="229951"/>
            <a:chExt cx="1546638" cy="1546638"/>
          </a:xfrm>
          <a:solidFill>
            <a:srgbClr val="80C141"/>
          </a:solidFill>
        </p:grpSpPr>
        <p:sp>
          <p:nvSpPr>
            <p:cNvPr id="9" name="Circle: Hollow 46">
              <a:extLst>
                <a:ext uri="{FF2B5EF4-FFF2-40B4-BE49-F238E27FC236}">
                  <a16:creationId xmlns:a16="http://schemas.microsoft.com/office/drawing/2014/main" id="{9F963762-3FB0-497A-AB5E-9CD6FC5B8BA7}"/>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Circle: Hollow 47">
              <a:extLst>
                <a:ext uri="{FF2B5EF4-FFF2-40B4-BE49-F238E27FC236}">
                  <a16:creationId xmlns:a16="http://schemas.microsoft.com/office/drawing/2014/main" id="{8E0067E3-BE80-4EED-BEDD-C3894F0F75AC}"/>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11" name="image28.jpg" descr="The logo of the European Heart Project is a blue flag in the front with a heart formed by yellow stars and three flags in the background in red, orange and green. The text &quot;The European Heart Project&quot; also appears.">
            <a:extLst>
              <a:ext uri="{FF2B5EF4-FFF2-40B4-BE49-F238E27FC236}">
                <a16:creationId xmlns:a16="http://schemas.microsoft.com/office/drawing/2014/main" id="{9C4F9F48-A3EF-450A-86D2-DAFE664D7303}"/>
              </a:ext>
            </a:extLst>
          </p:cNvPr>
          <p:cNvPicPr/>
          <p:nvPr/>
        </p:nvPicPr>
        <p:blipFill>
          <a:blip r:embed="rId2"/>
          <a:srcRect/>
          <a:stretch>
            <a:fillRect/>
          </a:stretch>
        </p:blipFill>
        <p:spPr>
          <a:xfrm>
            <a:off x="202891" y="4696090"/>
            <a:ext cx="4483524" cy="1402468"/>
          </a:xfrm>
          <a:prstGeom prst="rect">
            <a:avLst/>
          </a:prstGeom>
          <a:ln/>
        </p:spPr>
      </p:pic>
      <p:sp>
        <p:nvSpPr>
          <p:cNvPr id="12" name="Ορθογώνιο 11">
            <a:extLst>
              <a:ext uri="{FF2B5EF4-FFF2-40B4-BE49-F238E27FC236}">
                <a16:creationId xmlns:a16="http://schemas.microsoft.com/office/drawing/2014/main" id="{DA16F0A8-5B04-40F9-9DFF-B1DF87B58EF5}"/>
              </a:ext>
            </a:extLst>
          </p:cNvPr>
          <p:cNvSpPr/>
          <p:nvPr/>
        </p:nvSpPr>
        <p:spPr>
          <a:xfrm>
            <a:off x="1675899" y="6380247"/>
            <a:ext cx="7541999" cy="632422"/>
          </a:xfrm>
          <a:prstGeom prst="rect">
            <a:avLst/>
          </a:prstGeom>
        </p:spPr>
        <p:txBody>
          <a:bodyPr vert="horz" lIns="91440" tIns="45720" rIns="91440" bIns="45720" rtlCol="0" anchor="ctr">
            <a:normAutofit/>
          </a:bodyPr>
          <a:lstStyle/>
          <a:p>
            <a:pPr>
              <a:lnSpc>
                <a:spcPct val="90000"/>
              </a:lnSpc>
              <a:spcAft>
                <a:spcPts val="600"/>
              </a:spcAft>
            </a:pPr>
            <a:r>
              <a:rPr lang="el-GR" sz="900" dirty="0">
                <a:solidFill>
                  <a:schemeClr val="bg1">
                    <a:lumMod val="50000"/>
                  </a:schemeClr>
                </a:solidFill>
                <a:latin typeface="+mj-lt"/>
              </a:rPr>
              <a:t>Η υποστήριξη της Ευρωπαϊκής Επιτροπής για την παραγωγή της παρούσας έκδοσης δεν συνιστά αποδοχή του περιεχομένου, το οποίο αντανακλά τις απόψεις μόνον των δημιουργών, και η Ευρωπαϊκή Επιτροπή δεν φέρει ουδεμία ευθύνη για οποιαδήποτε χρήση των πληροφοριών που εμπεριέχονται σε αυτό</a:t>
            </a:r>
            <a:r>
              <a:rPr lang="en-US" sz="900" b="0" i="0" dirty="0">
                <a:solidFill>
                  <a:schemeClr val="bg1">
                    <a:lumMod val="50000"/>
                  </a:schemeClr>
                </a:solidFill>
                <a:effectLst/>
                <a:latin typeface="+mj-lt"/>
              </a:rPr>
              <a:t>.</a:t>
            </a:r>
            <a:endParaRPr lang="en-US" sz="900" dirty="0">
              <a:solidFill>
                <a:schemeClr val="bg1">
                  <a:lumMod val="50000"/>
                </a:schemeClr>
              </a:solidFill>
              <a:latin typeface="+mj-lt"/>
            </a:endParaRPr>
          </a:p>
        </p:txBody>
      </p:sp>
      <p:pic>
        <p:nvPicPr>
          <p:cNvPr id="13" name="Picture 13" descr="C:\Users\Georgia-Work\AppData\Roaming\Skype\georgia.aristidou\media_messaging\media_cache\^DD49E969C8C275A0BF0095F3F01442BBA23C6B6D6D2A977CE4^pimgpsh_fullsize_distr.jpg">
            <a:extLst>
              <a:ext uri="{FF2B5EF4-FFF2-40B4-BE49-F238E27FC236}">
                <a16:creationId xmlns:a16="http://schemas.microsoft.com/office/drawing/2014/main" id="{F7B4BC9B-B3E7-4566-834C-5E2D6FC8E0EF}"/>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751" y="6332226"/>
            <a:ext cx="1684020" cy="495300"/>
          </a:xfrm>
          <a:prstGeom prst="rect">
            <a:avLst/>
          </a:prstGeom>
          <a:noFill/>
          <a:ln>
            <a:noFill/>
          </a:ln>
        </p:spPr>
      </p:pic>
      <p:pic>
        <p:nvPicPr>
          <p:cNvPr id="19" name="Picture 5">
            <a:extLst>
              <a:ext uri="{FF2B5EF4-FFF2-40B4-BE49-F238E27FC236}">
                <a16:creationId xmlns:a16="http://schemas.microsoft.com/office/drawing/2014/main" id="{8D2BD124-0A50-4255-A903-30B63BACA324}"/>
              </a:ext>
            </a:extLst>
          </p:cNvPr>
          <p:cNvPicPr>
            <a:picLocks noChangeAspect="1"/>
          </p:cNvPicPr>
          <p:nvPr/>
        </p:nvPicPr>
        <p:blipFill>
          <a:blip r:embed="rId4"/>
          <a:stretch>
            <a:fillRect/>
          </a:stretch>
        </p:blipFill>
        <p:spPr>
          <a:xfrm>
            <a:off x="6476516" y="302760"/>
            <a:ext cx="3810484" cy="3810484"/>
          </a:xfrm>
          <a:prstGeom prst="rect">
            <a:avLst/>
          </a:prstGeom>
          <a:solidFill>
            <a:srgbClr val="1A7EBA"/>
          </a:solidFill>
          <a:ln>
            <a:solidFill>
              <a:srgbClr val="1A7EBA"/>
            </a:solidFill>
          </a:ln>
        </p:spPr>
      </p:pic>
      <p:sp>
        <p:nvSpPr>
          <p:cNvPr id="20" name="Τίτλος 6">
            <a:extLst>
              <a:ext uri="{FF2B5EF4-FFF2-40B4-BE49-F238E27FC236}">
                <a16:creationId xmlns:a16="http://schemas.microsoft.com/office/drawing/2014/main" id="{DB90FB95-4DF9-4AB3-89B4-4EEC3E9B82CB}"/>
              </a:ext>
            </a:extLst>
          </p:cNvPr>
          <p:cNvSpPr txBox="1">
            <a:spLocks/>
          </p:cNvSpPr>
          <p:nvPr/>
        </p:nvSpPr>
        <p:spPr>
          <a:xfrm>
            <a:off x="5902440" y="4204108"/>
            <a:ext cx="5879564"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lang="el-GR" sz="2000" kern="1200" dirty="0">
                <a:solidFill>
                  <a:srgbClr val="7030A0"/>
                </a:solidFill>
                <a:latin typeface="Gill Sans Ultra Bold" panose="020B0A02020104020203" pitchFamily="34" charset="0"/>
                <a:ea typeface="+mj-ea"/>
                <a:cs typeface="+mj-cs"/>
              </a:defRPr>
            </a:lvl1pPr>
          </a:lstStyle>
          <a:p>
            <a:pPr>
              <a:spcAft>
                <a:spcPts val="600"/>
              </a:spcAft>
            </a:pPr>
            <a:r>
              <a:rPr lang="el-GR" sz="3600" b="1" dirty="0">
                <a:solidFill>
                  <a:srgbClr val="FBE82A"/>
                </a:solidFill>
                <a:effectLst>
                  <a:outerShdw blurRad="38100" dist="38100" dir="2700000" algn="tl">
                    <a:srgbClr val="000000">
                      <a:alpha val="43137"/>
                    </a:srgbClr>
                  </a:outerShdw>
                </a:effectLst>
                <a:latin typeface="+mj-lt"/>
              </a:rPr>
              <a:t>Συγχαρητήρια</a:t>
            </a:r>
            <a:r>
              <a:rPr lang="en-US" sz="3600" b="1" dirty="0">
                <a:solidFill>
                  <a:srgbClr val="FBE82A"/>
                </a:solidFill>
                <a:effectLst>
                  <a:outerShdw blurRad="38100" dist="38100" dir="2700000" algn="tl">
                    <a:srgbClr val="000000">
                      <a:alpha val="43137"/>
                    </a:srgbClr>
                  </a:outerShdw>
                </a:effectLst>
                <a:latin typeface="+mj-lt"/>
              </a:rPr>
              <a:t>!</a:t>
            </a:r>
            <a:br>
              <a:rPr lang="en-US" sz="2800" dirty="0">
                <a:solidFill>
                  <a:srgbClr val="FBE82A"/>
                </a:solidFill>
                <a:effectLst>
                  <a:outerShdw blurRad="38100" dist="38100" dir="2700000" algn="tl">
                    <a:srgbClr val="000000">
                      <a:alpha val="43137"/>
                    </a:srgbClr>
                  </a:outerShdw>
                </a:effectLst>
                <a:latin typeface="+mj-lt"/>
              </a:rPr>
            </a:br>
            <a:r>
              <a:rPr lang="el-GR" sz="2800" dirty="0">
                <a:solidFill>
                  <a:srgbClr val="FBE82A"/>
                </a:solidFill>
                <a:effectLst>
                  <a:outerShdw blurRad="38100" dist="38100" dir="2700000" algn="tl">
                    <a:srgbClr val="000000">
                      <a:alpha val="43137"/>
                    </a:srgbClr>
                  </a:outerShdw>
                </a:effectLst>
                <a:latin typeface="+mj-lt"/>
              </a:rPr>
              <a:t>Έχετε ολοκληρώσει αυτήν την ενότητα!</a:t>
            </a:r>
            <a:endParaRPr lang="en-US" sz="2800" dirty="0">
              <a:solidFill>
                <a:schemeClr val="bg1"/>
              </a:solidFill>
              <a:effectLst>
                <a:outerShdw blurRad="38100" dist="38100" dir="2700000" algn="tl">
                  <a:srgbClr val="000000">
                    <a:alpha val="43137"/>
                  </a:srgbClr>
                </a:outerShdw>
              </a:effectLst>
              <a:latin typeface="+mj-lt"/>
            </a:endParaRPr>
          </a:p>
        </p:txBody>
      </p:sp>
      <p:pic>
        <p:nvPicPr>
          <p:cNvPr id="15" name="Picture 2">
            <a:extLst>
              <a:ext uri="{FF2B5EF4-FFF2-40B4-BE49-F238E27FC236}">
                <a16:creationId xmlns:a16="http://schemas.microsoft.com/office/drawing/2014/main" id="{E2ED367B-557F-4906-8ECD-DAD1FC68294E}"/>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531210" y="6309187"/>
            <a:ext cx="1406013" cy="492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76138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26">
            <a:extLst>
              <a:ext uri="{FF2B5EF4-FFF2-40B4-BE49-F238E27FC236}">
                <a16:creationId xmlns:a16="http://schemas.microsoft.com/office/drawing/2014/main" id="{2EA9179C-EFB6-4C8C-8408-56FC7B879B02}"/>
              </a:ext>
            </a:extLst>
          </p:cNvPr>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271426" y="5346643"/>
            <a:ext cx="8769057" cy="559977"/>
          </a:xfrm>
          <a:prstGeom prst="rect">
            <a:avLst/>
          </a:prstGeom>
          <a:noFill/>
          <a:ln>
            <a:noFill/>
          </a:ln>
          <a:extLst>
            <a:ext uri="{53640926-AAD7-44D8-BBD7-CCE9431645EC}">
              <a14:shadowObscured xmlns:a14="http://schemas.microsoft.com/office/drawing/2010/main"/>
            </a:ext>
          </a:extLst>
        </p:spPr>
      </p:pic>
      <p:pic>
        <p:nvPicPr>
          <p:cNvPr id="7" name="Grafik 26">
            <a:extLst>
              <a:ext uri="{FF2B5EF4-FFF2-40B4-BE49-F238E27FC236}">
                <a16:creationId xmlns:a16="http://schemas.microsoft.com/office/drawing/2014/main" id="{D5C8BFD1-E7A2-41E0-AA08-CBD8FA677C60}"/>
              </a:ext>
            </a:extLst>
          </p:cNvPr>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r="1805"/>
          <a:stretch/>
        </p:blipFill>
        <p:spPr bwMode="auto">
          <a:xfrm>
            <a:off x="134319" y="3574763"/>
            <a:ext cx="12057681" cy="559977"/>
          </a:xfrm>
          <a:prstGeom prst="rect">
            <a:avLst/>
          </a:prstGeom>
          <a:noFill/>
          <a:ln>
            <a:noFill/>
          </a:ln>
          <a:extLst>
            <a:ext uri="{53640926-AAD7-44D8-BBD7-CCE9431645EC}">
              <a14:shadowObscured xmlns:a14="http://schemas.microsoft.com/office/drawing/2010/main"/>
            </a:ext>
          </a:extLst>
        </p:spPr>
      </p:pic>
      <p:pic>
        <p:nvPicPr>
          <p:cNvPr id="5" name="Grafik 26">
            <a:extLst>
              <a:ext uri="{FF2B5EF4-FFF2-40B4-BE49-F238E27FC236}">
                <a16:creationId xmlns:a16="http://schemas.microsoft.com/office/drawing/2014/main" id="{02AE26BF-6FE1-4961-AA49-48A8EDDAB394}"/>
              </a:ext>
            </a:extLst>
          </p:cNvPr>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351939" y="1730295"/>
            <a:ext cx="7740927" cy="559977"/>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5B65C0DC-BC2A-459D-91AC-22598AD94B77}"/>
              </a:ext>
            </a:extLst>
          </p:cNvPr>
          <p:cNvSpPr>
            <a:spLocks noGrp="1"/>
          </p:cNvSpPr>
          <p:nvPr>
            <p:ph type="title"/>
          </p:nvPr>
        </p:nvSpPr>
        <p:spPr>
          <a:xfrm>
            <a:off x="838199" y="334129"/>
            <a:ext cx="11079997" cy="1325563"/>
          </a:xfrm>
        </p:spPr>
        <p:txBody>
          <a:bodyPr>
            <a:normAutofit/>
          </a:bodyPr>
          <a:lstStyle/>
          <a:p>
            <a:r>
              <a:rPr lang="el-GR" sz="3200" dirty="0"/>
              <a:t>Το μόνο άτομο τη συμπεριφορά του οποίου μπορείτε να ελέγξετε είναι ο εαυτός σας</a:t>
            </a:r>
            <a:endParaRPr lang="en-US" sz="3200" dirty="0"/>
          </a:p>
        </p:txBody>
      </p:sp>
      <p:sp>
        <p:nvSpPr>
          <p:cNvPr id="3" name="Θέση περιεχομένου 2">
            <a:extLst>
              <a:ext uri="{FF2B5EF4-FFF2-40B4-BE49-F238E27FC236}">
                <a16:creationId xmlns:a16="http://schemas.microsoft.com/office/drawing/2014/main" id="{AAD30569-295C-4346-9826-305C1F71167D}"/>
              </a:ext>
            </a:extLst>
          </p:cNvPr>
          <p:cNvSpPr>
            <a:spLocks noGrp="1"/>
          </p:cNvSpPr>
          <p:nvPr>
            <p:ph idx="1"/>
          </p:nvPr>
        </p:nvSpPr>
        <p:spPr>
          <a:xfrm>
            <a:off x="838199" y="1825624"/>
            <a:ext cx="11219482" cy="5032375"/>
          </a:xfrm>
        </p:spPr>
        <p:txBody>
          <a:bodyPr>
            <a:normAutofit fontScale="92500"/>
          </a:bodyPr>
          <a:lstStyle/>
          <a:p>
            <a:pPr>
              <a:lnSpc>
                <a:spcPct val="107000"/>
              </a:lnSpc>
              <a:spcAft>
                <a:spcPts val="800"/>
              </a:spcAft>
              <a:buClr>
                <a:srgbClr val="F68122"/>
              </a:buClr>
              <a:tabLst>
                <a:tab pos="4380865" algn="l"/>
                <a:tab pos="4830445" algn="l"/>
              </a:tabLst>
            </a:pPr>
            <a:r>
              <a:rPr lang="el-GR" sz="2400" i="1" dirty="0">
                <a:solidFill>
                  <a:srgbClr val="0070C0"/>
                </a:solidFill>
              </a:rPr>
              <a:t>Τι νομίζετε; Ισχύει αυτή η πρόταση;</a:t>
            </a:r>
            <a:r>
              <a:rPr lang="en-US" sz="2400" i="1" dirty="0">
                <a:solidFill>
                  <a:srgbClr val="0070C0"/>
                </a:solidFill>
              </a:rPr>
              <a:t> </a:t>
            </a:r>
          </a:p>
          <a:p>
            <a:pPr marL="0" indent="0">
              <a:lnSpc>
                <a:spcPct val="107000"/>
              </a:lnSpc>
              <a:spcAft>
                <a:spcPts val="800"/>
              </a:spcAft>
              <a:buNone/>
              <a:tabLst>
                <a:tab pos="4380865" algn="l"/>
                <a:tab pos="4830445" algn="l"/>
              </a:tabLst>
            </a:pPr>
            <a:r>
              <a:rPr lang="el-GR" sz="2400" dirty="0"/>
              <a:t>Φυσικά, αυτό μπορεί να ισχύει μόνο από μια ορισμένη ηλικία και μετά, επειδή με παιδιά και εφήβους θα ήταν πραγματική αμέλεια αν οι γονείς ή οι κηδεμόνες δεν </a:t>
            </a:r>
            <a:r>
              <a:rPr lang="el-GR" sz="2400" dirty="0" err="1"/>
              <a:t>παρενέβαιναν</a:t>
            </a:r>
            <a:r>
              <a:rPr lang="el-GR" sz="2400" dirty="0"/>
              <a:t> φροντίζοντας και ελέγχοντας τα παιδιά τους</a:t>
            </a:r>
            <a:r>
              <a:rPr lang="en-US" sz="2400" dirty="0"/>
              <a:t>. </a:t>
            </a:r>
          </a:p>
          <a:p>
            <a:pPr>
              <a:lnSpc>
                <a:spcPct val="107000"/>
              </a:lnSpc>
              <a:spcAft>
                <a:spcPts val="800"/>
              </a:spcAft>
              <a:buClr>
                <a:srgbClr val="F68122"/>
              </a:buClr>
              <a:tabLst>
                <a:tab pos="4380865" algn="l"/>
                <a:tab pos="4830445" algn="l"/>
              </a:tabLst>
            </a:pPr>
            <a:r>
              <a:rPr lang="el-GR" sz="2400" i="1" dirty="0">
                <a:solidFill>
                  <a:srgbClr val="0070C0"/>
                </a:solidFill>
              </a:rPr>
              <a:t>Αλλά - τι νομίζετε - σε ποια ηλικία μπορούν οι νέοι να αναλάβουν οι ίδιοι αυτόν τον έλεγχο;</a:t>
            </a:r>
            <a:endParaRPr lang="en-US" sz="2400" i="1" dirty="0">
              <a:solidFill>
                <a:srgbClr val="0070C0"/>
              </a:solidFill>
            </a:endParaRPr>
          </a:p>
          <a:p>
            <a:pPr marL="0" indent="0">
              <a:lnSpc>
                <a:spcPct val="107000"/>
              </a:lnSpc>
              <a:spcAft>
                <a:spcPts val="800"/>
              </a:spcAft>
              <a:buNone/>
              <a:tabLst>
                <a:tab pos="4380865" algn="l"/>
                <a:tab pos="4830445" algn="l"/>
              </a:tabLst>
            </a:pPr>
            <a:r>
              <a:rPr lang="el-GR" sz="2400" dirty="0"/>
              <a:t>Υπάρχει κάποια ηλικία; μπορείτε να πείτε για παράδειγμα ότι αυτό γίνεται από την ηλικία των 16 ετών ή είναι μια διαδικασία κατά την οποία οι νέοι μπορούν να αναλάβουν μεγαλύτερη ευθύνη για τον εαυτό τους και τις πράξεις τους βήμα προς βήμα;</a:t>
            </a:r>
            <a:r>
              <a:rPr lang="en-US" sz="2400" dirty="0"/>
              <a:t> </a:t>
            </a:r>
          </a:p>
          <a:p>
            <a:pPr>
              <a:lnSpc>
                <a:spcPct val="107000"/>
              </a:lnSpc>
              <a:spcAft>
                <a:spcPts val="800"/>
              </a:spcAft>
              <a:buClr>
                <a:srgbClr val="F68122"/>
              </a:buClr>
              <a:tabLst>
                <a:tab pos="4380865" algn="l"/>
                <a:tab pos="4830445" algn="l"/>
              </a:tabLst>
            </a:pPr>
            <a:r>
              <a:rPr lang="el-GR" sz="2400" i="1" dirty="0">
                <a:solidFill>
                  <a:srgbClr val="0070C0"/>
                </a:solidFill>
              </a:rPr>
              <a:t>Πώς αναγνωρίζετε ότι ένα άτομο είναι έτοιμο για αυτό;</a:t>
            </a:r>
            <a:r>
              <a:rPr lang="en-US" sz="2400" i="1" dirty="0">
                <a:solidFill>
                  <a:srgbClr val="0070C0"/>
                </a:solidFill>
              </a:rPr>
              <a:t> </a:t>
            </a:r>
          </a:p>
          <a:p>
            <a:pPr marL="0" indent="0">
              <a:lnSpc>
                <a:spcPct val="107000"/>
              </a:lnSpc>
              <a:spcAft>
                <a:spcPts val="800"/>
              </a:spcAft>
              <a:buNone/>
              <a:tabLst>
                <a:tab pos="4380865" algn="l"/>
                <a:tab pos="4830445" algn="l"/>
              </a:tabLst>
            </a:pPr>
            <a:r>
              <a:rPr lang="el-GR" sz="2400" dirty="0"/>
              <a:t>Δεν προσπαθούμε όλοι να επηρεάζουμε ή να ελέγχουμε τους άλλους συνεχώς; Ίσως έχετε και εσείς τέτοια εμπειρία</a:t>
            </a:r>
            <a:r>
              <a:rPr lang="en-US" sz="2400" dirty="0"/>
              <a:t>.</a:t>
            </a:r>
          </a:p>
          <a:p>
            <a:pPr marL="0" indent="0">
              <a:lnSpc>
                <a:spcPct val="107000"/>
              </a:lnSpc>
              <a:spcAft>
                <a:spcPts val="800"/>
              </a:spcAft>
              <a:buNone/>
              <a:tabLst>
                <a:tab pos="4380865" algn="l"/>
                <a:tab pos="4830445" algn="l"/>
              </a:tabLst>
            </a:pPr>
            <a:endParaRPr lang="el-GR" sz="4800" dirty="0"/>
          </a:p>
        </p:txBody>
      </p:sp>
      <p:sp>
        <p:nvSpPr>
          <p:cNvPr id="6" name="TextBox 5">
            <a:extLst>
              <a:ext uri="{FF2B5EF4-FFF2-40B4-BE49-F238E27FC236}">
                <a16:creationId xmlns:a16="http://schemas.microsoft.com/office/drawing/2014/main" id="{69EE5AE9-283A-46F8-BE4A-CA6337D83ABC}"/>
              </a:ext>
            </a:extLst>
          </p:cNvPr>
          <p:cNvSpPr txBox="1"/>
          <p:nvPr/>
        </p:nvSpPr>
        <p:spPr>
          <a:xfrm>
            <a:off x="10618237" y="0"/>
            <a:ext cx="1585052"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el-GR" dirty="0">
                <a:solidFill>
                  <a:schemeClr val="bg1"/>
                </a:solidFill>
                <a:effectLst>
                  <a:outerShdw blurRad="38100" dist="38100" dir="2700000" algn="tl">
                    <a:srgbClr val="000000">
                      <a:alpha val="43137"/>
                    </a:srgbClr>
                  </a:outerShdw>
                </a:effectLst>
              </a:rPr>
              <a:t>Εισαγωγή</a:t>
            </a:r>
          </a:p>
        </p:txBody>
      </p:sp>
      <p:grpSp>
        <p:nvGrpSpPr>
          <p:cNvPr id="9" name="Ομάδα 8" descr="Think about icon.">
            <a:extLst>
              <a:ext uri="{FF2B5EF4-FFF2-40B4-BE49-F238E27FC236}">
                <a16:creationId xmlns:a16="http://schemas.microsoft.com/office/drawing/2014/main" id="{44F4F4F5-4A1C-4AB2-A7DD-A1A493397A44}"/>
              </a:ext>
            </a:extLst>
          </p:cNvPr>
          <p:cNvGrpSpPr/>
          <p:nvPr/>
        </p:nvGrpSpPr>
        <p:grpSpPr>
          <a:xfrm>
            <a:off x="7643639" y="1598216"/>
            <a:ext cx="1016000" cy="750750"/>
            <a:chOff x="0" y="0"/>
            <a:chExt cx="2142411" cy="2212222"/>
          </a:xfrm>
          <a:noFill/>
        </p:grpSpPr>
        <p:pic>
          <p:nvPicPr>
            <p:cNvPr id="10" name="Γραφικό 6" descr="Συννεφάκι σκέψης περίγραμμα">
              <a:extLst>
                <a:ext uri="{FF2B5EF4-FFF2-40B4-BE49-F238E27FC236}">
                  <a16:creationId xmlns:a16="http://schemas.microsoft.com/office/drawing/2014/main" id="{7B965D86-6A3B-4AED-89EA-B74BDAF88F34}"/>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0"/>
              <a:ext cx="2142411" cy="2142411"/>
            </a:xfrm>
            <a:prstGeom prst="rect">
              <a:avLst/>
            </a:prstGeom>
          </p:spPr>
        </p:pic>
        <p:sp>
          <p:nvSpPr>
            <p:cNvPr id="11" name="TextBox 7">
              <a:extLst>
                <a:ext uri="{FF2B5EF4-FFF2-40B4-BE49-F238E27FC236}">
                  <a16:creationId xmlns:a16="http://schemas.microsoft.com/office/drawing/2014/main" id="{7B45A37C-AD20-41EB-87A3-91E925D5E2CE}"/>
                </a:ext>
              </a:extLst>
            </p:cNvPr>
            <p:cNvSpPr txBox="1"/>
            <p:nvPr/>
          </p:nvSpPr>
          <p:spPr>
            <a:xfrm>
              <a:off x="766907" y="117416"/>
              <a:ext cx="618288" cy="2094806"/>
            </a:xfrm>
            <a:prstGeom prst="rect">
              <a:avLst/>
            </a:prstGeom>
            <a:noFill/>
            <a:ln>
              <a:noFill/>
            </a:ln>
          </p:spPr>
          <p:txBody>
            <a:bodyPr wrap="square" rtlCol="0">
              <a:noAutofit/>
            </a:bodyPr>
            <a:lstStyle/>
            <a:p>
              <a:pPr algn="just">
                <a:lnSpc>
                  <a:spcPct val="130000"/>
                </a:lnSpc>
              </a:pPr>
              <a:r>
                <a:rPr lang="el-GR" sz="1800" kern="1200" dirty="0">
                  <a:solidFill>
                    <a:srgbClr val="C00000"/>
                  </a:solidFill>
                  <a:effectLst/>
                  <a:latin typeface="Calibri" panose="020F0502020204030204" pitchFamily="34" charset="0"/>
                  <a:ea typeface="MyriadPro-Regular"/>
                  <a:cs typeface="Times New Roman" panose="02020603050405020304" pitchFamily="18" charset="0"/>
                </a:rPr>
                <a:t>;</a:t>
              </a:r>
              <a:endParaRPr lang="en-GB" sz="1200" dirty="0">
                <a:effectLst/>
                <a:latin typeface="Calibri" panose="020F0502020204030204" pitchFamily="34" charset="0"/>
                <a:ea typeface="MyriadPro-Regular"/>
                <a:cs typeface="Arial" panose="020B0604020202020204" pitchFamily="34" charset="0"/>
              </a:endParaRPr>
            </a:p>
          </p:txBody>
        </p:sp>
      </p:grpSp>
    </p:spTree>
    <p:extLst>
      <p:ext uri="{BB962C8B-B14F-4D97-AF65-F5344CB8AC3E}">
        <p14:creationId xmlns:p14="http://schemas.microsoft.com/office/powerpoint/2010/main" val="6292461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AAD30569-295C-4346-9826-305C1F71167D}"/>
              </a:ext>
            </a:extLst>
          </p:cNvPr>
          <p:cNvSpPr>
            <a:spLocks noGrp="1"/>
          </p:cNvSpPr>
          <p:nvPr>
            <p:ph idx="1"/>
          </p:nvPr>
        </p:nvSpPr>
        <p:spPr>
          <a:xfrm>
            <a:off x="838199" y="1825625"/>
            <a:ext cx="11365090" cy="4667250"/>
          </a:xfrm>
        </p:spPr>
        <p:txBody>
          <a:bodyPr>
            <a:normAutofit fontScale="92500" lnSpcReduction="10000"/>
          </a:bodyPr>
          <a:lstStyle/>
          <a:p>
            <a:pPr marL="0" indent="0">
              <a:lnSpc>
                <a:spcPct val="107000"/>
              </a:lnSpc>
              <a:spcAft>
                <a:spcPts val="800"/>
              </a:spcAft>
              <a:buNone/>
              <a:tabLst>
                <a:tab pos="4380865" algn="l"/>
                <a:tab pos="4830445" algn="l"/>
              </a:tabLst>
            </a:pPr>
            <a:r>
              <a:rPr lang="el-GR" sz="2400" b="1" dirty="0"/>
              <a:t>Σκεφτείτε μια κατάσταση στην οποία κάποιος άλλος προσπάθησε να ελέγξει τη συμπεριφορά σας</a:t>
            </a:r>
            <a:r>
              <a:rPr lang="en-US" sz="2400" b="1" dirty="0"/>
              <a:t> </a:t>
            </a:r>
          </a:p>
          <a:p>
            <a:pPr lvl="1">
              <a:lnSpc>
                <a:spcPct val="107000"/>
              </a:lnSpc>
              <a:spcAft>
                <a:spcPts val="800"/>
              </a:spcAft>
              <a:tabLst>
                <a:tab pos="4380865" algn="l"/>
                <a:tab pos="4830445" algn="l"/>
              </a:tabLst>
            </a:pPr>
            <a:r>
              <a:rPr lang="el-GR" sz="2000" dirty="0"/>
              <a:t>π.χ. όταν ένας φίλος σας ήθελε κάτι από εσάς που εσείς δεν θέλατε να το κάνετε</a:t>
            </a:r>
            <a:r>
              <a:rPr lang="en-US" sz="2000" dirty="0"/>
              <a:t>.</a:t>
            </a:r>
          </a:p>
          <a:p>
            <a:pPr lvl="1">
              <a:lnSpc>
                <a:spcPct val="107000"/>
              </a:lnSpc>
              <a:spcAft>
                <a:spcPts val="800"/>
              </a:spcAft>
              <a:tabLst>
                <a:tab pos="4380865" algn="l"/>
                <a:tab pos="4830445" algn="l"/>
              </a:tabLst>
            </a:pPr>
            <a:endParaRPr lang="en-US" sz="2000" dirty="0"/>
          </a:p>
          <a:p>
            <a:pPr lvl="1">
              <a:lnSpc>
                <a:spcPct val="107000"/>
              </a:lnSpc>
              <a:spcAft>
                <a:spcPts val="800"/>
              </a:spcAft>
              <a:tabLst>
                <a:tab pos="4380865" algn="l"/>
                <a:tab pos="4830445" algn="l"/>
              </a:tabLst>
            </a:pPr>
            <a:endParaRPr lang="en-US" sz="2000" dirty="0"/>
          </a:p>
          <a:p>
            <a:pPr marL="514350" indent="-514350">
              <a:lnSpc>
                <a:spcPct val="107000"/>
              </a:lnSpc>
              <a:spcAft>
                <a:spcPts val="800"/>
              </a:spcAft>
              <a:buAutoNum type="arabicPeriod"/>
              <a:tabLst>
                <a:tab pos="4380865" algn="l"/>
                <a:tab pos="4830445" algn="l"/>
              </a:tabLst>
            </a:pPr>
            <a:r>
              <a:rPr lang="el-GR" sz="2400" i="1" dirty="0"/>
              <a:t>Κάνατε αυτό που ήθελε το άλλο άτομο;</a:t>
            </a:r>
          </a:p>
          <a:p>
            <a:pPr marL="514350" indent="-514350">
              <a:lnSpc>
                <a:spcPct val="107000"/>
              </a:lnSpc>
              <a:spcAft>
                <a:spcPts val="800"/>
              </a:spcAft>
              <a:buAutoNum type="arabicPeriod"/>
              <a:tabLst>
                <a:tab pos="4380865" algn="l"/>
                <a:tab pos="4830445" algn="l"/>
              </a:tabLst>
            </a:pPr>
            <a:r>
              <a:rPr lang="el-GR" sz="2400" i="1" dirty="0"/>
              <a:t>Δεν το κάνατε;</a:t>
            </a:r>
          </a:p>
          <a:p>
            <a:pPr marL="514350" indent="-514350">
              <a:lnSpc>
                <a:spcPct val="107000"/>
              </a:lnSpc>
              <a:spcAft>
                <a:spcPts val="800"/>
              </a:spcAft>
              <a:buAutoNum type="arabicPeriod"/>
              <a:tabLst>
                <a:tab pos="4380865" algn="l"/>
                <a:tab pos="4830445" algn="l"/>
              </a:tabLst>
            </a:pPr>
            <a:r>
              <a:rPr lang="el-GR" sz="2400" i="1" dirty="0"/>
              <a:t>Προσποιηθήκατε πως το κάνατε;</a:t>
            </a:r>
            <a:r>
              <a:rPr lang="en-US" sz="2400" i="1" dirty="0"/>
              <a:t> </a:t>
            </a:r>
          </a:p>
          <a:p>
            <a:pPr marL="0" indent="0">
              <a:lnSpc>
                <a:spcPct val="107000"/>
              </a:lnSpc>
              <a:spcAft>
                <a:spcPts val="800"/>
              </a:spcAft>
              <a:buNone/>
              <a:tabLst>
                <a:tab pos="4380865" algn="l"/>
                <a:tab pos="4830445" algn="l"/>
              </a:tabLst>
            </a:pPr>
            <a:r>
              <a:rPr lang="el-GR" sz="2400" dirty="0"/>
              <a:t>Βλέπετε, βασικά είστε το μόνο άτομο που αποφασίζει πώς συμπεριφέρεστε. - Και είναι το ίδιο με τους άλλους</a:t>
            </a:r>
            <a:r>
              <a:rPr lang="en-US" sz="2400" dirty="0"/>
              <a:t>. </a:t>
            </a:r>
          </a:p>
        </p:txBody>
      </p:sp>
      <p:pic>
        <p:nvPicPr>
          <p:cNvPr id="8" name="Grafik 107">
            <a:extLst>
              <a:ext uri="{FF2B5EF4-FFF2-40B4-BE49-F238E27FC236}">
                <a16:creationId xmlns:a16="http://schemas.microsoft.com/office/drawing/2014/main" id="{E672A5A7-1CD9-4CE9-9F25-25998475B9D4}"/>
              </a:ext>
            </a:extLst>
          </p:cNvPr>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2419038" y="3047749"/>
            <a:ext cx="3417740" cy="857250"/>
          </a:xfrm>
          <a:prstGeom prst="rect">
            <a:avLst/>
          </a:prstGeom>
          <a:noFill/>
          <a:ln>
            <a:noFill/>
          </a:ln>
          <a:extLst>
            <a:ext uri="{53640926-AAD7-44D8-BBD7-CCE9431645EC}">
              <a14:shadowObscured xmlns:a14="http://schemas.microsoft.com/office/drawing/2010/main"/>
            </a:ext>
          </a:extLst>
        </p:spPr>
      </p:pic>
      <p:pic>
        <p:nvPicPr>
          <p:cNvPr id="9" name="Grafik 107">
            <a:extLst>
              <a:ext uri="{FF2B5EF4-FFF2-40B4-BE49-F238E27FC236}">
                <a16:creationId xmlns:a16="http://schemas.microsoft.com/office/drawing/2014/main" id="{835739F3-8724-4A8C-B51F-D8F1D4F94029}"/>
              </a:ext>
            </a:extLst>
          </p:cNvPr>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6071034" y="3047749"/>
            <a:ext cx="3417740" cy="857250"/>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5B65C0DC-BC2A-459D-91AC-22598AD94B77}"/>
              </a:ext>
            </a:extLst>
          </p:cNvPr>
          <p:cNvSpPr>
            <a:spLocks noGrp="1"/>
          </p:cNvSpPr>
          <p:nvPr>
            <p:ph type="title"/>
          </p:nvPr>
        </p:nvSpPr>
        <p:spPr>
          <a:xfrm>
            <a:off x="838200" y="365125"/>
            <a:ext cx="11353800" cy="1325563"/>
          </a:xfrm>
        </p:spPr>
        <p:txBody>
          <a:bodyPr>
            <a:normAutofit/>
          </a:bodyPr>
          <a:lstStyle/>
          <a:p>
            <a:r>
              <a:rPr lang="el-GR" sz="3200" dirty="0"/>
              <a:t>Ας ρίξουμε μια πιο προσεκτική ματιά σε αυτή τη συμπεριφορά</a:t>
            </a:r>
          </a:p>
        </p:txBody>
      </p:sp>
      <p:sp>
        <p:nvSpPr>
          <p:cNvPr id="6" name="TextBox 5">
            <a:extLst>
              <a:ext uri="{FF2B5EF4-FFF2-40B4-BE49-F238E27FC236}">
                <a16:creationId xmlns:a16="http://schemas.microsoft.com/office/drawing/2014/main" id="{69EE5AE9-283A-46F8-BE4A-CA6337D83ABC}"/>
              </a:ext>
            </a:extLst>
          </p:cNvPr>
          <p:cNvSpPr txBox="1"/>
          <p:nvPr/>
        </p:nvSpPr>
        <p:spPr>
          <a:xfrm>
            <a:off x="10618237" y="0"/>
            <a:ext cx="1585052"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el-GR" dirty="0">
                <a:solidFill>
                  <a:schemeClr val="bg1"/>
                </a:solidFill>
                <a:effectLst>
                  <a:outerShdw blurRad="38100" dist="38100" dir="2700000" algn="tl">
                    <a:srgbClr val="000000">
                      <a:alpha val="43137"/>
                    </a:srgbClr>
                  </a:outerShdw>
                </a:effectLst>
              </a:rPr>
              <a:t>Εισαγωγή</a:t>
            </a:r>
          </a:p>
        </p:txBody>
      </p:sp>
      <p:sp>
        <p:nvSpPr>
          <p:cNvPr id="4" name="Rectangle 3">
            <a:extLst>
              <a:ext uri="{FF2B5EF4-FFF2-40B4-BE49-F238E27FC236}">
                <a16:creationId xmlns:a16="http://schemas.microsoft.com/office/drawing/2014/main" id="{CD6821EC-E8FE-4B77-9307-D42E196582A5}"/>
              </a:ext>
            </a:extLst>
          </p:cNvPr>
          <p:cNvSpPr/>
          <p:nvPr/>
        </p:nvSpPr>
        <p:spPr>
          <a:xfrm>
            <a:off x="2419038" y="2998033"/>
            <a:ext cx="3042379" cy="5358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lnSpc>
                <a:spcPct val="107000"/>
              </a:lnSpc>
              <a:spcAft>
                <a:spcPts val="800"/>
              </a:spcAft>
              <a:buClr>
                <a:srgbClr val="F68122"/>
              </a:buClr>
              <a:buFont typeface="Wingdings" panose="05000000000000000000" pitchFamily="2" charset="2"/>
              <a:buChar char="§"/>
              <a:tabLst>
                <a:tab pos="4380865" algn="l"/>
                <a:tab pos="4830445" algn="l"/>
              </a:tabLst>
            </a:pPr>
            <a:endParaRPr lang="el-GR" sz="2200" i="1" dirty="0">
              <a:solidFill>
                <a:srgbClr val="0070C0"/>
              </a:solidFill>
            </a:endParaRPr>
          </a:p>
          <a:p>
            <a:pPr marL="342900" indent="-342900" algn="ctr">
              <a:lnSpc>
                <a:spcPct val="107000"/>
              </a:lnSpc>
              <a:spcAft>
                <a:spcPts val="800"/>
              </a:spcAft>
              <a:buClr>
                <a:srgbClr val="F68122"/>
              </a:buClr>
              <a:buFont typeface="Wingdings" panose="05000000000000000000" pitchFamily="2" charset="2"/>
              <a:buChar char="§"/>
              <a:tabLst>
                <a:tab pos="4380865" algn="l"/>
                <a:tab pos="4830445" algn="l"/>
              </a:tabLst>
            </a:pPr>
            <a:r>
              <a:rPr lang="el-GR" sz="2200" i="1" dirty="0">
                <a:solidFill>
                  <a:srgbClr val="0070C0"/>
                </a:solidFill>
              </a:rPr>
              <a:t>Πώς νοιώσατε;</a:t>
            </a:r>
            <a:endParaRPr lang="en-US" sz="2200" i="1" dirty="0">
              <a:solidFill>
                <a:srgbClr val="0070C0"/>
              </a:solidFill>
            </a:endParaRPr>
          </a:p>
        </p:txBody>
      </p:sp>
      <p:sp>
        <p:nvSpPr>
          <p:cNvPr id="7" name="Rectangle 6">
            <a:extLst>
              <a:ext uri="{FF2B5EF4-FFF2-40B4-BE49-F238E27FC236}">
                <a16:creationId xmlns:a16="http://schemas.microsoft.com/office/drawing/2014/main" id="{D9C806B1-7EA3-4342-814E-63460A11978F}"/>
              </a:ext>
            </a:extLst>
          </p:cNvPr>
          <p:cNvSpPr/>
          <p:nvPr/>
        </p:nvSpPr>
        <p:spPr>
          <a:xfrm>
            <a:off x="5989219" y="2982702"/>
            <a:ext cx="3237875" cy="5358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lnSpc>
                <a:spcPct val="107000"/>
              </a:lnSpc>
              <a:spcAft>
                <a:spcPts val="800"/>
              </a:spcAft>
              <a:buClr>
                <a:srgbClr val="F68122"/>
              </a:buClr>
              <a:buFont typeface="Wingdings" panose="05000000000000000000" pitchFamily="2" charset="2"/>
              <a:buChar char="§"/>
              <a:tabLst>
                <a:tab pos="4380865" algn="l"/>
                <a:tab pos="4830445" algn="l"/>
              </a:tabLst>
            </a:pPr>
            <a:endParaRPr lang="el-GR" sz="2200" i="1" dirty="0">
              <a:solidFill>
                <a:srgbClr val="0070C0"/>
              </a:solidFill>
            </a:endParaRPr>
          </a:p>
          <a:p>
            <a:pPr marL="342900" indent="-342900" algn="ctr">
              <a:lnSpc>
                <a:spcPct val="107000"/>
              </a:lnSpc>
              <a:spcAft>
                <a:spcPts val="800"/>
              </a:spcAft>
              <a:buClr>
                <a:srgbClr val="F68122"/>
              </a:buClr>
              <a:buFont typeface="Wingdings" panose="05000000000000000000" pitchFamily="2" charset="2"/>
              <a:buChar char="§"/>
              <a:tabLst>
                <a:tab pos="4380865" algn="l"/>
                <a:tab pos="4830445" algn="l"/>
              </a:tabLst>
            </a:pPr>
            <a:r>
              <a:rPr lang="el-GR" sz="2200" i="1" dirty="0">
                <a:solidFill>
                  <a:srgbClr val="0070C0"/>
                </a:solidFill>
              </a:rPr>
              <a:t>Πώς αντιδράσατε;</a:t>
            </a:r>
            <a:endParaRPr lang="en-US" sz="2200" i="1" dirty="0">
              <a:solidFill>
                <a:srgbClr val="0070C0"/>
              </a:solidFill>
            </a:endParaRPr>
          </a:p>
        </p:txBody>
      </p:sp>
      <p:grpSp>
        <p:nvGrpSpPr>
          <p:cNvPr id="10" name="Ομάδα 9" descr="Think about icon.">
            <a:extLst>
              <a:ext uri="{FF2B5EF4-FFF2-40B4-BE49-F238E27FC236}">
                <a16:creationId xmlns:a16="http://schemas.microsoft.com/office/drawing/2014/main" id="{6966997A-EEBD-46B6-9C6A-47782905CBA7}"/>
              </a:ext>
            </a:extLst>
          </p:cNvPr>
          <p:cNvGrpSpPr/>
          <p:nvPr/>
        </p:nvGrpSpPr>
        <p:grpSpPr>
          <a:xfrm>
            <a:off x="409249" y="2925914"/>
            <a:ext cx="1016000" cy="791210"/>
            <a:chOff x="0" y="0"/>
            <a:chExt cx="2142411" cy="2331445"/>
          </a:xfrm>
          <a:noFill/>
        </p:grpSpPr>
        <p:pic>
          <p:nvPicPr>
            <p:cNvPr id="11" name="Γραφικό 6" descr="Συννεφάκι σκέψης περίγραμμα">
              <a:extLst>
                <a:ext uri="{FF2B5EF4-FFF2-40B4-BE49-F238E27FC236}">
                  <a16:creationId xmlns:a16="http://schemas.microsoft.com/office/drawing/2014/main" id="{66BD39BB-524B-4C36-9D04-EF7ACCA58160}"/>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0"/>
              <a:ext cx="2142411" cy="2142411"/>
            </a:xfrm>
            <a:prstGeom prst="rect">
              <a:avLst/>
            </a:prstGeom>
          </p:spPr>
        </p:pic>
        <p:sp>
          <p:nvSpPr>
            <p:cNvPr id="12" name="TextBox 7">
              <a:extLst>
                <a:ext uri="{FF2B5EF4-FFF2-40B4-BE49-F238E27FC236}">
                  <a16:creationId xmlns:a16="http://schemas.microsoft.com/office/drawing/2014/main" id="{6DB52046-49D9-4B8C-96BB-384E6A40E875}"/>
                </a:ext>
              </a:extLst>
            </p:cNvPr>
            <p:cNvSpPr txBox="1"/>
            <p:nvPr/>
          </p:nvSpPr>
          <p:spPr>
            <a:xfrm>
              <a:off x="749844" y="236639"/>
              <a:ext cx="618288" cy="2094806"/>
            </a:xfrm>
            <a:prstGeom prst="rect">
              <a:avLst/>
            </a:prstGeom>
            <a:noFill/>
            <a:ln>
              <a:noFill/>
            </a:ln>
          </p:spPr>
          <p:txBody>
            <a:bodyPr wrap="square" rtlCol="0">
              <a:noAutofit/>
            </a:bodyPr>
            <a:lstStyle/>
            <a:p>
              <a:pPr algn="just">
                <a:lnSpc>
                  <a:spcPct val="130000"/>
                </a:lnSpc>
              </a:pPr>
              <a:r>
                <a:rPr lang="el-GR" sz="1800" kern="1200" dirty="0">
                  <a:solidFill>
                    <a:srgbClr val="C00000"/>
                  </a:solidFill>
                  <a:effectLst/>
                  <a:latin typeface="Calibri" panose="020F0502020204030204" pitchFamily="34" charset="0"/>
                  <a:ea typeface="MyriadPro-Regular"/>
                  <a:cs typeface="Times New Roman" panose="02020603050405020304" pitchFamily="18" charset="0"/>
                </a:rPr>
                <a:t>;</a:t>
              </a:r>
              <a:endParaRPr lang="en-GB" sz="1200" dirty="0">
                <a:effectLst/>
                <a:latin typeface="Calibri" panose="020F0502020204030204" pitchFamily="34" charset="0"/>
                <a:ea typeface="MyriadPro-Regular"/>
                <a:cs typeface="Arial" panose="020B0604020202020204" pitchFamily="34" charset="0"/>
              </a:endParaRPr>
            </a:p>
          </p:txBody>
        </p:sp>
      </p:grpSp>
    </p:spTree>
    <p:extLst>
      <p:ext uri="{BB962C8B-B14F-4D97-AF65-F5344CB8AC3E}">
        <p14:creationId xmlns:p14="http://schemas.microsoft.com/office/powerpoint/2010/main" val="6501516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43" descr="Aquarell, Pinselstrich, Farbe, Abstrakt, Textur, Bürste">
            <a:extLst>
              <a:ext uri="{FF2B5EF4-FFF2-40B4-BE49-F238E27FC236}">
                <a16:creationId xmlns:a16="http://schemas.microsoft.com/office/drawing/2014/main" id="{E196F0C6-8A65-4DD5-A514-F772B111E58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251"/>
          <a:stretch/>
        </p:blipFill>
        <p:spPr bwMode="auto">
          <a:xfrm>
            <a:off x="622300" y="3896104"/>
            <a:ext cx="10515600" cy="2961896"/>
          </a:xfrm>
          <a:prstGeom prst="rect">
            <a:avLst/>
          </a:prstGeom>
          <a:noFill/>
          <a:ln>
            <a:noFill/>
          </a:ln>
          <a:extLst>
            <a:ext uri="{53640926-AAD7-44D8-BBD7-CCE9431645EC}">
              <a14:shadowObscured xmlns:a14="http://schemas.microsoft.com/office/drawing/2010/main"/>
            </a:ext>
          </a:extLst>
        </p:spPr>
      </p:pic>
      <p:pic>
        <p:nvPicPr>
          <p:cNvPr id="7" name="Grafik 1">
            <a:extLst>
              <a:ext uri="{FF2B5EF4-FFF2-40B4-BE49-F238E27FC236}">
                <a16:creationId xmlns:a16="http://schemas.microsoft.com/office/drawing/2014/main" id="{61CA4B1B-BA97-4BC0-8A60-D1C311B207CC}"/>
              </a:ext>
            </a:extLst>
          </p:cNvPr>
          <p:cNvPicPr>
            <a:picLocks noChangeAspect="1"/>
          </p:cNvPicPr>
          <p:nvPr/>
        </p:nvPicPr>
        <p:blipFill rotWithShape="1">
          <a:blip r:embed="rId4" cstate="print">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4013200" y="2895978"/>
            <a:ext cx="4712056" cy="825500"/>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5B65C0DC-BC2A-459D-91AC-22598AD94B77}"/>
              </a:ext>
            </a:extLst>
          </p:cNvPr>
          <p:cNvSpPr>
            <a:spLocks noGrp="1"/>
          </p:cNvSpPr>
          <p:nvPr>
            <p:ph type="title"/>
          </p:nvPr>
        </p:nvSpPr>
        <p:spPr/>
        <p:txBody>
          <a:bodyPr>
            <a:normAutofit/>
          </a:bodyPr>
          <a:lstStyle/>
          <a:p>
            <a:r>
              <a:rPr lang="el-GR" sz="3200" dirty="0"/>
              <a:t>Ας ρίξουμε μια πιο προσεκτική ματιά σε αυτή τη συμπεριφορά</a:t>
            </a:r>
            <a:r>
              <a:rPr lang="en-US" sz="3200" dirty="0"/>
              <a:t> </a:t>
            </a:r>
            <a:endParaRPr lang="el-GR" sz="3200" dirty="0"/>
          </a:p>
        </p:txBody>
      </p:sp>
      <p:sp>
        <p:nvSpPr>
          <p:cNvPr id="3" name="Θέση περιεχομένου 2">
            <a:extLst>
              <a:ext uri="{FF2B5EF4-FFF2-40B4-BE49-F238E27FC236}">
                <a16:creationId xmlns:a16="http://schemas.microsoft.com/office/drawing/2014/main" id="{AAD30569-295C-4346-9826-305C1F71167D}"/>
              </a:ext>
            </a:extLst>
          </p:cNvPr>
          <p:cNvSpPr>
            <a:spLocks noGrp="1"/>
          </p:cNvSpPr>
          <p:nvPr>
            <p:ph idx="1"/>
          </p:nvPr>
        </p:nvSpPr>
        <p:spPr>
          <a:xfrm>
            <a:off x="838199" y="1825625"/>
            <a:ext cx="11365090" cy="4351338"/>
          </a:xfrm>
        </p:spPr>
        <p:txBody>
          <a:bodyPr>
            <a:normAutofit/>
          </a:bodyPr>
          <a:lstStyle/>
          <a:p>
            <a:pPr marL="0" indent="0">
              <a:lnSpc>
                <a:spcPct val="107000"/>
              </a:lnSpc>
              <a:spcAft>
                <a:spcPts val="800"/>
              </a:spcAft>
              <a:buNone/>
              <a:tabLst>
                <a:tab pos="4380865" algn="l"/>
                <a:tab pos="4830445" algn="l"/>
              </a:tabLst>
            </a:pPr>
            <a:r>
              <a:rPr lang="el-GR" sz="2400" b="1" dirty="0"/>
              <a:t>Τώρα σκεφτείτε μια κατάσταση στην οποία προσπαθήσατε να επηρεάσετε ένα άλλο άτομο να κάνει αυτό που θέλατε εσείς να κάνει</a:t>
            </a:r>
            <a:r>
              <a:rPr lang="en-US" sz="2400" b="1" dirty="0"/>
              <a:t>:</a:t>
            </a:r>
          </a:p>
        </p:txBody>
      </p:sp>
      <p:sp>
        <p:nvSpPr>
          <p:cNvPr id="6" name="TextBox 5">
            <a:extLst>
              <a:ext uri="{FF2B5EF4-FFF2-40B4-BE49-F238E27FC236}">
                <a16:creationId xmlns:a16="http://schemas.microsoft.com/office/drawing/2014/main" id="{69EE5AE9-283A-46F8-BE4A-CA6337D83ABC}"/>
              </a:ext>
            </a:extLst>
          </p:cNvPr>
          <p:cNvSpPr txBox="1"/>
          <p:nvPr/>
        </p:nvSpPr>
        <p:spPr>
          <a:xfrm>
            <a:off x="10618237" y="0"/>
            <a:ext cx="1585052"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el-GR" sz="1800" dirty="0">
                <a:solidFill>
                  <a:schemeClr val="bg1"/>
                </a:solidFill>
                <a:effectLst>
                  <a:outerShdw blurRad="38100" dist="38100" dir="2700000" algn="tl">
                    <a:srgbClr val="000000">
                      <a:alpha val="43137"/>
                    </a:srgbClr>
                  </a:outerShdw>
                </a:effectLst>
              </a:rPr>
              <a:t>Εισαγωγή</a:t>
            </a:r>
            <a:endParaRPr lang="el-GR" dirty="0">
              <a:solidFill>
                <a:schemeClr val="bg1"/>
              </a:solidFill>
              <a:effectLst>
                <a:outerShdw blurRad="38100" dist="38100" dir="2700000" algn="tl">
                  <a:srgbClr val="000000">
                    <a:alpha val="43137"/>
                  </a:srgbClr>
                </a:outerShdw>
              </a:effectLst>
            </a:endParaRPr>
          </a:p>
        </p:txBody>
      </p:sp>
      <p:sp>
        <p:nvSpPr>
          <p:cNvPr id="8" name="Rectangle 7">
            <a:extLst>
              <a:ext uri="{FF2B5EF4-FFF2-40B4-BE49-F238E27FC236}">
                <a16:creationId xmlns:a16="http://schemas.microsoft.com/office/drawing/2014/main" id="{DEFA7EB6-CA49-4FC9-AF70-CC6EB52796CA}"/>
              </a:ext>
            </a:extLst>
          </p:cNvPr>
          <p:cNvSpPr/>
          <p:nvPr/>
        </p:nvSpPr>
        <p:spPr>
          <a:xfrm>
            <a:off x="4013200" y="2784890"/>
            <a:ext cx="3733799" cy="1000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lnSpc>
                <a:spcPct val="107000"/>
              </a:lnSpc>
              <a:spcAft>
                <a:spcPts val="800"/>
              </a:spcAft>
              <a:buClr>
                <a:srgbClr val="F68122"/>
              </a:buClr>
              <a:buFont typeface="Wingdings" panose="05000000000000000000" pitchFamily="2" charset="2"/>
              <a:buChar char="§"/>
              <a:tabLst>
                <a:tab pos="4380865" algn="l"/>
                <a:tab pos="4830445" algn="l"/>
              </a:tabLst>
            </a:pPr>
            <a:r>
              <a:rPr lang="el-GR" sz="2200" i="1" dirty="0">
                <a:solidFill>
                  <a:srgbClr val="0070C0"/>
                </a:solidFill>
              </a:rPr>
              <a:t>Γιατί το κάνατε αυτό;</a:t>
            </a:r>
            <a:endParaRPr lang="en-US" sz="2200" i="1" dirty="0">
              <a:solidFill>
                <a:srgbClr val="0070C0"/>
              </a:solidFill>
            </a:endParaRPr>
          </a:p>
        </p:txBody>
      </p:sp>
      <p:sp>
        <p:nvSpPr>
          <p:cNvPr id="9" name="TextBox 8">
            <a:extLst>
              <a:ext uri="{FF2B5EF4-FFF2-40B4-BE49-F238E27FC236}">
                <a16:creationId xmlns:a16="http://schemas.microsoft.com/office/drawing/2014/main" id="{0686575A-60FB-4E85-9B35-C99C00C37C39}"/>
              </a:ext>
            </a:extLst>
          </p:cNvPr>
          <p:cNvSpPr txBox="1"/>
          <p:nvPr/>
        </p:nvSpPr>
        <p:spPr>
          <a:xfrm>
            <a:off x="1472750" y="4022711"/>
            <a:ext cx="8852687" cy="2754600"/>
          </a:xfrm>
          <a:prstGeom prst="rect">
            <a:avLst/>
          </a:prstGeom>
          <a:noFill/>
          <a:ln>
            <a:noFill/>
          </a:ln>
        </p:spPr>
        <p:txBody>
          <a:bodyPr wrap="square">
            <a:spAutoFit/>
          </a:bodyPr>
          <a:lstStyle/>
          <a:p>
            <a:pPr algn="ctr">
              <a:spcBef>
                <a:spcPts val="600"/>
              </a:spcBef>
            </a:pPr>
            <a:r>
              <a:rPr lang="el-GR" sz="2400" b="1" i="1" dirty="0">
                <a:solidFill>
                  <a:srgbClr val="FFFF00"/>
                </a:solidFill>
                <a:effectLst>
                  <a:outerShdw blurRad="38100" dist="38100" dir="2700000" algn="tl">
                    <a:srgbClr val="000000">
                      <a:alpha val="43137"/>
                    </a:srgbClr>
                  </a:outerShdw>
                </a:effectLst>
              </a:rPr>
              <a:t>Όταν καταλάβετε ότι η αιτία της συμπεριφοράς σας ήταν </a:t>
            </a:r>
            <a:br>
              <a:rPr lang="el-GR" sz="2400" b="1" i="1" dirty="0">
                <a:solidFill>
                  <a:srgbClr val="FFFF00"/>
                </a:solidFill>
                <a:effectLst>
                  <a:outerShdw blurRad="38100" dist="38100" dir="2700000" algn="tl">
                    <a:srgbClr val="000000">
                      <a:alpha val="43137"/>
                    </a:srgbClr>
                  </a:outerShdw>
                </a:effectLst>
              </a:rPr>
            </a:br>
            <a:r>
              <a:rPr lang="el-GR" sz="2400" b="1" i="1" dirty="0">
                <a:solidFill>
                  <a:srgbClr val="FFFF00"/>
                </a:solidFill>
                <a:effectLst>
                  <a:outerShdw blurRad="38100" dist="38100" dir="2700000" algn="tl">
                    <a:srgbClr val="000000">
                      <a:alpha val="43137"/>
                    </a:srgbClr>
                  </a:outerShdw>
                </a:effectLst>
              </a:rPr>
              <a:t>μια ανεκπλήρωτη ή μερικώς εκπληρωμένη βασική ανάγκη, μπορείτε επίσης να καταλάβετε καλύτερα γιατί συμπεριφερθήκατε με τον τρόπο που συμπεριφερθήκατε</a:t>
            </a:r>
            <a:r>
              <a:rPr lang="en-US" sz="2400" b="1" i="1" dirty="0">
                <a:solidFill>
                  <a:srgbClr val="FFFF00"/>
                </a:solidFill>
                <a:effectLst>
                  <a:outerShdw blurRad="38100" dist="38100" dir="2700000" algn="tl">
                    <a:srgbClr val="000000">
                      <a:alpha val="43137"/>
                    </a:srgbClr>
                  </a:outerShdw>
                </a:effectLst>
              </a:rPr>
              <a:t>.</a:t>
            </a:r>
            <a:endParaRPr lang="el-GR" sz="2400" b="1" i="1" dirty="0">
              <a:solidFill>
                <a:srgbClr val="FFFF00"/>
              </a:solidFill>
              <a:effectLst>
                <a:outerShdw blurRad="38100" dist="38100" dir="2700000" algn="tl">
                  <a:srgbClr val="000000">
                    <a:alpha val="43137"/>
                  </a:srgbClr>
                </a:outerShdw>
              </a:effectLst>
            </a:endParaRPr>
          </a:p>
          <a:p>
            <a:pPr algn="ctr">
              <a:spcBef>
                <a:spcPts val="600"/>
              </a:spcBef>
            </a:pPr>
            <a:r>
              <a:rPr lang="el-GR" sz="2400" b="1" i="1" dirty="0">
                <a:solidFill>
                  <a:srgbClr val="FFFF00"/>
                </a:solidFill>
                <a:effectLst>
                  <a:outerShdw blurRad="38100" dist="38100" dir="2700000" algn="tl">
                    <a:srgbClr val="000000">
                      <a:alpha val="43137"/>
                    </a:srgbClr>
                  </a:outerShdw>
                </a:effectLst>
              </a:rPr>
              <a:t>Τώρα πιθανότατα συνειδητοποιείτε επίσης ότι δεν πρόκειται για καταδίκη μιας συμπεριφοράς, αλλά για την καλύτερη κατανόηση του γιατί συμπεριφερόμαστε έτσι ή αλλιώς.</a:t>
            </a:r>
          </a:p>
        </p:txBody>
      </p:sp>
      <p:grpSp>
        <p:nvGrpSpPr>
          <p:cNvPr id="10" name="Ομάδα 9" descr="Think about icon.">
            <a:extLst>
              <a:ext uri="{FF2B5EF4-FFF2-40B4-BE49-F238E27FC236}">
                <a16:creationId xmlns:a16="http://schemas.microsoft.com/office/drawing/2014/main" id="{1607CA65-3AA0-4D02-9822-30E639B3D452}"/>
              </a:ext>
            </a:extLst>
          </p:cNvPr>
          <p:cNvGrpSpPr/>
          <p:nvPr/>
        </p:nvGrpSpPr>
        <p:grpSpPr>
          <a:xfrm>
            <a:off x="8725256" y="2930268"/>
            <a:ext cx="1016000" cy="750750"/>
            <a:chOff x="0" y="0"/>
            <a:chExt cx="2142411" cy="2212222"/>
          </a:xfrm>
          <a:noFill/>
        </p:grpSpPr>
        <p:pic>
          <p:nvPicPr>
            <p:cNvPr id="11" name="Γραφικό 6" descr="Συννεφάκι σκέψης περίγραμμα">
              <a:extLst>
                <a:ext uri="{FF2B5EF4-FFF2-40B4-BE49-F238E27FC236}">
                  <a16:creationId xmlns:a16="http://schemas.microsoft.com/office/drawing/2014/main" id="{125F9045-2E4E-4062-9209-C74B8EA35FC4}"/>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0"/>
              <a:ext cx="2142411" cy="2142411"/>
            </a:xfrm>
            <a:prstGeom prst="rect">
              <a:avLst/>
            </a:prstGeom>
          </p:spPr>
        </p:pic>
        <p:sp>
          <p:nvSpPr>
            <p:cNvPr id="12" name="TextBox 7">
              <a:extLst>
                <a:ext uri="{FF2B5EF4-FFF2-40B4-BE49-F238E27FC236}">
                  <a16:creationId xmlns:a16="http://schemas.microsoft.com/office/drawing/2014/main" id="{37F19364-C9A5-4BE6-941E-C7BD1E352063}"/>
                </a:ext>
              </a:extLst>
            </p:cNvPr>
            <p:cNvSpPr txBox="1"/>
            <p:nvPr/>
          </p:nvSpPr>
          <p:spPr>
            <a:xfrm>
              <a:off x="801034" y="117416"/>
              <a:ext cx="618288" cy="2094806"/>
            </a:xfrm>
            <a:prstGeom prst="rect">
              <a:avLst/>
            </a:prstGeom>
            <a:noFill/>
            <a:ln>
              <a:noFill/>
            </a:ln>
          </p:spPr>
          <p:txBody>
            <a:bodyPr wrap="square" rtlCol="0">
              <a:noAutofit/>
            </a:bodyPr>
            <a:lstStyle/>
            <a:p>
              <a:pPr algn="just">
                <a:lnSpc>
                  <a:spcPct val="130000"/>
                </a:lnSpc>
              </a:pPr>
              <a:r>
                <a:rPr lang="en-US" dirty="0">
                  <a:solidFill>
                    <a:srgbClr val="C00000"/>
                  </a:solidFill>
                  <a:latin typeface="Calibri" panose="020F0502020204030204" pitchFamily="34" charset="0"/>
                  <a:ea typeface="MyriadPro-Regular"/>
                  <a:cs typeface="Times New Roman" panose="02020603050405020304" pitchFamily="18" charset="0"/>
                </a:rPr>
                <a:t>;</a:t>
              </a:r>
              <a:endParaRPr lang="en-GB" sz="1200" dirty="0">
                <a:effectLst/>
                <a:latin typeface="Calibri" panose="020F0502020204030204" pitchFamily="34" charset="0"/>
                <a:ea typeface="MyriadPro-Regular"/>
                <a:cs typeface="Arial" panose="020B0604020202020204" pitchFamily="34" charset="0"/>
              </a:endParaRPr>
            </a:p>
          </p:txBody>
        </p:sp>
      </p:grpSp>
    </p:spTree>
    <p:extLst>
      <p:ext uri="{BB962C8B-B14F-4D97-AF65-F5344CB8AC3E}">
        <p14:creationId xmlns:p14="http://schemas.microsoft.com/office/powerpoint/2010/main" val="850598289"/>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5">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2AF370A2-0C57-47CB-8476-08A4328ED3A9}">
  <we:reference id="wa104381335" version="1.0.0.1" store="el-GR" storeType="OMEX"/>
  <we:alternateReferences>
    <we:reference id="WA104381335" version="1.0.0.1"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7745</TotalTime>
  <Words>6256</Words>
  <Application>Microsoft Office PowerPoint</Application>
  <PresentationFormat>Ευρεία οθόνη</PresentationFormat>
  <Paragraphs>567</Paragraphs>
  <Slides>65</Slides>
  <Notes>17</Notes>
  <HiddenSlides>0</HiddenSlides>
  <MMClips>0</MMClips>
  <ScaleCrop>false</ScaleCrop>
  <HeadingPairs>
    <vt:vector size="6" baseType="variant">
      <vt:variant>
        <vt:lpstr>Γραμματοσειρές που χρησιμοποιούνται</vt:lpstr>
      </vt:variant>
      <vt:variant>
        <vt:i4>9</vt:i4>
      </vt:variant>
      <vt:variant>
        <vt:lpstr>Θέμα</vt:lpstr>
      </vt:variant>
      <vt:variant>
        <vt:i4>1</vt:i4>
      </vt:variant>
      <vt:variant>
        <vt:lpstr>Τίτλοι διαφανειών</vt:lpstr>
      </vt:variant>
      <vt:variant>
        <vt:i4>65</vt:i4>
      </vt:variant>
    </vt:vector>
  </HeadingPairs>
  <TitlesOfParts>
    <vt:vector size="75" baseType="lpstr">
      <vt:lpstr>Abadi</vt:lpstr>
      <vt:lpstr>Arial</vt:lpstr>
      <vt:lpstr>Calibri</vt:lpstr>
      <vt:lpstr>Calibri Light</vt:lpstr>
      <vt:lpstr>Courier New</vt:lpstr>
      <vt:lpstr>inherit</vt:lpstr>
      <vt:lpstr>Open Sans</vt:lpstr>
      <vt:lpstr>Ubuntu</vt:lpstr>
      <vt:lpstr>Wingdings</vt:lpstr>
      <vt:lpstr>Θέμα του Office</vt:lpstr>
      <vt:lpstr>2. Στρατηγικές για την κάλυψη βασικών αναγκών Συγγραφείς Susanne Linde, Klaus Linde-Leimer Σχεδίαση Ακαδημαϊκό Διαδίκτυο (GUnet), Blickpunkt Identität</vt:lpstr>
      <vt:lpstr>Δήλωση πνευματικών δικαιωμάτων </vt:lpstr>
      <vt:lpstr>Εταίροι</vt:lpstr>
      <vt:lpstr>Περιεχόμενα</vt:lpstr>
      <vt:lpstr>Παρουσίαση του PowerPoint</vt:lpstr>
      <vt:lpstr>Παρουσίαση του PowerPoint</vt:lpstr>
      <vt:lpstr>Το μόνο άτομο τη συμπεριφορά του οποίου μπορείτε να ελέγξετε είναι ο εαυτός σας</vt:lpstr>
      <vt:lpstr>Ας ρίξουμε μια πιο προσεκτική ματιά σε αυτή τη συμπεριφορά</vt:lpstr>
      <vt:lpstr>Ας ρίξουμε μια πιο προσεκτική ματιά σε αυτή τη συμπεριφορά </vt:lpstr>
      <vt:lpstr>Παρουσίαση του PowerPoint</vt:lpstr>
      <vt:lpstr>Κατανόηση αντί ελέγχου </vt:lpstr>
      <vt:lpstr>Παρουσίαση του PowerPoint</vt:lpstr>
      <vt:lpstr>Πώς συμπεριφερόμαστε όταν οι βασικές ανάγκες απειλούνται ή δεν εκπληρώνονται;</vt:lpstr>
      <vt:lpstr>Παράγοντες που επηρεάζουν την συμπεριφορά μας   (1)</vt:lpstr>
      <vt:lpstr>Παράγοντες που επηρεάζουν την συμπεριφορά μας   (2)</vt:lpstr>
      <vt:lpstr>Διαφορετικοί τρόποι συμπεριφοράς σε μία κατάσταση</vt:lpstr>
      <vt:lpstr>Σάντρα, Πολ, Ηλίας </vt:lpstr>
      <vt:lpstr>Τι θα κάνατε; </vt:lpstr>
      <vt:lpstr>Παρουσίαση του PowerPoint</vt:lpstr>
      <vt:lpstr>Η ιστορία της Σάντρας</vt:lpstr>
      <vt:lpstr>Η ιστορία του Πολ </vt:lpstr>
      <vt:lpstr>Η ιστορία του Ηλία</vt:lpstr>
      <vt:lpstr>Παρουσίαση του PowerPoint</vt:lpstr>
      <vt:lpstr>Θετικές και αρνητικές επιπτώσεις σε εσάς και τους άλλους</vt:lpstr>
      <vt:lpstr>Το παράδειγμα της Σάντρας</vt:lpstr>
      <vt:lpstr>Το παράδειγμα του Πολ</vt:lpstr>
      <vt:lpstr>Το παράδειγμα του Ηλία</vt:lpstr>
      <vt:lpstr>Η μεγάλη διαφορά</vt:lpstr>
      <vt:lpstr>Παρουσίαση του PowerPoint</vt:lpstr>
      <vt:lpstr>Εύρεση της σωστής στρατηγικής - ενέργειες που οδηγούν στην επιτυχία</vt:lpstr>
      <vt:lpstr>συμπεριλάβετε και τους άλλους </vt:lpstr>
      <vt:lpstr>Παρουσίαση του PowerPoint</vt:lpstr>
      <vt:lpstr>Δημιουργήστε θετικές συνέπειες</vt:lpstr>
      <vt:lpstr>Τι σημαίνει εποικοδομητική συμπεριφορά;</vt:lpstr>
      <vt:lpstr>Τι σημαίνει εποικοδομητική συμπεριφορά;</vt:lpstr>
      <vt:lpstr>Παρουσίαση του PowerPoint</vt:lpstr>
      <vt:lpstr>Οι ενέργειές μας στο τώρα επηρεάζουν επίσης το μέλλον</vt:lpstr>
      <vt:lpstr>Η ιστορία της Σάντρας - Η συνέχεια</vt:lpstr>
      <vt:lpstr>Η ιστορία του Πολ – Η συνέχεια</vt:lpstr>
      <vt:lpstr>Η ιστορία του Ηλία – Η συνέχεια</vt:lpstr>
      <vt:lpstr>Συνέπειες της συμπεριφοράς μας για το μέλλον και την κοινότητα</vt:lpstr>
      <vt:lpstr>Παρουσίαση του PowerPoint</vt:lpstr>
      <vt:lpstr>Χρησιμοποιήστε χρήσιμες στρατηγικές</vt:lpstr>
      <vt:lpstr>Θετικές και αρνητικές στρατηγικές για την κάλυψη αναγκών</vt:lpstr>
      <vt:lpstr>1. Αγάπη και αίσθηση του ανήκειν </vt:lpstr>
      <vt:lpstr>2. Δύναμη</vt:lpstr>
      <vt:lpstr>3. Ελευθερία</vt:lpstr>
      <vt:lpstr>4. Διασκέδαση</vt:lpstr>
      <vt:lpstr>5. Ασφάλεια και Επιβίωση</vt:lpstr>
      <vt:lpstr>Παραδείγματα εποικοδομητικής και μη εποικοδομητικής συμπεριφοράς</vt:lpstr>
      <vt:lpstr>1. Βασική ανάγκη: Ασφάλεια</vt:lpstr>
      <vt:lpstr>2. Βασική ανάγκη: Ελευθερία</vt:lpstr>
      <vt:lpstr>3. Βασική ανάγκη: Αγάπη και αίσθηση του ανήκειν</vt:lpstr>
      <vt:lpstr>4. Βασική ανάγκη: Αποτελεσματικότητα, Ισχύς, Επιρροή</vt:lpstr>
      <vt:lpstr>5. Βασική ανάγκη: Διασκέδαση</vt:lpstr>
      <vt:lpstr>Το μόνο άτομο του οποίου τη συμπεριφορά μπορείτε να ελέγξετε είναι ο εαυτός σας!</vt:lpstr>
      <vt:lpstr>Παρουσίαση του PowerPoint</vt:lpstr>
      <vt:lpstr>Εξασκήστε καλές συνήθειες</vt:lpstr>
      <vt:lpstr>Πως δουλεύει αυτό</vt:lpstr>
      <vt:lpstr>Βήματα 1 - 3</vt:lpstr>
      <vt:lpstr>Η ιστορία της Carina</vt:lpstr>
      <vt:lpstr>Η ιστορία του Πολ</vt:lpstr>
      <vt:lpstr>Βήματα 4 - 6</vt:lpstr>
      <vt:lpstr>Πώς να συνεχίσετε</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pantelis balaouras</dc:creator>
  <cp:lastModifiedBy>pantelis balaouras</cp:lastModifiedBy>
  <cp:revision>476</cp:revision>
  <dcterms:created xsi:type="dcterms:W3CDTF">2021-09-21T19:32:53Z</dcterms:created>
  <dcterms:modified xsi:type="dcterms:W3CDTF">2022-11-14T17:01:49Z</dcterms:modified>
</cp:coreProperties>
</file>