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558" r:id="rId3"/>
    <p:sldId id="434" r:id="rId4"/>
    <p:sldId id="284" r:id="rId5"/>
    <p:sldId id="465" r:id="rId6"/>
    <p:sldId id="466" r:id="rId7"/>
    <p:sldId id="468" r:id="rId8"/>
    <p:sldId id="469" r:id="rId9"/>
    <p:sldId id="470" r:id="rId10"/>
    <p:sldId id="471" r:id="rId11"/>
    <p:sldId id="472" r:id="rId12"/>
    <p:sldId id="473" r:id="rId13"/>
    <p:sldId id="474" r:id="rId14"/>
    <p:sldId id="500" r:id="rId15"/>
    <p:sldId id="501" r:id="rId16"/>
    <p:sldId id="502" r:id="rId17"/>
    <p:sldId id="476" r:id="rId18"/>
    <p:sldId id="503" r:id="rId19"/>
    <p:sldId id="478" r:id="rId20"/>
    <p:sldId id="479" r:id="rId21"/>
    <p:sldId id="480" r:id="rId22"/>
    <p:sldId id="504" r:id="rId23"/>
    <p:sldId id="482" r:id="rId24"/>
    <p:sldId id="505" r:id="rId25"/>
    <p:sldId id="506" r:id="rId26"/>
    <p:sldId id="485" r:id="rId27"/>
    <p:sldId id="507" r:id="rId28"/>
    <p:sldId id="508" r:id="rId29"/>
    <p:sldId id="510" r:id="rId30"/>
    <p:sldId id="511" r:id="rId31"/>
    <p:sldId id="496" r:id="rId32"/>
    <p:sldId id="489" r:id="rId33"/>
    <p:sldId id="499" r:id="rId34"/>
    <p:sldId id="488" r:id="rId35"/>
    <p:sldId id="435" r:id="rId36"/>
    <p:sldId id="490" r:id="rId37"/>
    <p:sldId id="512" r:id="rId38"/>
    <p:sldId id="513" r:id="rId39"/>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E82A"/>
    <a:srgbClr val="F68122"/>
    <a:srgbClr val="80C141"/>
    <a:srgbClr val="0170B3"/>
    <a:srgbClr val="1A7EBA"/>
    <a:srgbClr val="2232C5"/>
    <a:srgbClr val="003B75"/>
    <a:srgbClr val="203864"/>
    <a:srgbClr val="F68121"/>
    <a:srgbClr val="6795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Μεσαίο στυλ 2 - Έμφαση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Μεσαίο στυλ 2 - Έμφασ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Μεσαίο στυλ 1 - Έμφαση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Φωτεινό στυλ 2 - Έμφαση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Φωτεινό στυλ 3 - Έμφαση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1" autoAdjust="0"/>
    <p:restoredTop sz="84986" autoAdjust="0"/>
  </p:normalViewPr>
  <p:slideViewPr>
    <p:cSldViewPr snapToGrid="0">
      <p:cViewPr varScale="1">
        <p:scale>
          <a:sx n="121" d="100"/>
          <a:sy n="121" d="100"/>
        </p:scale>
        <p:origin x="126" y="1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g"/><Relationship Id="rId4" Type="http://schemas.openxmlformats.org/officeDocument/2006/relationships/image" Target="../media/image2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g"/><Relationship Id="rId4" Type="http://schemas.openxmlformats.org/officeDocument/2006/relationships/image" Target="../media/image2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EE14CF-76B8-433B-AED7-F6FC0D6F5F26}"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de-AT"/>
        </a:p>
      </dgm:t>
    </dgm:pt>
    <dgm:pt modelId="{FBDD7947-A125-492D-9D1C-B1F61109838E}">
      <dgm:prSet phldrT="[Text]" custT="1"/>
      <dgm:spPr>
        <a:xfrm>
          <a:off x="2905162" y="1275080"/>
          <a:ext cx="2579465" cy="806082"/>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gm:spPr>
      <dgm:t>
        <a:bodyPr/>
        <a:lstStyle/>
        <a:p>
          <a:r>
            <a:rPr lang="el-GR" sz="1400" dirty="0">
              <a:solidFill>
                <a:sysClr val="windowText" lastClr="000000">
                  <a:hueOff val="0"/>
                  <a:satOff val="0"/>
                  <a:lumOff val="0"/>
                  <a:alphaOff val="0"/>
                </a:sysClr>
              </a:solidFill>
              <a:latin typeface="Calibri" panose="020F0502020204030204"/>
              <a:ea typeface="+mn-ea"/>
              <a:cs typeface="+mn-cs"/>
            </a:rPr>
            <a:t>Βασίλισσα Αμαλία, Βαυαρή Πριγκίπισσα, Σύζυγος του Βασιλιά Όθωνα, Βασίλισσα της Ελλάδος</a:t>
          </a:r>
        </a:p>
      </dgm:t>
    </dgm:pt>
    <dgm:pt modelId="{959A7C9F-D505-4D76-A442-AF2316AE7164}" type="parTrans" cxnId="{5072E1BD-E24C-4A2D-9E7A-73C6B72276B0}">
      <dgm:prSet/>
      <dgm:spPr/>
      <dgm:t>
        <a:bodyPr/>
        <a:lstStyle/>
        <a:p>
          <a:endParaRPr lang="de-AT" sz="2000"/>
        </a:p>
      </dgm:t>
    </dgm:pt>
    <dgm:pt modelId="{76451906-A822-4304-9110-76DE0A5CA85F}" type="sibTrans" cxnId="{5072E1BD-E24C-4A2D-9E7A-73C6B72276B0}">
      <dgm:prSet/>
      <dgm:spPr/>
      <dgm:t>
        <a:bodyPr/>
        <a:lstStyle/>
        <a:p>
          <a:endParaRPr lang="de-AT" sz="2000"/>
        </a:p>
      </dgm:t>
    </dgm:pt>
    <dgm:pt modelId="{5FBE02A2-56D3-48BD-8770-C293386059E0}">
      <dgm:prSet phldrT="[Text]" custT="1"/>
      <dgm:spPr>
        <a:xfrm>
          <a:off x="2905162" y="260311"/>
          <a:ext cx="2579465" cy="806082"/>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gm:spPr>
      <dgm:t>
        <a:bodyPr/>
        <a:lstStyle/>
        <a:p>
          <a:r>
            <a:rPr lang="el-GR" sz="1400" dirty="0">
              <a:solidFill>
                <a:sysClr val="windowText" lastClr="000000">
                  <a:hueOff val="0"/>
                  <a:satOff val="0"/>
                  <a:lumOff val="0"/>
                  <a:alphaOff val="0"/>
                </a:sysClr>
              </a:solidFill>
              <a:latin typeface="Calibri" panose="020F0502020204030204"/>
              <a:ea typeface="+mn-ea"/>
              <a:cs typeface="+mn-cs"/>
            </a:rPr>
            <a:t>Ρόζα Μπότσαρη, Κυρία επί των Τιμών της Βασίλισσας Αμαλίας, κόρη του αγωνιστή της Επανάστασης του '21, Μάρκου Μπότσαρη</a:t>
          </a:r>
        </a:p>
      </dgm:t>
    </dgm:pt>
    <dgm:pt modelId="{0C9157AB-B081-4108-A612-72C15E76BE89}" type="sibTrans" cxnId="{4B87E9B2-174B-42E2-BDC6-2A2FB8136100}">
      <dgm:prSet/>
      <dgm:spPr/>
      <dgm:t>
        <a:bodyPr/>
        <a:lstStyle/>
        <a:p>
          <a:endParaRPr lang="de-AT" sz="2000"/>
        </a:p>
      </dgm:t>
    </dgm:pt>
    <dgm:pt modelId="{FE0A7EF5-EF30-4933-928D-81DC4E2108FC}" type="parTrans" cxnId="{4B87E9B2-174B-42E2-BDC6-2A2FB8136100}">
      <dgm:prSet/>
      <dgm:spPr/>
      <dgm:t>
        <a:bodyPr/>
        <a:lstStyle/>
        <a:p>
          <a:endParaRPr lang="de-AT" sz="2000"/>
        </a:p>
      </dgm:t>
    </dgm:pt>
    <dgm:pt modelId="{FA51E30B-1595-4B6B-9295-7CF4A0F411E0}">
      <dgm:prSet phldrT="[Text]" custT="1"/>
      <dgm:spPr>
        <a:xfrm>
          <a:off x="109249" y="260311"/>
          <a:ext cx="2579465" cy="806082"/>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gm:spPr>
      <dgm:t>
        <a:bodyPr/>
        <a:lstStyle/>
        <a:p>
          <a:r>
            <a:rPr lang="el-GR" sz="1400" dirty="0">
              <a:solidFill>
                <a:sysClr val="windowText" lastClr="000000">
                  <a:hueOff val="0"/>
                  <a:satOff val="0"/>
                  <a:lumOff val="0"/>
                  <a:alphaOff val="0"/>
                </a:sysClr>
              </a:solidFill>
              <a:latin typeface="Calibri" panose="020F0502020204030204"/>
              <a:ea typeface="+mn-ea"/>
              <a:cs typeface="+mn-cs"/>
            </a:rPr>
            <a:t>Δημήτριος Καλλέργης, Στρατηγός, Στρατιωτικός Διοικητής Αθηνών</a:t>
          </a:r>
        </a:p>
      </dgm:t>
    </dgm:pt>
    <dgm:pt modelId="{75B30350-FEB6-4BB5-B7AB-E11907C7EFD1}" type="parTrans" cxnId="{07A55D14-FE86-48CE-820D-C87BD066BBD5}">
      <dgm:prSet/>
      <dgm:spPr/>
      <dgm:t>
        <a:bodyPr/>
        <a:lstStyle/>
        <a:p>
          <a:endParaRPr lang="de-AT" sz="2000"/>
        </a:p>
      </dgm:t>
    </dgm:pt>
    <dgm:pt modelId="{2331DF2C-2E3C-4ACB-A854-075A0AD8F20B}" type="sibTrans" cxnId="{07A55D14-FE86-48CE-820D-C87BD066BBD5}">
      <dgm:prSet/>
      <dgm:spPr/>
      <dgm:t>
        <a:bodyPr/>
        <a:lstStyle/>
        <a:p>
          <a:endParaRPr lang="de-AT" sz="2000"/>
        </a:p>
      </dgm:t>
    </dgm:pt>
    <dgm:pt modelId="{8AA8EEB6-778D-457F-AA1F-7CFCC16EDC90}">
      <dgm:prSet phldrT="[Text]" custT="1"/>
      <dgm:spPr>
        <a:xfrm>
          <a:off x="109249" y="1275080"/>
          <a:ext cx="2579465" cy="806082"/>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gm:spPr>
      <dgm:t>
        <a:bodyPr/>
        <a:lstStyle/>
        <a:p>
          <a:r>
            <a:rPr lang="el-GR" sz="1400" dirty="0">
              <a:solidFill>
                <a:sysClr val="windowText" lastClr="000000">
                  <a:hueOff val="0"/>
                  <a:satOff val="0"/>
                  <a:lumOff val="0"/>
                  <a:alphaOff val="0"/>
                </a:sysClr>
              </a:solidFill>
              <a:latin typeface="Calibri" panose="020F0502020204030204"/>
              <a:ea typeface="+mn-ea"/>
              <a:cs typeface="+mn-cs"/>
            </a:rPr>
            <a:t>Λάμπρος, νερουλάς από τα περίχωρα των Αθηνών</a:t>
          </a:r>
        </a:p>
      </dgm:t>
    </dgm:pt>
    <dgm:pt modelId="{9490EBD3-AAB4-4422-BD07-552BB2FC4D8F}" type="parTrans" cxnId="{928D1BF5-E595-45CF-B2F0-1AA6AE89E208}">
      <dgm:prSet/>
      <dgm:spPr/>
      <dgm:t>
        <a:bodyPr/>
        <a:lstStyle/>
        <a:p>
          <a:endParaRPr lang="de-AT" sz="2000"/>
        </a:p>
      </dgm:t>
    </dgm:pt>
    <dgm:pt modelId="{930E88C3-1C59-4FAE-B124-E56C52820697}" type="sibTrans" cxnId="{928D1BF5-E595-45CF-B2F0-1AA6AE89E208}">
      <dgm:prSet/>
      <dgm:spPr/>
      <dgm:t>
        <a:bodyPr/>
        <a:lstStyle/>
        <a:p>
          <a:endParaRPr lang="de-AT" sz="2000"/>
        </a:p>
      </dgm:t>
    </dgm:pt>
    <dgm:pt modelId="{FA0B5EFC-8F14-4A1C-A441-0905EB8AE78C}" type="pres">
      <dgm:prSet presAssocID="{D5EE14CF-76B8-433B-AED7-F6FC0D6F5F26}" presName="Name0" presStyleCnt="0">
        <dgm:presLayoutVars>
          <dgm:dir/>
          <dgm:resizeHandles val="exact"/>
        </dgm:presLayoutVars>
      </dgm:prSet>
      <dgm:spPr/>
    </dgm:pt>
    <dgm:pt modelId="{AD7482EC-92B1-41B0-90F9-0A383FB04EE0}" type="pres">
      <dgm:prSet presAssocID="{FA51E30B-1595-4B6B-9295-7CF4A0F411E0}" presName="composite" presStyleCnt="0"/>
      <dgm:spPr/>
    </dgm:pt>
    <dgm:pt modelId="{57C5EDC7-F595-4487-B4C8-D1813D6A7E95}" type="pres">
      <dgm:prSet presAssocID="{FA51E30B-1595-4B6B-9295-7CF4A0F411E0}" presName="rect1" presStyleLbl="trAlignAcc1" presStyleIdx="0" presStyleCnt="4">
        <dgm:presLayoutVars>
          <dgm:bulletEnabled val="1"/>
        </dgm:presLayoutVars>
      </dgm:prSet>
      <dgm:spPr/>
    </dgm:pt>
    <dgm:pt modelId="{73E1857A-9FA7-489B-93EE-58C670C70A9E}" type="pres">
      <dgm:prSet presAssocID="{FA51E30B-1595-4B6B-9295-7CF4A0F411E0}" presName="rect2" presStyleLbl="fgImgPlace1" presStyleIdx="0" presStyleCnt="4"/>
      <dgm:spPr>
        <a:xfrm>
          <a:off x="1771" y="143877"/>
          <a:ext cx="564258" cy="84638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2000" r="-22000"/>
          </a:stretch>
        </a:blipFill>
        <a:ln w="12700" cap="flat" cmpd="sng" algn="ctr">
          <a:solidFill>
            <a:sysClr val="window" lastClr="FFFFFF">
              <a:hueOff val="0"/>
              <a:satOff val="0"/>
              <a:lumOff val="0"/>
              <a:alphaOff val="0"/>
            </a:sysClr>
          </a:solidFill>
          <a:prstDash val="solid"/>
          <a:miter lim="800000"/>
        </a:ln>
        <a:effectLst/>
      </dgm:spPr>
    </dgm:pt>
    <dgm:pt modelId="{BC0BE641-5AF4-47D9-98B8-317771A21AEE}" type="pres">
      <dgm:prSet presAssocID="{2331DF2C-2E3C-4ACB-A854-075A0AD8F20B}" presName="sibTrans" presStyleCnt="0"/>
      <dgm:spPr/>
    </dgm:pt>
    <dgm:pt modelId="{8F2404BA-2D38-4FEB-87C8-72C8E912A222}" type="pres">
      <dgm:prSet presAssocID="{5FBE02A2-56D3-48BD-8770-C293386059E0}" presName="composite" presStyleCnt="0"/>
      <dgm:spPr/>
    </dgm:pt>
    <dgm:pt modelId="{F3B843A7-5950-4026-9774-D80CD2FB5260}" type="pres">
      <dgm:prSet presAssocID="{5FBE02A2-56D3-48BD-8770-C293386059E0}" presName="rect1" presStyleLbl="trAlignAcc1" presStyleIdx="1" presStyleCnt="4">
        <dgm:presLayoutVars>
          <dgm:bulletEnabled val="1"/>
        </dgm:presLayoutVars>
      </dgm:prSet>
      <dgm:spPr/>
    </dgm:pt>
    <dgm:pt modelId="{A9E896D7-6C2C-4819-8D7D-C30154BCFCDF}" type="pres">
      <dgm:prSet presAssocID="{5FBE02A2-56D3-48BD-8770-C293386059E0}" presName="rect2" presStyleLbl="fgImgPlace1" presStyleIdx="1" presStyleCnt="4" custFlipHor="1"/>
      <dgm:spPr>
        <a:xfrm flipH="1">
          <a:off x="2797685" y="143877"/>
          <a:ext cx="564258" cy="846387"/>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8000" r="-8000"/>
          </a:stretch>
        </a:blipFill>
        <a:ln w="12700" cap="flat" cmpd="sng" algn="ctr">
          <a:solidFill>
            <a:sysClr val="window" lastClr="FFFFFF">
              <a:hueOff val="0"/>
              <a:satOff val="0"/>
              <a:lumOff val="0"/>
              <a:alphaOff val="0"/>
            </a:sysClr>
          </a:solidFill>
          <a:prstDash val="solid"/>
          <a:miter lim="800000"/>
        </a:ln>
        <a:effectLst/>
      </dgm:spPr>
    </dgm:pt>
    <dgm:pt modelId="{6DDC84F6-DF7F-4C95-A6DF-663D4E19D59A}" type="pres">
      <dgm:prSet presAssocID="{0C9157AB-B081-4108-A612-72C15E76BE89}" presName="sibTrans" presStyleCnt="0"/>
      <dgm:spPr/>
    </dgm:pt>
    <dgm:pt modelId="{747CF4A9-162F-4D0E-BE1A-8F23F7E8BE54}" type="pres">
      <dgm:prSet presAssocID="{8AA8EEB6-778D-457F-AA1F-7CFCC16EDC90}" presName="composite" presStyleCnt="0"/>
      <dgm:spPr/>
    </dgm:pt>
    <dgm:pt modelId="{CA7F63A5-DD06-4884-AEC0-DE23300A0286}" type="pres">
      <dgm:prSet presAssocID="{8AA8EEB6-778D-457F-AA1F-7CFCC16EDC90}" presName="rect1" presStyleLbl="trAlignAcc1" presStyleIdx="2" presStyleCnt="4">
        <dgm:presLayoutVars>
          <dgm:bulletEnabled val="1"/>
        </dgm:presLayoutVars>
      </dgm:prSet>
      <dgm:spPr/>
    </dgm:pt>
    <dgm:pt modelId="{67404936-96FB-4FE4-BE5F-70BD10FE6B49}" type="pres">
      <dgm:prSet presAssocID="{8AA8EEB6-778D-457F-AA1F-7CFCC16EDC90}" presName="rect2" presStyleLbl="fgImgPlace1" presStyleIdx="2" presStyleCnt="4"/>
      <dgm:spPr>
        <a:xfrm>
          <a:off x="1771" y="1158645"/>
          <a:ext cx="564258" cy="846387"/>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7000" b="-7000"/>
          </a:stretch>
        </a:blipFill>
        <a:ln w="12700" cap="flat" cmpd="sng" algn="ctr">
          <a:solidFill>
            <a:sysClr val="window" lastClr="FFFFFF">
              <a:hueOff val="0"/>
              <a:satOff val="0"/>
              <a:lumOff val="0"/>
              <a:alphaOff val="0"/>
            </a:sysClr>
          </a:solidFill>
          <a:prstDash val="solid"/>
          <a:miter lim="800000"/>
        </a:ln>
        <a:effectLst/>
      </dgm:spPr>
    </dgm:pt>
    <dgm:pt modelId="{F284D5E7-CFCF-4D3C-8DE2-0CE03F50EB45}" type="pres">
      <dgm:prSet presAssocID="{930E88C3-1C59-4FAE-B124-E56C52820697}" presName="sibTrans" presStyleCnt="0"/>
      <dgm:spPr/>
    </dgm:pt>
    <dgm:pt modelId="{BD6906F9-D805-4898-B4AB-5514EB500741}" type="pres">
      <dgm:prSet presAssocID="{FBDD7947-A125-492D-9D1C-B1F61109838E}" presName="composite" presStyleCnt="0"/>
      <dgm:spPr/>
    </dgm:pt>
    <dgm:pt modelId="{08F9D9F9-B7AC-451A-B027-1139FD5900A2}" type="pres">
      <dgm:prSet presAssocID="{FBDD7947-A125-492D-9D1C-B1F61109838E}" presName="rect1" presStyleLbl="trAlignAcc1" presStyleIdx="3" presStyleCnt="4">
        <dgm:presLayoutVars>
          <dgm:bulletEnabled val="1"/>
        </dgm:presLayoutVars>
      </dgm:prSet>
      <dgm:spPr/>
    </dgm:pt>
    <dgm:pt modelId="{3E462E21-A7CA-4A52-9F9F-FB9F620C30E1}" type="pres">
      <dgm:prSet presAssocID="{FBDD7947-A125-492D-9D1C-B1F61109838E}" presName="rect2" presStyleLbl="fgImgPlace1" presStyleIdx="3" presStyleCnt="4"/>
      <dgm:spPr>
        <a:xfrm>
          <a:off x="2797685" y="1158645"/>
          <a:ext cx="564258" cy="846387"/>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7000" r="-7000"/>
          </a:stretch>
        </a:blipFill>
        <a:ln w="12700" cap="flat" cmpd="sng" algn="ctr">
          <a:solidFill>
            <a:sysClr val="window" lastClr="FFFFFF">
              <a:hueOff val="0"/>
              <a:satOff val="0"/>
              <a:lumOff val="0"/>
              <a:alphaOff val="0"/>
            </a:sysClr>
          </a:solidFill>
          <a:prstDash val="solid"/>
          <a:miter lim="800000"/>
        </a:ln>
        <a:effectLst/>
      </dgm:spPr>
    </dgm:pt>
  </dgm:ptLst>
  <dgm:cxnLst>
    <dgm:cxn modelId="{07A55D14-FE86-48CE-820D-C87BD066BBD5}" srcId="{D5EE14CF-76B8-433B-AED7-F6FC0D6F5F26}" destId="{FA51E30B-1595-4B6B-9295-7CF4A0F411E0}" srcOrd="0" destOrd="0" parTransId="{75B30350-FEB6-4BB5-B7AB-E11907C7EFD1}" sibTransId="{2331DF2C-2E3C-4ACB-A854-075A0AD8F20B}"/>
    <dgm:cxn modelId="{63FEFA31-95F5-465E-BEFD-7BB3E8A6E64A}" type="presOf" srcId="{8AA8EEB6-778D-457F-AA1F-7CFCC16EDC90}" destId="{CA7F63A5-DD06-4884-AEC0-DE23300A0286}" srcOrd="0" destOrd="0" presId="urn:microsoft.com/office/officeart/2008/layout/PictureStrips"/>
    <dgm:cxn modelId="{BCBB417C-C767-432F-B0AB-43A5310E1547}" type="presOf" srcId="{FA51E30B-1595-4B6B-9295-7CF4A0F411E0}" destId="{57C5EDC7-F595-4487-B4C8-D1813D6A7E95}" srcOrd="0" destOrd="0" presId="urn:microsoft.com/office/officeart/2008/layout/PictureStrips"/>
    <dgm:cxn modelId="{4BD3378E-E732-4FE5-A638-752D74EF6081}" type="presOf" srcId="{FBDD7947-A125-492D-9D1C-B1F61109838E}" destId="{08F9D9F9-B7AC-451A-B027-1139FD5900A2}" srcOrd="0" destOrd="0" presId="urn:microsoft.com/office/officeart/2008/layout/PictureStrips"/>
    <dgm:cxn modelId="{5933F4AD-05FD-4FA3-953B-CC563381F801}" type="presOf" srcId="{5FBE02A2-56D3-48BD-8770-C293386059E0}" destId="{F3B843A7-5950-4026-9774-D80CD2FB5260}" srcOrd="0" destOrd="0" presId="urn:microsoft.com/office/officeart/2008/layout/PictureStrips"/>
    <dgm:cxn modelId="{4B87E9B2-174B-42E2-BDC6-2A2FB8136100}" srcId="{D5EE14CF-76B8-433B-AED7-F6FC0D6F5F26}" destId="{5FBE02A2-56D3-48BD-8770-C293386059E0}" srcOrd="1" destOrd="0" parTransId="{FE0A7EF5-EF30-4933-928D-81DC4E2108FC}" sibTransId="{0C9157AB-B081-4108-A612-72C15E76BE89}"/>
    <dgm:cxn modelId="{5072E1BD-E24C-4A2D-9E7A-73C6B72276B0}" srcId="{D5EE14CF-76B8-433B-AED7-F6FC0D6F5F26}" destId="{FBDD7947-A125-492D-9D1C-B1F61109838E}" srcOrd="3" destOrd="0" parTransId="{959A7C9F-D505-4D76-A442-AF2316AE7164}" sibTransId="{76451906-A822-4304-9110-76DE0A5CA85F}"/>
    <dgm:cxn modelId="{7C5764CC-9253-4BFD-AE15-C8C6AB33A593}" type="presOf" srcId="{D5EE14CF-76B8-433B-AED7-F6FC0D6F5F26}" destId="{FA0B5EFC-8F14-4A1C-A441-0905EB8AE78C}" srcOrd="0" destOrd="0" presId="urn:microsoft.com/office/officeart/2008/layout/PictureStrips"/>
    <dgm:cxn modelId="{928D1BF5-E595-45CF-B2F0-1AA6AE89E208}" srcId="{D5EE14CF-76B8-433B-AED7-F6FC0D6F5F26}" destId="{8AA8EEB6-778D-457F-AA1F-7CFCC16EDC90}" srcOrd="2" destOrd="0" parTransId="{9490EBD3-AAB4-4422-BD07-552BB2FC4D8F}" sibTransId="{930E88C3-1C59-4FAE-B124-E56C52820697}"/>
    <dgm:cxn modelId="{CB461DF2-01AA-40F7-9191-BEA0DD2C072A}" type="presParOf" srcId="{FA0B5EFC-8F14-4A1C-A441-0905EB8AE78C}" destId="{AD7482EC-92B1-41B0-90F9-0A383FB04EE0}" srcOrd="0" destOrd="0" presId="urn:microsoft.com/office/officeart/2008/layout/PictureStrips"/>
    <dgm:cxn modelId="{8698FA29-2D87-4F69-A10B-C1C6E5668AC1}" type="presParOf" srcId="{AD7482EC-92B1-41B0-90F9-0A383FB04EE0}" destId="{57C5EDC7-F595-4487-B4C8-D1813D6A7E95}" srcOrd="0" destOrd="0" presId="urn:microsoft.com/office/officeart/2008/layout/PictureStrips"/>
    <dgm:cxn modelId="{EBAF010A-C341-4A08-9D42-6195375CF080}" type="presParOf" srcId="{AD7482EC-92B1-41B0-90F9-0A383FB04EE0}" destId="{73E1857A-9FA7-489B-93EE-58C670C70A9E}" srcOrd="1" destOrd="0" presId="urn:microsoft.com/office/officeart/2008/layout/PictureStrips"/>
    <dgm:cxn modelId="{DF3D72B3-5DF9-4643-AF73-40F42ECD9A8C}" type="presParOf" srcId="{FA0B5EFC-8F14-4A1C-A441-0905EB8AE78C}" destId="{BC0BE641-5AF4-47D9-98B8-317771A21AEE}" srcOrd="1" destOrd="0" presId="urn:microsoft.com/office/officeart/2008/layout/PictureStrips"/>
    <dgm:cxn modelId="{D3E9094D-6111-4D88-BDE1-E66B4A9C1D12}" type="presParOf" srcId="{FA0B5EFC-8F14-4A1C-A441-0905EB8AE78C}" destId="{8F2404BA-2D38-4FEB-87C8-72C8E912A222}" srcOrd="2" destOrd="0" presId="urn:microsoft.com/office/officeart/2008/layout/PictureStrips"/>
    <dgm:cxn modelId="{8D08D40D-4A58-41A9-B6F8-8A5A7E9AD1C4}" type="presParOf" srcId="{8F2404BA-2D38-4FEB-87C8-72C8E912A222}" destId="{F3B843A7-5950-4026-9774-D80CD2FB5260}" srcOrd="0" destOrd="0" presId="urn:microsoft.com/office/officeart/2008/layout/PictureStrips"/>
    <dgm:cxn modelId="{5E7B153E-7030-48DC-A2E5-EE5DCD9326B4}" type="presParOf" srcId="{8F2404BA-2D38-4FEB-87C8-72C8E912A222}" destId="{A9E896D7-6C2C-4819-8D7D-C30154BCFCDF}" srcOrd="1" destOrd="0" presId="urn:microsoft.com/office/officeart/2008/layout/PictureStrips"/>
    <dgm:cxn modelId="{5277DEDC-4D54-4A5C-B655-D4DD600CE3EB}" type="presParOf" srcId="{FA0B5EFC-8F14-4A1C-A441-0905EB8AE78C}" destId="{6DDC84F6-DF7F-4C95-A6DF-663D4E19D59A}" srcOrd="3" destOrd="0" presId="urn:microsoft.com/office/officeart/2008/layout/PictureStrips"/>
    <dgm:cxn modelId="{5101CBAE-7325-495A-8BC1-D410CD17B187}" type="presParOf" srcId="{FA0B5EFC-8F14-4A1C-A441-0905EB8AE78C}" destId="{747CF4A9-162F-4D0E-BE1A-8F23F7E8BE54}" srcOrd="4" destOrd="0" presId="urn:microsoft.com/office/officeart/2008/layout/PictureStrips"/>
    <dgm:cxn modelId="{07B27C19-3B81-4910-989D-970FE0576A1A}" type="presParOf" srcId="{747CF4A9-162F-4D0E-BE1A-8F23F7E8BE54}" destId="{CA7F63A5-DD06-4884-AEC0-DE23300A0286}" srcOrd="0" destOrd="0" presId="urn:microsoft.com/office/officeart/2008/layout/PictureStrips"/>
    <dgm:cxn modelId="{0354EEA4-9C43-46F9-B8FA-EB52B06EB0E8}" type="presParOf" srcId="{747CF4A9-162F-4D0E-BE1A-8F23F7E8BE54}" destId="{67404936-96FB-4FE4-BE5F-70BD10FE6B49}" srcOrd="1" destOrd="0" presId="urn:microsoft.com/office/officeart/2008/layout/PictureStrips"/>
    <dgm:cxn modelId="{F878BF01-E3B0-4839-A972-73EAA844F380}" type="presParOf" srcId="{FA0B5EFC-8F14-4A1C-A441-0905EB8AE78C}" destId="{F284D5E7-CFCF-4D3C-8DE2-0CE03F50EB45}" srcOrd="5" destOrd="0" presId="urn:microsoft.com/office/officeart/2008/layout/PictureStrips"/>
    <dgm:cxn modelId="{C7F380D1-6E6B-4C66-BEF1-CDC13F7FA258}" type="presParOf" srcId="{FA0B5EFC-8F14-4A1C-A441-0905EB8AE78C}" destId="{BD6906F9-D805-4898-B4AB-5514EB500741}" srcOrd="6" destOrd="0" presId="urn:microsoft.com/office/officeart/2008/layout/PictureStrips"/>
    <dgm:cxn modelId="{3CE75982-3EFB-4004-847D-34A270D6072E}" type="presParOf" srcId="{BD6906F9-D805-4898-B4AB-5514EB500741}" destId="{08F9D9F9-B7AC-451A-B027-1139FD5900A2}" srcOrd="0" destOrd="0" presId="urn:microsoft.com/office/officeart/2008/layout/PictureStrips"/>
    <dgm:cxn modelId="{BEBCC84B-8BB3-45D5-9DA7-040D51992F18}" type="presParOf" srcId="{BD6906F9-D805-4898-B4AB-5514EB500741}" destId="{3E462E21-A7CA-4A52-9F9F-FB9F620C30E1}"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5EDC7-F595-4487-B4C8-D1813D6A7E95}">
      <dsp:nvSpPr>
        <dsp:cNvPr id="0" name=""/>
        <dsp:cNvSpPr/>
      </dsp:nvSpPr>
      <dsp:spPr>
        <a:xfrm>
          <a:off x="156773" y="1092831"/>
          <a:ext cx="3676427" cy="1148883"/>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78177" tIns="53340" rIns="53340" bIns="53340" numCol="1" spcCol="1270" anchor="ctr" anchorCtr="0">
          <a:noAutofit/>
        </a:bodyPr>
        <a:lstStyle/>
        <a:p>
          <a:pPr marL="0" lvl="0" indent="0" algn="l" defTabSz="622300">
            <a:lnSpc>
              <a:spcPct val="90000"/>
            </a:lnSpc>
            <a:spcBef>
              <a:spcPct val="0"/>
            </a:spcBef>
            <a:spcAft>
              <a:spcPct val="35000"/>
            </a:spcAft>
            <a:buNone/>
          </a:pPr>
          <a:r>
            <a:rPr lang="el-GR" sz="1400" kern="1200" dirty="0">
              <a:solidFill>
                <a:sysClr val="windowText" lastClr="000000">
                  <a:hueOff val="0"/>
                  <a:satOff val="0"/>
                  <a:lumOff val="0"/>
                  <a:alphaOff val="0"/>
                </a:sysClr>
              </a:solidFill>
              <a:latin typeface="Calibri" panose="020F0502020204030204"/>
              <a:ea typeface="+mn-ea"/>
              <a:cs typeface="+mn-cs"/>
            </a:rPr>
            <a:t>Δημήτριος Καλλέργης, Στρατηγός, Στρατιωτικός Διοικητής Αθηνών</a:t>
          </a:r>
        </a:p>
      </dsp:txBody>
      <dsp:txXfrm>
        <a:off x="156773" y="1092831"/>
        <a:ext cx="3676427" cy="1148883"/>
      </dsp:txXfrm>
    </dsp:sp>
    <dsp:sp modelId="{73E1857A-9FA7-489B-93EE-58C670C70A9E}">
      <dsp:nvSpPr>
        <dsp:cNvPr id="0" name=""/>
        <dsp:cNvSpPr/>
      </dsp:nvSpPr>
      <dsp:spPr>
        <a:xfrm>
          <a:off x="3589" y="926881"/>
          <a:ext cx="804218" cy="120632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2000" r="-22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3B843A7-5950-4026-9774-D80CD2FB5260}">
      <dsp:nvSpPr>
        <dsp:cNvPr id="0" name=""/>
        <dsp:cNvSpPr/>
      </dsp:nvSpPr>
      <dsp:spPr>
        <a:xfrm>
          <a:off x="4210370" y="1092831"/>
          <a:ext cx="3676427" cy="1148883"/>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78177" tIns="53340" rIns="53340" bIns="53340" numCol="1" spcCol="1270" anchor="ctr" anchorCtr="0">
          <a:noAutofit/>
        </a:bodyPr>
        <a:lstStyle/>
        <a:p>
          <a:pPr marL="0" lvl="0" indent="0" algn="l" defTabSz="622300">
            <a:lnSpc>
              <a:spcPct val="90000"/>
            </a:lnSpc>
            <a:spcBef>
              <a:spcPct val="0"/>
            </a:spcBef>
            <a:spcAft>
              <a:spcPct val="35000"/>
            </a:spcAft>
            <a:buNone/>
          </a:pPr>
          <a:r>
            <a:rPr lang="el-GR" sz="1400" kern="1200" dirty="0">
              <a:solidFill>
                <a:sysClr val="windowText" lastClr="000000">
                  <a:hueOff val="0"/>
                  <a:satOff val="0"/>
                  <a:lumOff val="0"/>
                  <a:alphaOff val="0"/>
                </a:sysClr>
              </a:solidFill>
              <a:latin typeface="Calibri" panose="020F0502020204030204"/>
              <a:ea typeface="+mn-ea"/>
              <a:cs typeface="+mn-cs"/>
            </a:rPr>
            <a:t>Ρόζα Μπότσαρη, Κυρία επί των Τιμών της Βασίλισσας Αμαλίας, κόρη του αγωνιστή της Επανάστασης του '21, Μάρκου Μπότσαρη</a:t>
          </a:r>
        </a:p>
      </dsp:txBody>
      <dsp:txXfrm>
        <a:off x="4210370" y="1092831"/>
        <a:ext cx="3676427" cy="1148883"/>
      </dsp:txXfrm>
    </dsp:sp>
    <dsp:sp modelId="{A9E896D7-6C2C-4819-8D7D-C30154BCFCDF}">
      <dsp:nvSpPr>
        <dsp:cNvPr id="0" name=""/>
        <dsp:cNvSpPr/>
      </dsp:nvSpPr>
      <dsp:spPr>
        <a:xfrm flipH="1">
          <a:off x="4057186" y="926881"/>
          <a:ext cx="804218" cy="1206327"/>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8000" r="-8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CA7F63A5-DD06-4884-AEC0-DE23300A0286}">
      <dsp:nvSpPr>
        <dsp:cNvPr id="0" name=""/>
        <dsp:cNvSpPr/>
      </dsp:nvSpPr>
      <dsp:spPr>
        <a:xfrm>
          <a:off x="156773" y="2539148"/>
          <a:ext cx="3676427" cy="1148883"/>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78177" tIns="53340" rIns="53340" bIns="53340" numCol="1" spcCol="1270" anchor="ctr" anchorCtr="0">
          <a:noAutofit/>
        </a:bodyPr>
        <a:lstStyle/>
        <a:p>
          <a:pPr marL="0" lvl="0" indent="0" algn="l" defTabSz="622300">
            <a:lnSpc>
              <a:spcPct val="90000"/>
            </a:lnSpc>
            <a:spcBef>
              <a:spcPct val="0"/>
            </a:spcBef>
            <a:spcAft>
              <a:spcPct val="35000"/>
            </a:spcAft>
            <a:buNone/>
          </a:pPr>
          <a:r>
            <a:rPr lang="el-GR" sz="1400" kern="1200" dirty="0">
              <a:solidFill>
                <a:sysClr val="windowText" lastClr="000000">
                  <a:hueOff val="0"/>
                  <a:satOff val="0"/>
                  <a:lumOff val="0"/>
                  <a:alphaOff val="0"/>
                </a:sysClr>
              </a:solidFill>
              <a:latin typeface="Calibri" panose="020F0502020204030204"/>
              <a:ea typeface="+mn-ea"/>
              <a:cs typeface="+mn-cs"/>
            </a:rPr>
            <a:t>Λάμπρος, νερουλάς από τα περίχωρα των Αθηνών</a:t>
          </a:r>
        </a:p>
      </dsp:txBody>
      <dsp:txXfrm>
        <a:off x="156773" y="2539148"/>
        <a:ext cx="3676427" cy="1148883"/>
      </dsp:txXfrm>
    </dsp:sp>
    <dsp:sp modelId="{67404936-96FB-4FE4-BE5F-70BD10FE6B49}">
      <dsp:nvSpPr>
        <dsp:cNvPr id="0" name=""/>
        <dsp:cNvSpPr/>
      </dsp:nvSpPr>
      <dsp:spPr>
        <a:xfrm>
          <a:off x="3589" y="2373198"/>
          <a:ext cx="804218" cy="1206327"/>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7000" b="-7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8F9D9F9-B7AC-451A-B027-1139FD5900A2}">
      <dsp:nvSpPr>
        <dsp:cNvPr id="0" name=""/>
        <dsp:cNvSpPr/>
      </dsp:nvSpPr>
      <dsp:spPr>
        <a:xfrm>
          <a:off x="4210370" y="2539148"/>
          <a:ext cx="3676427" cy="1148883"/>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78177" tIns="53340" rIns="53340" bIns="53340" numCol="1" spcCol="1270" anchor="ctr" anchorCtr="0">
          <a:noAutofit/>
        </a:bodyPr>
        <a:lstStyle/>
        <a:p>
          <a:pPr marL="0" lvl="0" indent="0" algn="l" defTabSz="622300">
            <a:lnSpc>
              <a:spcPct val="90000"/>
            </a:lnSpc>
            <a:spcBef>
              <a:spcPct val="0"/>
            </a:spcBef>
            <a:spcAft>
              <a:spcPct val="35000"/>
            </a:spcAft>
            <a:buNone/>
          </a:pPr>
          <a:r>
            <a:rPr lang="el-GR" sz="1400" kern="1200" dirty="0">
              <a:solidFill>
                <a:sysClr val="windowText" lastClr="000000">
                  <a:hueOff val="0"/>
                  <a:satOff val="0"/>
                  <a:lumOff val="0"/>
                  <a:alphaOff val="0"/>
                </a:sysClr>
              </a:solidFill>
              <a:latin typeface="Calibri" panose="020F0502020204030204"/>
              <a:ea typeface="+mn-ea"/>
              <a:cs typeface="+mn-cs"/>
            </a:rPr>
            <a:t>Βασίλισσα Αμαλία, Βαυαρή Πριγκίπισσα, Σύζυγος του Βασιλιά Όθωνα, Βασίλισσα της Ελλάδος</a:t>
          </a:r>
        </a:p>
      </dsp:txBody>
      <dsp:txXfrm>
        <a:off x="4210370" y="2539148"/>
        <a:ext cx="3676427" cy="1148883"/>
      </dsp:txXfrm>
    </dsp:sp>
    <dsp:sp modelId="{3E462E21-A7CA-4A52-9F9F-FB9F620C30E1}">
      <dsp:nvSpPr>
        <dsp:cNvPr id="0" name=""/>
        <dsp:cNvSpPr/>
      </dsp:nvSpPr>
      <dsp:spPr>
        <a:xfrm>
          <a:off x="4057186" y="2373198"/>
          <a:ext cx="804218" cy="1206327"/>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7000" r="-7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91ED3C-8A14-46CD-946C-EAB92A12F466}" type="datetimeFigureOut">
              <a:rPr lang="el-GR" smtClean="0"/>
              <a:t>14/11/2022</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97DEEB-8577-41FC-AEC4-435E7137C480}" type="slidenum">
              <a:rPr lang="el-GR" smtClean="0"/>
              <a:t>‹#›</a:t>
            </a:fld>
            <a:endParaRPr lang="el-GR"/>
          </a:p>
        </p:txBody>
      </p:sp>
    </p:spTree>
    <p:extLst>
      <p:ext uri="{BB962C8B-B14F-4D97-AF65-F5344CB8AC3E}">
        <p14:creationId xmlns:p14="http://schemas.microsoft.com/office/powerpoint/2010/main" val="1296406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a:t>
            </a:fld>
            <a:endParaRPr lang="el-GR"/>
          </a:p>
        </p:txBody>
      </p:sp>
    </p:spTree>
    <p:extLst>
      <p:ext uri="{BB962C8B-B14F-4D97-AF65-F5344CB8AC3E}">
        <p14:creationId xmlns:p14="http://schemas.microsoft.com/office/powerpoint/2010/main" val="2168620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4</a:t>
            </a:fld>
            <a:endParaRPr lang="el-GR"/>
          </a:p>
        </p:txBody>
      </p:sp>
    </p:spTree>
    <p:extLst>
      <p:ext uri="{BB962C8B-B14F-4D97-AF65-F5344CB8AC3E}">
        <p14:creationId xmlns:p14="http://schemas.microsoft.com/office/powerpoint/2010/main" val="201483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12</a:t>
            </a:fld>
            <a:endParaRPr lang="el-GR"/>
          </a:p>
        </p:txBody>
      </p:sp>
    </p:spTree>
    <p:extLst>
      <p:ext uri="{BB962C8B-B14F-4D97-AF65-F5344CB8AC3E}">
        <p14:creationId xmlns:p14="http://schemas.microsoft.com/office/powerpoint/2010/main" val="1135182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1C97DEEB-8577-41FC-AEC4-435E7137C480}" type="slidenum">
              <a:rPr lang="el-GR" smtClean="0"/>
              <a:t>38</a:t>
            </a:fld>
            <a:endParaRPr lang="el-GR"/>
          </a:p>
        </p:txBody>
      </p:sp>
    </p:spTree>
    <p:extLst>
      <p:ext uri="{BB962C8B-B14F-4D97-AF65-F5344CB8AC3E}">
        <p14:creationId xmlns:p14="http://schemas.microsoft.com/office/powerpoint/2010/main" val="666672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02EA43F-CAEE-444A-A9A4-FCF0953ADBE1}"/>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790FA22B-A76F-44B3-94FE-AADD830785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0468F818-0EC7-4ED0-B0C4-03F60F37968D}"/>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89E3669C-65FB-4861-93FD-289FE0F3853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040F0E9-7393-42B9-84DB-1D6831D9AF6F}"/>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3611361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AB730D76-3800-4667-847E-9AB16696E12D}"/>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3" name="Θέση υποσέλιδου 2">
            <a:extLst>
              <a:ext uri="{FF2B5EF4-FFF2-40B4-BE49-F238E27FC236}">
                <a16:creationId xmlns:a16="http://schemas.microsoft.com/office/drawing/2014/main" id="{0F440438-4EEE-46CA-A9FC-28FE2D5039DC}"/>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D53630AA-66F1-4157-A636-5DA63E775441}"/>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2766624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391C6B2-F59B-43BF-B035-D5D77FAD8EA0}"/>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4896E79E-ED14-480C-9CCE-E47BD6E7B4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A9054149-251E-4E3B-9617-5259EE10F8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8BFC9B8C-DD5C-4B9B-80CC-58BCD4902E49}"/>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6" name="Θέση υποσέλιδου 5">
            <a:extLst>
              <a:ext uri="{FF2B5EF4-FFF2-40B4-BE49-F238E27FC236}">
                <a16:creationId xmlns:a16="http://schemas.microsoft.com/office/drawing/2014/main" id="{0853DD22-4941-41CF-A78E-8E209C3B4DC9}"/>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C2DF7B50-AFC8-4BD0-B02B-1CAC87577A34}"/>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2549414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42988FF-F6EE-4E0A-BC4D-B2E9FF9570E7}"/>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5358831C-C073-4EE3-9736-C60396D0CB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5A0E9EC4-1EA4-4C9C-96F4-E57EE9C311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CDE7530-6627-4DA0-9AC8-EEB2E89C9490}"/>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6" name="Θέση υποσέλιδου 5">
            <a:extLst>
              <a:ext uri="{FF2B5EF4-FFF2-40B4-BE49-F238E27FC236}">
                <a16:creationId xmlns:a16="http://schemas.microsoft.com/office/drawing/2014/main" id="{AC065C53-7DA4-4FC6-BBFA-FC0551D89BC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A348E328-3D9A-4DE4-A260-83829A7967C0}"/>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735877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2B9B398-C51F-40AC-AFB7-C86B1100EF59}"/>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7BA5EC4D-3887-4262-A38D-FE823BA621F0}"/>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DE87393-A048-465E-97CB-727E134C1998}"/>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2EDA94FB-1099-44BA-A8DF-E12479917C7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801F65E-CF0B-4B2E-9300-A156047F8C12}"/>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462141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F8936337-313B-487C-B82D-2A8F0E5F711A}"/>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38DFA7A1-3853-4F31-929F-B3CBE3094B9B}"/>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2F6C1029-0AB9-4C79-AA3B-F78C28010E8F}"/>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7DCA449A-8A44-43A1-BDC7-3AAC6162DF0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69A6C40-AED5-4E9C-8C1F-12CB5120D80B}"/>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592942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p:txBody>
          <a:bodyPr/>
          <a:lstStyle>
            <a:lvl1pPr>
              <a:defRPr b="1">
                <a:solidFill>
                  <a:srgbClr val="F68121"/>
                </a:solidFill>
              </a:defRPr>
            </a:lvl1pPr>
          </a:lstStyle>
          <a:p>
            <a:r>
              <a:rPr lang="el-GR" dirty="0"/>
              <a:t>Κάντε κλικ για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00B0F0"/>
              </a:buClr>
              <a:buFont typeface="Courier New" panose="02070309020205020404" pitchFamily="49" charset="0"/>
              <a:buChar char="o"/>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9" name="TextBox 8">
            <a:extLst>
              <a:ext uri="{FF2B5EF4-FFF2-40B4-BE49-F238E27FC236}">
                <a16:creationId xmlns:a16="http://schemas.microsoft.com/office/drawing/2014/main" id="{F0AA95BB-4C00-4CD6-847A-4512B8C81B17}"/>
              </a:ext>
            </a:extLst>
          </p:cNvPr>
          <p:cNvSpPr txBox="1"/>
          <p:nvPr userDrawn="1"/>
        </p:nvSpPr>
        <p:spPr>
          <a:xfrm>
            <a:off x="13011" y="12069"/>
            <a:ext cx="5561879" cy="369332"/>
          </a:xfrm>
          <a:prstGeom prst="rect">
            <a:avLst/>
          </a:prstGeom>
          <a:solidFill>
            <a:schemeClr val="bg1"/>
          </a:solidFill>
        </p:spPr>
        <p:txBody>
          <a:bodyPr wrap="square">
            <a:spAutoFit/>
          </a:bodyPr>
          <a:lstStyle/>
          <a:p>
            <a:pPr algn="l"/>
            <a:r>
              <a:rPr lang="el-GR" b="0" dirty="0">
                <a:solidFill>
                  <a:srgbClr val="1A7EBA"/>
                </a:solidFill>
                <a:effectLst/>
                <a:latin typeface="+mj-lt"/>
              </a:rPr>
              <a:t>Επεισόδιο</a:t>
            </a:r>
            <a:r>
              <a:rPr lang="en-US" b="0" dirty="0">
                <a:solidFill>
                  <a:srgbClr val="1A7EBA"/>
                </a:solidFill>
                <a:effectLst/>
                <a:latin typeface="+mj-lt"/>
              </a:rPr>
              <a:t> 3 - </a:t>
            </a:r>
            <a:r>
              <a:rPr lang="el-GR" b="0" dirty="0">
                <a:solidFill>
                  <a:srgbClr val="1A7EBA"/>
                </a:solidFill>
                <a:effectLst/>
                <a:latin typeface="+mj-lt"/>
              </a:rPr>
              <a:t>Η Ημέρα που άλλαξε την Σύγχρονη Ελλάδα</a:t>
            </a:r>
          </a:p>
        </p:txBody>
      </p:sp>
      <p:grpSp>
        <p:nvGrpSpPr>
          <p:cNvPr id="10" name="Group 2">
            <a:extLst>
              <a:ext uri="{FF2B5EF4-FFF2-40B4-BE49-F238E27FC236}">
                <a16:creationId xmlns:a16="http://schemas.microsoft.com/office/drawing/2014/main" id="{7B179615-FECC-467A-BD87-8EF783B01192}"/>
              </a:ext>
            </a:extLst>
          </p:cNvPr>
          <p:cNvGrpSpPr>
            <a:grpSpLocks/>
          </p:cNvGrpSpPr>
          <p:nvPr userDrawn="1"/>
        </p:nvGrpSpPr>
        <p:grpSpPr bwMode="auto">
          <a:xfrm>
            <a:off x="723590" y="410368"/>
            <a:ext cx="11163610" cy="1096963"/>
            <a:chOff x="106688099" y="105404054"/>
            <a:chExt cx="5843219" cy="30109854"/>
          </a:xfrm>
        </p:grpSpPr>
        <p:sp>
          <p:nvSpPr>
            <p:cNvPr id="11" name="Rectangle 3" hidden="1">
              <a:extLst>
                <a:ext uri="{FF2B5EF4-FFF2-40B4-BE49-F238E27FC236}">
                  <a16:creationId xmlns:a16="http://schemas.microsoft.com/office/drawing/2014/main" id="{8E2A031B-2C1C-40CD-90F9-2F059A534632}"/>
                </a:ext>
              </a:extLst>
            </p:cNvPr>
            <p:cNvSpPr>
              <a:spLocks noChangeArrowheads="1"/>
            </p:cNvSpPr>
            <p:nvPr/>
          </p:nvSpPr>
          <p:spPr bwMode="auto">
            <a:xfrm>
              <a:off x="106688099" y="105404054"/>
              <a:ext cx="5843219" cy="1935985"/>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sp>
          <p:nvSpPr>
            <p:cNvPr id="12" name="Oval 4">
              <a:extLst>
                <a:ext uri="{FF2B5EF4-FFF2-40B4-BE49-F238E27FC236}">
                  <a16:creationId xmlns:a16="http://schemas.microsoft.com/office/drawing/2014/main" id="{D2AAFC2C-CEAE-44AF-A3DD-8865B60964E3}"/>
                </a:ext>
              </a:extLst>
            </p:cNvPr>
            <p:cNvSpPr>
              <a:spLocks noChangeArrowheads="1"/>
            </p:cNvSpPr>
            <p:nvPr/>
          </p:nvSpPr>
          <p:spPr bwMode="auto">
            <a:xfrm>
              <a:off x="106749298" y="134647253"/>
              <a:ext cx="5583971" cy="866655"/>
            </a:xfrm>
            <a:prstGeom prst="ellipse">
              <a:avLst/>
            </a:prstGeom>
            <a:solidFill>
              <a:srgbClr val="7FC241"/>
            </a:solidFill>
            <a:ln>
              <a:noFill/>
            </a:ln>
            <a:effectLst/>
            <a:extLst>
              <a:ext uri="{91240B29-F687-4F45-9708-019B960494DF}">
                <a14:hiddenLine xmlns:a14="http://schemas.microsoft.com/office/drawing/2010/main" w="0" algn="in">
                  <a:solidFill>
                    <a:srgbClr val="7FC241"/>
                  </a:solidFill>
                  <a:round/>
                  <a:headEnd/>
                  <a:tailEnd/>
                </a14:hiddenLine>
              </a:ext>
              <a:ext uri="{AF507438-7753-43E0-B8FC-AC1667EBCBE1}">
                <a14:hiddenEffects xmlns:a14="http://schemas.microsoft.com/office/drawing/2010/main">
                  <a:effectLst>
                    <a:outerShdw dist="35921" dir="2700000" algn="ctr" rotWithShape="0">
                      <a:srgbClr val="FF990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grpSp>
    </p:spTree>
    <p:extLst>
      <p:ext uri="{BB962C8B-B14F-4D97-AF65-F5344CB8AC3E}">
        <p14:creationId xmlns:p14="http://schemas.microsoft.com/office/powerpoint/2010/main" val="1775066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a:xfrm>
            <a:off x="838200" y="560788"/>
            <a:ext cx="10515600" cy="836809"/>
          </a:xfrm>
          <a:solidFill>
            <a:schemeClr val="bg1">
              <a:lumMod val="95000"/>
            </a:schemeClr>
          </a:solidFill>
        </p:spPr>
        <p:txBody>
          <a:bodyPr/>
          <a:lstStyle>
            <a:lvl1pPr marL="571500" indent="-571500">
              <a:buClr>
                <a:srgbClr val="F68122"/>
              </a:buClr>
              <a:buFont typeface="Wingdings" panose="05000000000000000000" pitchFamily="2" charset="2"/>
              <a:buChar char="§"/>
              <a:defRPr b="1">
                <a:solidFill>
                  <a:schemeClr val="tx1"/>
                </a:solidFill>
              </a:defRPr>
            </a:lvl1pPr>
          </a:lstStyle>
          <a:p>
            <a:r>
              <a:rPr lang="el-GR" dirty="0"/>
              <a:t>Κάντε κλικ για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a:xfrm>
            <a:off x="838200" y="1576984"/>
            <a:ext cx="10515600" cy="4599979"/>
          </a:xfrm>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92D050"/>
              </a:buClr>
              <a:buFont typeface="Wingdings" panose="05000000000000000000" pitchFamily="2" charset="2"/>
              <a:buChar char="§"/>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10" name="TextBox 9">
            <a:extLst>
              <a:ext uri="{FF2B5EF4-FFF2-40B4-BE49-F238E27FC236}">
                <a16:creationId xmlns:a16="http://schemas.microsoft.com/office/drawing/2014/main" id="{2965FF92-36E5-46AA-90BE-5781C4888D4A}"/>
              </a:ext>
            </a:extLst>
          </p:cNvPr>
          <p:cNvSpPr txBox="1"/>
          <p:nvPr userDrawn="1"/>
        </p:nvSpPr>
        <p:spPr>
          <a:xfrm>
            <a:off x="13011" y="12069"/>
            <a:ext cx="5561879" cy="369332"/>
          </a:xfrm>
          <a:prstGeom prst="rect">
            <a:avLst/>
          </a:prstGeom>
          <a:solidFill>
            <a:schemeClr val="bg1"/>
          </a:solidFill>
        </p:spPr>
        <p:txBody>
          <a:bodyPr wrap="square">
            <a:spAutoFit/>
          </a:bodyPr>
          <a:lstStyle/>
          <a:p>
            <a:pPr algn="l"/>
            <a:r>
              <a:rPr lang="el-GR" b="0" dirty="0">
                <a:solidFill>
                  <a:srgbClr val="1A7EBA"/>
                </a:solidFill>
                <a:effectLst/>
                <a:latin typeface="+mj-lt"/>
              </a:rPr>
              <a:t>Επεισόδιο</a:t>
            </a:r>
            <a:r>
              <a:rPr lang="en-US" b="0" dirty="0">
                <a:solidFill>
                  <a:srgbClr val="1A7EBA"/>
                </a:solidFill>
                <a:effectLst/>
                <a:latin typeface="+mj-lt"/>
              </a:rPr>
              <a:t> 3 - </a:t>
            </a:r>
            <a:r>
              <a:rPr lang="el-GR" b="0" dirty="0">
                <a:solidFill>
                  <a:srgbClr val="1A7EBA"/>
                </a:solidFill>
                <a:effectLst/>
                <a:latin typeface="+mj-lt"/>
              </a:rPr>
              <a:t>Η Ημέρα που άλλαξε την Σύγχρονη Ελλάδα</a:t>
            </a:r>
          </a:p>
        </p:txBody>
      </p:sp>
    </p:spTree>
    <p:extLst>
      <p:ext uri="{BB962C8B-B14F-4D97-AF65-F5344CB8AC3E}">
        <p14:creationId xmlns:p14="http://schemas.microsoft.com/office/powerpoint/2010/main" val="2279224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Τίτλος και περιεχόμενο">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a:xfrm>
            <a:off x="442452" y="884903"/>
            <a:ext cx="11356258" cy="5292060"/>
          </a:xfrm>
          <a:solidFill>
            <a:schemeClr val="bg1">
              <a:lumMod val="95000"/>
            </a:schemeClr>
          </a:solidFill>
        </p:spPr>
        <p:txBody>
          <a:bodyPr/>
          <a:lstStyle>
            <a:lvl1pPr marL="0" indent="0">
              <a:lnSpc>
                <a:spcPct val="100000"/>
              </a:lnSpc>
              <a:spcBef>
                <a:spcPts val="600"/>
              </a:spcBef>
              <a:spcAft>
                <a:spcPts val="600"/>
              </a:spcAft>
              <a:buClr>
                <a:srgbClr val="92D050"/>
              </a:buClr>
              <a:buFont typeface="Wingdings" panose="05000000000000000000" pitchFamily="2" charset="2"/>
              <a:buNone/>
              <a:defRPr/>
            </a:lvl1pPr>
            <a:lvl2pPr marL="457200" indent="0">
              <a:lnSpc>
                <a:spcPct val="100000"/>
              </a:lnSpc>
              <a:spcBef>
                <a:spcPts val="600"/>
              </a:spcBef>
              <a:spcAft>
                <a:spcPts val="600"/>
              </a:spcAft>
              <a:buClr>
                <a:srgbClr val="92D050"/>
              </a:buClr>
              <a:buFont typeface="Wingdings" panose="05000000000000000000" pitchFamily="2" charset="2"/>
              <a:buNone/>
              <a:defRPr/>
            </a:lvl2pPr>
            <a:lvl3pPr marL="914400" indent="0">
              <a:lnSpc>
                <a:spcPct val="100000"/>
              </a:lnSpc>
              <a:spcBef>
                <a:spcPts val="600"/>
              </a:spcBef>
              <a:spcAft>
                <a:spcPts val="600"/>
              </a:spcAft>
              <a:buClr>
                <a:srgbClr val="92D050"/>
              </a:buClr>
              <a:buFont typeface="Wingdings" panose="05000000000000000000" pitchFamily="2" charset="2"/>
              <a:buNone/>
              <a:defRPr/>
            </a:lvl3pPr>
            <a:lvl4pPr marL="1371600" indent="0">
              <a:lnSpc>
                <a:spcPct val="100000"/>
              </a:lnSpc>
              <a:spcBef>
                <a:spcPts val="600"/>
              </a:spcBef>
              <a:spcAft>
                <a:spcPts val="600"/>
              </a:spcAft>
              <a:buClr>
                <a:srgbClr val="92D050"/>
              </a:buClr>
              <a:buFont typeface="Wingdings" panose="05000000000000000000" pitchFamily="2" charset="2"/>
              <a:buNone/>
              <a:defRPr/>
            </a:lvl4pPr>
            <a:lvl5pPr marL="1828800" indent="0">
              <a:lnSpc>
                <a:spcPct val="100000"/>
              </a:lnSpc>
              <a:spcBef>
                <a:spcPts val="600"/>
              </a:spcBef>
              <a:spcAft>
                <a:spcPts val="600"/>
              </a:spcAft>
              <a:buClr>
                <a:srgbClr val="92D050"/>
              </a:buClr>
              <a:buFont typeface="Wingdings" panose="05000000000000000000" pitchFamily="2" charset="2"/>
              <a:buNone/>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10" name="TextBox 9">
            <a:extLst>
              <a:ext uri="{FF2B5EF4-FFF2-40B4-BE49-F238E27FC236}">
                <a16:creationId xmlns:a16="http://schemas.microsoft.com/office/drawing/2014/main" id="{BA19CCD9-49C9-4D26-8BD8-22747F180ED6}"/>
              </a:ext>
            </a:extLst>
          </p:cNvPr>
          <p:cNvSpPr txBox="1"/>
          <p:nvPr userDrawn="1"/>
        </p:nvSpPr>
        <p:spPr>
          <a:xfrm>
            <a:off x="6009968" y="0"/>
            <a:ext cx="6120580" cy="423321"/>
          </a:xfrm>
          <a:prstGeom prst="rect">
            <a:avLst/>
          </a:prstGeom>
          <a:noFill/>
        </p:spPr>
        <p:txBody>
          <a:bodyPr wrap="square">
            <a:spAutoFit/>
          </a:bodyPr>
          <a:lstStyle/>
          <a:p>
            <a:pPr marL="274320" indent="-274320" algn="r">
              <a:lnSpc>
                <a:spcPct val="130000"/>
              </a:lnSpc>
              <a:spcAft>
                <a:spcPts val="2400"/>
              </a:spcAft>
            </a:pPr>
            <a:r>
              <a:rPr lang="el-GR" sz="1800" b="0" kern="0" dirty="0">
                <a:solidFill>
                  <a:srgbClr val="F68121"/>
                </a:solidFill>
                <a:effectLst/>
                <a:latin typeface="Calibri Light" panose="020F0302020204030204" pitchFamily="34" charset="0"/>
                <a:ea typeface="Yu Gothic Light" panose="020B0300000000000000" pitchFamily="34" charset="-128"/>
                <a:cs typeface="Times New Roman" panose="02020603050405020304" pitchFamily="18" charset="0"/>
              </a:rPr>
              <a:t>Πώς συνεχίζεται η ιστορία</a:t>
            </a:r>
            <a:endParaRPr lang="en-GB" sz="1800" b="0" kern="0" dirty="0">
              <a:solidFill>
                <a:srgbClr val="F68121"/>
              </a:solidFill>
              <a:effectLst/>
              <a:latin typeface="Calibri Light" panose="020F0302020204030204" pitchFamily="34" charset="0"/>
              <a:ea typeface="Yu Gothic Light" panose="020B0300000000000000" pitchFamily="34" charset="-128"/>
              <a:cs typeface="Times New Roman" panose="02020603050405020304" pitchFamily="18" charset="0"/>
            </a:endParaRPr>
          </a:p>
        </p:txBody>
      </p:sp>
      <p:sp>
        <p:nvSpPr>
          <p:cNvPr id="11" name="TextBox 10">
            <a:extLst>
              <a:ext uri="{FF2B5EF4-FFF2-40B4-BE49-F238E27FC236}">
                <a16:creationId xmlns:a16="http://schemas.microsoft.com/office/drawing/2014/main" id="{AD190812-8E36-4FBE-85D9-9085A461EFE1}"/>
              </a:ext>
            </a:extLst>
          </p:cNvPr>
          <p:cNvSpPr txBox="1"/>
          <p:nvPr userDrawn="1"/>
        </p:nvSpPr>
        <p:spPr>
          <a:xfrm>
            <a:off x="13011" y="12069"/>
            <a:ext cx="5561879" cy="369332"/>
          </a:xfrm>
          <a:prstGeom prst="rect">
            <a:avLst/>
          </a:prstGeom>
          <a:solidFill>
            <a:schemeClr val="bg1"/>
          </a:solidFill>
        </p:spPr>
        <p:txBody>
          <a:bodyPr wrap="square">
            <a:spAutoFit/>
          </a:bodyPr>
          <a:lstStyle/>
          <a:p>
            <a:pPr algn="l"/>
            <a:r>
              <a:rPr lang="el-GR" b="0" dirty="0">
                <a:solidFill>
                  <a:srgbClr val="1A7EBA"/>
                </a:solidFill>
                <a:effectLst/>
                <a:latin typeface="+mj-lt"/>
              </a:rPr>
              <a:t>Επεισόδιο</a:t>
            </a:r>
            <a:r>
              <a:rPr lang="en-US" b="0" dirty="0">
                <a:solidFill>
                  <a:srgbClr val="1A7EBA"/>
                </a:solidFill>
                <a:effectLst/>
                <a:latin typeface="+mj-lt"/>
              </a:rPr>
              <a:t> 3 - </a:t>
            </a:r>
            <a:r>
              <a:rPr lang="el-GR" b="0" dirty="0">
                <a:solidFill>
                  <a:srgbClr val="1A7EBA"/>
                </a:solidFill>
                <a:effectLst/>
                <a:latin typeface="+mj-lt"/>
              </a:rPr>
              <a:t>Η Ημέρα που άλλαξε την Σύγχρονη Ελλάδα</a:t>
            </a:r>
          </a:p>
        </p:txBody>
      </p:sp>
    </p:spTree>
    <p:extLst>
      <p:ext uri="{BB962C8B-B14F-4D97-AF65-F5344CB8AC3E}">
        <p14:creationId xmlns:p14="http://schemas.microsoft.com/office/powerpoint/2010/main" val="636333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p:txBody>
          <a:bodyPr/>
          <a:lstStyle>
            <a:lvl1pPr>
              <a:defRPr b="1">
                <a:solidFill>
                  <a:srgbClr val="F68121"/>
                </a:solidFill>
              </a:defRPr>
            </a:lvl1pPr>
          </a:lstStyle>
          <a:p>
            <a:r>
              <a:rPr lang="el-GR" dirty="0"/>
              <a:t>Κάντε κλικ για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92D050"/>
              </a:buClr>
              <a:buFont typeface="Wingdings" panose="05000000000000000000" pitchFamily="2" charset="2"/>
              <a:buChar char="§"/>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11" name="Rectangle 3" hidden="1">
            <a:extLst>
              <a:ext uri="{FF2B5EF4-FFF2-40B4-BE49-F238E27FC236}">
                <a16:creationId xmlns:a16="http://schemas.microsoft.com/office/drawing/2014/main" id="{8E2A031B-2C1C-40CD-90F9-2F059A534632}"/>
              </a:ext>
            </a:extLst>
          </p:cNvPr>
          <p:cNvSpPr>
            <a:spLocks noChangeArrowheads="1"/>
          </p:cNvSpPr>
          <p:nvPr/>
        </p:nvSpPr>
        <p:spPr bwMode="auto">
          <a:xfrm>
            <a:off x="723590" y="410376"/>
            <a:ext cx="11163610" cy="70532"/>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sp>
        <p:nvSpPr>
          <p:cNvPr id="10" name="TextBox 9">
            <a:extLst>
              <a:ext uri="{FF2B5EF4-FFF2-40B4-BE49-F238E27FC236}">
                <a16:creationId xmlns:a16="http://schemas.microsoft.com/office/drawing/2014/main" id="{E2F89DE5-218D-40A4-B959-C9135A45C060}"/>
              </a:ext>
            </a:extLst>
          </p:cNvPr>
          <p:cNvSpPr txBox="1"/>
          <p:nvPr userDrawn="1"/>
        </p:nvSpPr>
        <p:spPr>
          <a:xfrm>
            <a:off x="13011" y="12069"/>
            <a:ext cx="5661648" cy="369332"/>
          </a:xfrm>
          <a:prstGeom prst="rect">
            <a:avLst/>
          </a:prstGeom>
          <a:solidFill>
            <a:schemeClr val="bg1"/>
          </a:solidFill>
        </p:spPr>
        <p:txBody>
          <a:bodyPr wrap="square">
            <a:spAutoFit/>
          </a:bodyPr>
          <a:lstStyle/>
          <a:p>
            <a:pPr algn="l"/>
            <a:r>
              <a:rPr lang="el-GR" b="0" dirty="0">
                <a:solidFill>
                  <a:srgbClr val="1A7EBA"/>
                </a:solidFill>
                <a:effectLst/>
                <a:latin typeface="+mj-lt"/>
              </a:rPr>
              <a:t>Επεισόδιο</a:t>
            </a:r>
            <a:r>
              <a:rPr lang="en-US" b="0" dirty="0">
                <a:solidFill>
                  <a:srgbClr val="1A7EBA"/>
                </a:solidFill>
                <a:effectLst/>
                <a:latin typeface="+mj-lt"/>
              </a:rPr>
              <a:t> </a:t>
            </a:r>
            <a:r>
              <a:rPr lang="el-GR" b="0" dirty="0">
                <a:solidFill>
                  <a:srgbClr val="1A7EBA"/>
                </a:solidFill>
                <a:effectLst/>
                <a:latin typeface="+mj-lt"/>
              </a:rPr>
              <a:t>3</a:t>
            </a:r>
            <a:r>
              <a:rPr lang="en-US" b="0" dirty="0">
                <a:solidFill>
                  <a:srgbClr val="1A7EBA"/>
                </a:solidFill>
                <a:effectLst/>
                <a:latin typeface="+mj-lt"/>
              </a:rPr>
              <a:t> - </a:t>
            </a:r>
            <a:r>
              <a:rPr lang="el-GR" b="0" dirty="0">
                <a:solidFill>
                  <a:srgbClr val="1A7EBA"/>
                </a:solidFill>
                <a:effectLst/>
                <a:latin typeface="+mj-lt"/>
              </a:rPr>
              <a:t>Η Ημέρα που άλλαξε την Σύγχρονη Ελλάδα</a:t>
            </a:r>
          </a:p>
        </p:txBody>
      </p:sp>
    </p:spTree>
    <p:extLst>
      <p:ext uri="{BB962C8B-B14F-4D97-AF65-F5344CB8AC3E}">
        <p14:creationId xmlns:p14="http://schemas.microsoft.com/office/powerpoint/2010/main" val="929321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7F46B6C-2352-4CB1-8334-31516C4DC588}"/>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3D6A3993-2FD9-4A63-B8C1-5EFB964120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6D30551B-0776-4F74-9F5C-8806A0B9F168}"/>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83E10B84-1894-490C-9EBF-55CC0167687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8E68096-FB8B-4E59-8DD2-9F6647168B6E}"/>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1276405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A936FD3-F260-4635-A350-A0085EAC482A}"/>
              </a:ext>
            </a:extLst>
          </p:cNvPr>
          <p:cNvSpPr>
            <a:spLocks noGrp="1"/>
          </p:cNvSpPr>
          <p:nvPr>
            <p:ph type="title"/>
          </p:nvPr>
        </p:nvSpPr>
        <p:spPr/>
        <p:txBody>
          <a:bodyPr>
            <a:normAutofit/>
          </a:bodyPr>
          <a:lstStyle>
            <a:lvl1pPr>
              <a:defRPr lang="el-GR" sz="4400" b="1" kern="1200" dirty="0">
                <a:solidFill>
                  <a:srgbClr val="F68121"/>
                </a:solidFill>
                <a:latin typeface="+mj-lt"/>
                <a:ea typeface="+mj-ea"/>
                <a:cs typeface="+mj-cs"/>
              </a:defRPr>
            </a:lvl1pPr>
          </a:lstStyle>
          <a:p>
            <a:r>
              <a:rPr lang="el-GR" dirty="0"/>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E7409BE2-7247-4796-91A1-2385930C1F71}"/>
              </a:ext>
            </a:extLst>
          </p:cNvPr>
          <p:cNvSpPr>
            <a:spLocks noGrp="1"/>
          </p:cNvSpPr>
          <p:nvPr>
            <p:ph sz="half" idx="1"/>
          </p:nvPr>
        </p:nvSpPr>
        <p:spPr>
          <a:xfrm>
            <a:off x="838200" y="1825625"/>
            <a:ext cx="5181600" cy="4351338"/>
          </a:xfrm>
        </p:spPr>
        <p:txBody>
          <a:bodyPr/>
          <a:lstStyle>
            <a:lvl1pPr marL="228600" indent="-228600">
              <a:buClr>
                <a:srgbClr val="80C141"/>
              </a:buClr>
              <a:buFont typeface="Wingdings" panose="05000000000000000000" pitchFamily="2" charset="2"/>
              <a:buChar char="§"/>
              <a:defRPr/>
            </a:lvl1pPr>
            <a:lvl2pPr marL="685800" indent="-228600">
              <a:buClr>
                <a:srgbClr val="1A7EBA"/>
              </a:buClr>
              <a:buFont typeface="Wingdings" panose="05000000000000000000" pitchFamily="2" charset="2"/>
              <a:buChar char="§"/>
              <a:defRPr sz="2800"/>
            </a:lvl2pPr>
            <a:lvl3pPr marL="1143000" indent="-228600">
              <a:buClr>
                <a:srgbClr val="80C141"/>
              </a:buClr>
              <a:buFont typeface="Wingdings" panose="05000000000000000000" pitchFamily="2" charset="2"/>
              <a:buChar char="§"/>
              <a:defRPr/>
            </a:lvl3pPr>
            <a:lvl4pPr marL="1600200" indent="-228600">
              <a:buClr>
                <a:srgbClr val="80C141"/>
              </a:buClr>
              <a:buFont typeface="Wingdings" panose="05000000000000000000" pitchFamily="2" charset="2"/>
              <a:buChar char="§"/>
              <a:defRPr/>
            </a:lvl4pPr>
            <a:lvl5pPr marL="2057400" indent="-228600">
              <a:buClr>
                <a:srgbClr val="80C141"/>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περιεχομένου 3">
            <a:extLst>
              <a:ext uri="{FF2B5EF4-FFF2-40B4-BE49-F238E27FC236}">
                <a16:creationId xmlns:a16="http://schemas.microsoft.com/office/drawing/2014/main" id="{4346C2E3-D65F-42BB-8BF4-2B3F8E7958E2}"/>
              </a:ext>
            </a:extLst>
          </p:cNvPr>
          <p:cNvSpPr>
            <a:spLocks noGrp="1"/>
          </p:cNvSpPr>
          <p:nvPr>
            <p:ph sz="half" idx="2"/>
          </p:nvPr>
        </p:nvSpPr>
        <p:spPr>
          <a:xfrm>
            <a:off x="6172200" y="1825625"/>
            <a:ext cx="5181600" cy="4351338"/>
          </a:xfrm>
        </p:spPr>
        <p:txBody>
          <a:bodyPr/>
          <a:lstStyle>
            <a:lvl1pPr marL="228600" indent="-228600">
              <a:buClr>
                <a:srgbClr val="80C141"/>
              </a:buClr>
              <a:buFont typeface="Wingdings" panose="05000000000000000000" pitchFamily="2" charset="2"/>
              <a:buChar char="§"/>
              <a:defRPr/>
            </a:lvl1pPr>
            <a:lvl2pPr marL="685800" indent="-228600">
              <a:buClr>
                <a:srgbClr val="1A7EBA"/>
              </a:buClr>
              <a:buFont typeface="Wingdings" panose="05000000000000000000" pitchFamily="2" charset="2"/>
              <a:buChar char="§"/>
              <a:defRPr sz="2800"/>
            </a:lvl2pPr>
            <a:lvl3pPr marL="1143000" indent="-228600">
              <a:buClr>
                <a:srgbClr val="80C141"/>
              </a:buClr>
              <a:buFont typeface="Wingdings" panose="05000000000000000000" pitchFamily="2" charset="2"/>
              <a:buChar char="§"/>
              <a:defRPr/>
            </a:lvl3pPr>
            <a:lvl4pPr marL="1600200" indent="-228600">
              <a:buClr>
                <a:srgbClr val="80C141"/>
              </a:buClr>
              <a:buFont typeface="Wingdings" panose="05000000000000000000" pitchFamily="2" charset="2"/>
              <a:buChar char="§"/>
              <a:defRPr/>
            </a:lvl4pPr>
            <a:lvl5pPr marL="2057400" indent="-228600">
              <a:buClr>
                <a:srgbClr val="80C141"/>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5" name="Θέση ημερομηνίας 4">
            <a:extLst>
              <a:ext uri="{FF2B5EF4-FFF2-40B4-BE49-F238E27FC236}">
                <a16:creationId xmlns:a16="http://schemas.microsoft.com/office/drawing/2014/main" id="{8B36BC90-3BEB-42D5-99CA-4BA1645A4BCB}"/>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6" name="Θέση υποσέλιδου 5">
            <a:extLst>
              <a:ext uri="{FF2B5EF4-FFF2-40B4-BE49-F238E27FC236}">
                <a16:creationId xmlns:a16="http://schemas.microsoft.com/office/drawing/2014/main" id="{7CCCAE44-8DAB-49EB-B97D-37EBCB1F8CC6}"/>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93A6EED3-1288-42AC-BB79-B132D2051D1A}"/>
              </a:ext>
            </a:extLst>
          </p:cNvPr>
          <p:cNvSpPr>
            <a:spLocks noGrp="1"/>
          </p:cNvSpPr>
          <p:nvPr>
            <p:ph type="sldNum" sz="quarter" idx="12"/>
          </p:nvPr>
        </p:nvSpPr>
        <p:spPr/>
        <p:txBody>
          <a:bodyPr/>
          <a:lstStyle/>
          <a:p>
            <a:fld id="{136D7885-E889-4D13-BFCF-8FE379ADA7D9}" type="slidenum">
              <a:rPr lang="el-GR" smtClean="0"/>
              <a:t>‹#›</a:t>
            </a:fld>
            <a:endParaRPr lang="el-GR"/>
          </a:p>
        </p:txBody>
      </p:sp>
      <p:grpSp>
        <p:nvGrpSpPr>
          <p:cNvPr id="8" name="Group 2">
            <a:extLst>
              <a:ext uri="{FF2B5EF4-FFF2-40B4-BE49-F238E27FC236}">
                <a16:creationId xmlns:a16="http://schemas.microsoft.com/office/drawing/2014/main" id="{2D9E6128-5EB7-4D97-B785-8CECAD1FBC70}"/>
              </a:ext>
            </a:extLst>
          </p:cNvPr>
          <p:cNvGrpSpPr>
            <a:grpSpLocks/>
          </p:cNvGrpSpPr>
          <p:nvPr userDrawn="1"/>
        </p:nvGrpSpPr>
        <p:grpSpPr bwMode="auto">
          <a:xfrm>
            <a:off x="723590" y="410368"/>
            <a:ext cx="11163610" cy="1096963"/>
            <a:chOff x="106688099" y="105404054"/>
            <a:chExt cx="5843219" cy="30109854"/>
          </a:xfrm>
        </p:grpSpPr>
        <p:sp>
          <p:nvSpPr>
            <p:cNvPr id="9" name="Rectangle 3" hidden="1">
              <a:extLst>
                <a:ext uri="{FF2B5EF4-FFF2-40B4-BE49-F238E27FC236}">
                  <a16:creationId xmlns:a16="http://schemas.microsoft.com/office/drawing/2014/main" id="{4D9B8417-ED5E-4D19-9051-8DA86C56A6E8}"/>
                </a:ext>
              </a:extLst>
            </p:cNvPr>
            <p:cNvSpPr>
              <a:spLocks noChangeArrowheads="1"/>
            </p:cNvSpPr>
            <p:nvPr/>
          </p:nvSpPr>
          <p:spPr bwMode="auto">
            <a:xfrm>
              <a:off x="106688099" y="105404054"/>
              <a:ext cx="5843219" cy="1935985"/>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sp>
          <p:nvSpPr>
            <p:cNvPr id="10" name="Oval 4">
              <a:extLst>
                <a:ext uri="{FF2B5EF4-FFF2-40B4-BE49-F238E27FC236}">
                  <a16:creationId xmlns:a16="http://schemas.microsoft.com/office/drawing/2014/main" id="{1B41188E-F32A-4AB9-8B30-00A3D45F3A42}"/>
                </a:ext>
              </a:extLst>
            </p:cNvPr>
            <p:cNvSpPr>
              <a:spLocks noChangeArrowheads="1"/>
            </p:cNvSpPr>
            <p:nvPr/>
          </p:nvSpPr>
          <p:spPr bwMode="auto">
            <a:xfrm>
              <a:off x="106749298" y="134647253"/>
              <a:ext cx="5583971" cy="866655"/>
            </a:xfrm>
            <a:prstGeom prst="ellipse">
              <a:avLst/>
            </a:prstGeom>
            <a:solidFill>
              <a:srgbClr val="7FC241"/>
            </a:solidFill>
            <a:ln>
              <a:noFill/>
            </a:ln>
            <a:effectLst/>
            <a:extLst>
              <a:ext uri="{91240B29-F687-4F45-9708-019B960494DF}">
                <a14:hiddenLine xmlns:a14="http://schemas.microsoft.com/office/drawing/2010/main" w="0" algn="in">
                  <a:solidFill>
                    <a:srgbClr val="7FC241"/>
                  </a:solidFill>
                  <a:round/>
                  <a:headEnd/>
                  <a:tailEnd/>
                </a14:hiddenLine>
              </a:ext>
              <a:ext uri="{AF507438-7753-43E0-B8FC-AC1667EBCBE1}">
                <a14:hiddenEffects xmlns:a14="http://schemas.microsoft.com/office/drawing/2010/main">
                  <a:effectLst>
                    <a:outerShdw dist="35921" dir="2700000" algn="ctr" rotWithShape="0">
                      <a:srgbClr val="FF990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grpSp>
      <p:sp>
        <p:nvSpPr>
          <p:cNvPr id="11" name="TextBox 10">
            <a:extLst>
              <a:ext uri="{FF2B5EF4-FFF2-40B4-BE49-F238E27FC236}">
                <a16:creationId xmlns:a16="http://schemas.microsoft.com/office/drawing/2014/main" id="{5D1A7143-DF10-4709-BA76-35D2BC405042}"/>
              </a:ext>
            </a:extLst>
          </p:cNvPr>
          <p:cNvSpPr txBox="1"/>
          <p:nvPr userDrawn="1"/>
        </p:nvSpPr>
        <p:spPr>
          <a:xfrm>
            <a:off x="13011" y="12069"/>
            <a:ext cx="5561879" cy="369332"/>
          </a:xfrm>
          <a:prstGeom prst="rect">
            <a:avLst/>
          </a:prstGeom>
          <a:solidFill>
            <a:schemeClr val="bg1"/>
          </a:solidFill>
        </p:spPr>
        <p:txBody>
          <a:bodyPr wrap="square">
            <a:spAutoFit/>
          </a:bodyPr>
          <a:lstStyle/>
          <a:p>
            <a:pPr algn="l"/>
            <a:r>
              <a:rPr lang="el-GR" b="0" dirty="0">
                <a:solidFill>
                  <a:srgbClr val="1A7EBA"/>
                </a:solidFill>
                <a:effectLst/>
                <a:latin typeface="+mj-lt"/>
              </a:rPr>
              <a:t>Επεισόδιο</a:t>
            </a:r>
            <a:r>
              <a:rPr lang="en-US" b="0" dirty="0">
                <a:solidFill>
                  <a:srgbClr val="1A7EBA"/>
                </a:solidFill>
                <a:effectLst/>
                <a:latin typeface="+mj-lt"/>
              </a:rPr>
              <a:t> 3 - </a:t>
            </a:r>
            <a:r>
              <a:rPr lang="el-GR" b="0" dirty="0">
                <a:solidFill>
                  <a:srgbClr val="1A7EBA"/>
                </a:solidFill>
                <a:effectLst/>
                <a:latin typeface="+mj-lt"/>
              </a:rPr>
              <a:t>Η Ημέρα που άλλαξε την Σύγχρονη Ελλάδα</a:t>
            </a:r>
          </a:p>
        </p:txBody>
      </p:sp>
    </p:spTree>
    <p:extLst>
      <p:ext uri="{BB962C8B-B14F-4D97-AF65-F5344CB8AC3E}">
        <p14:creationId xmlns:p14="http://schemas.microsoft.com/office/powerpoint/2010/main" val="1565101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5441CEE-BFDE-4476-9A20-5B33C93AEED7}"/>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A6FBA56A-15D0-439B-A2B2-47FEAA203F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15BFD2A7-ADF2-473C-8D5C-BAF961246257}"/>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3B28F683-2AD7-4454-BB90-E00ED1D18B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20843B6F-7128-4B94-977A-240070F66F53}"/>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F111CB79-F7AF-4921-ADEC-AD7ADCAAF1F5}"/>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8" name="Θέση υποσέλιδου 7">
            <a:extLst>
              <a:ext uri="{FF2B5EF4-FFF2-40B4-BE49-F238E27FC236}">
                <a16:creationId xmlns:a16="http://schemas.microsoft.com/office/drawing/2014/main" id="{0A8A5114-393E-4FF0-ADFD-5C7D9CFE5DC7}"/>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F66B026C-C378-4ECD-BF4C-AF32722C7671}"/>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589640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2BF02BB-5BDE-40D9-B44A-62ACFB2EFEE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E24C7629-4D26-4F6F-8932-48738AC5B341}"/>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4" name="Θέση υποσέλιδου 3">
            <a:extLst>
              <a:ext uri="{FF2B5EF4-FFF2-40B4-BE49-F238E27FC236}">
                <a16:creationId xmlns:a16="http://schemas.microsoft.com/office/drawing/2014/main" id="{7FB86711-43E0-49BE-AF35-4CFF332D2885}"/>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B67CCCEC-985B-48E8-9109-9539788D796C}"/>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4291620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3D433F36-C3FA-4B44-91F7-14FAE8EBBE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916D1CA1-D3D2-4A59-ADD8-DE1658A836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B7665388-848B-4A7A-9D26-90D281D05C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05199BFD-A677-4751-BA76-3978797584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B725F6A4-3F45-43AA-95DA-E3649AA96A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D7885-E889-4D13-BFCF-8FE379ADA7D9}" type="slidenum">
              <a:rPr lang="el-GR" smtClean="0"/>
              <a:t>‹#›</a:t>
            </a:fld>
            <a:endParaRPr lang="el-GR"/>
          </a:p>
        </p:txBody>
      </p:sp>
    </p:spTree>
    <p:extLst>
      <p:ext uri="{BB962C8B-B14F-4D97-AF65-F5344CB8AC3E}">
        <p14:creationId xmlns:p14="http://schemas.microsoft.com/office/powerpoint/2010/main" val="24469441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2" r:id="rId4"/>
    <p:sldLayoutId id="214748366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8.svg"/></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1.svg"/><Relationship Id="rId7" Type="http://schemas.openxmlformats.org/officeDocument/2006/relationships/diagramColors" Target="../diagrams/colors1.xml"/><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5.pn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5.png"/><Relationship Id="rId4" Type="http://schemas.openxmlformats.org/officeDocument/2006/relationships/image" Target="../media/image27.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15.png"/><Relationship Id="rId4" Type="http://schemas.openxmlformats.org/officeDocument/2006/relationships/image" Target="../media/image22.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15.png"/><Relationship Id="rId4" Type="http://schemas.openxmlformats.org/officeDocument/2006/relationships/image" Target="../media/image28.jp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2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31.jpeg"/><Relationship Id="rId7" Type="http://schemas.openxmlformats.org/officeDocument/2006/relationships/image" Target="../media/image17.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33.jpe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18.sv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9.jpe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35.jpeg"/><Relationship Id="rId7" Type="http://schemas.openxmlformats.org/officeDocument/2006/relationships/image" Target="../media/image38.jpeg"/><Relationship Id="rId12" Type="http://schemas.openxmlformats.org/officeDocument/2006/relationships/image" Target="../media/image28.jp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18.svg"/><Relationship Id="rId5" Type="http://schemas.openxmlformats.org/officeDocument/2006/relationships/image" Target="../media/image37.jpeg"/><Relationship Id="rId10" Type="http://schemas.openxmlformats.org/officeDocument/2006/relationships/image" Target="../media/image17.png"/><Relationship Id="rId4" Type="http://schemas.openxmlformats.org/officeDocument/2006/relationships/image" Target="../media/image36.jpeg"/><Relationship Id="rId9" Type="http://schemas.openxmlformats.org/officeDocument/2006/relationships/image" Target="../media/image39.jpeg"/></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18.svg"/><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2" Type="http://schemas.openxmlformats.org/officeDocument/2006/relationships/slide" Target="slide3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44.emf"/></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8EED478A-B89F-461E-8262-F06FB673E8BB}"/>
              </a:ext>
            </a:extLst>
          </p:cNvPr>
          <p:cNvSpPr/>
          <p:nvPr/>
        </p:nvSpPr>
        <p:spPr>
          <a:xfrm>
            <a:off x="0" y="-249724"/>
            <a:ext cx="12192000" cy="6628049"/>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0170B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6"/>
              </a:solidFill>
            </a:endParaRPr>
          </a:p>
        </p:txBody>
      </p:sp>
      <p:sp>
        <p:nvSpPr>
          <p:cNvPr id="2" name="Τίτλος 1">
            <a:extLst>
              <a:ext uri="{FF2B5EF4-FFF2-40B4-BE49-F238E27FC236}">
                <a16:creationId xmlns:a16="http://schemas.microsoft.com/office/drawing/2014/main" id="{2D4DCFE8-514F-4099-A018-AD881563912D}"/>
              </a:ext>
            </a:extLst>
          </p:cNvPr>
          <p:cNvSpPr>
            <a:spLocks noGrp="1"/>
          </p:cNvSpPr>
          <p:nvPr>
            <p:ph type="ctrTitle"/>
          </p:nvPr>
        </p:nvSpPr>
        <p:spPr>
          <a:xfrm>
            <a:off x="3661856" y="429343"/>
            <a:ext cx="8686800" cy="2643459"/>
          </a:xfrm>
        </p:spPr>
        <p:txBody>
          <a:bodyPr>
            <a:normAutofit/>
          </a:bodyPr>
          <a:lstStyle/>
          <a:p>
            <a:r>
              <a:rPr lang="el-GR" sz="4400" dirty="0">
                <a:solidFill>
                  <a:schemeClr val="bg1"/>
                </a:solidFill>
                <a:effectLst>
                  <a:outerShdw blurRad="38100" dist="38100" dir="2700000" algn="tl">
                    <a:srgbClr val="000000">
                      <a:alpha val="43137"/>
                    </a:srgbClr>
                  </a:outerShdw>
                </a:effectLst>
              </a:rPr>
              <a:t>Μαθαίνοντας από την Ιστορία</a:t>
            </a:r>
            <a:r>
              <a:rPr lang="en-US" sz="4400" dirty="0">
                <a:solidFill>
                  <a:schemeClr val="bg1"/>
                </a:solidFill>
                <a:effectLst>
                  <a:outerShdw blurRad="38100" dist="38100" dir="2700000" algn="tl">
                    <a:srgbClr val="000000">
                      <a:alpha val="43137"/>
                    </a:srgbClr>
                  </a:outerShdw>
                </a:effectLst>
              </a:rPr>
              <a:t> ...</a:t>
            </a:r>
            <a:br>
              <a:rPr lang="en-US" sz="4400" dirty="0">
                <a:solidFill>
                  <a:schemeClr val="bg1"/>
                </a:solidFill>
                <a:effectLst>
                  <a:outerShdw blurRad="38100" dist="38100" dir="2700000" algn="tl">
                    <a:srgbClr val="000000">
                      <a:alpha val="43137"/>
                    </a:srgbClr>
                  </a:outerShdw>
                </a:effectLst>
              </a:rPr>
            </a:br>
            <a:br>
              <a:rPr lang="en-US" sz="2800" dirty="0">
                <a:solidFill>
                  <a:schemeClr val="bg1"/>
                </a:solidFill>
                <a:effectLst>
                  <a:outerShdw blurRad="38100" dist="38100" dir="2700000" algn="tl">
                    <a:srgbClr val="000000">
                      <a:alpha val="43137"/>
                    </a:srgbClr>
                  </a:outerShdw>
                </a:effectLst>
              </a:rPr>
            </a:br>
            <a:r>
              <a:rPr lang="el-GR" sz="2800" dirty="0">
                <a:solidFill>
                  <a:schemeClr val="bg1"/>
                </a:solidFill>
                <a:effectLst>
                  <a:outerShdw blurRad="38100" dist="38100" dir="2700000" algn="tl">
                    <a:srgbClr val="000000">
                      <a:alpha val="43137"/>
                    </a:srgbClr>
                  </a:outerShdw>
                </a:effectLst>
              </a:rPr>
              <a:t>Επεισόδιο 3</a:t>
            </a:r>
          </a:p>
        </p:txBody>
      </p:sp>
      <p:sp>
        <p:nvSpPr>
          <p:cNvPr id="3" name="Υπότιτλος 2">
            <a:extLst>
              <a:ext uri="{FF2B5EF4-FFF2-40B4-BE49-F238E27FC236}">
                <a16:creationId xmlns:a16="http://schemas.microsoft.com/office/drawing/2014/main" id="{C9B7AD73-6705-499C-BCDB-6BF54098BE4D}"/>
              </a:ext>
            </a:extLst>
          </p:cNvPr>
          <p:cNvSpPr>
            <a:spLocks noGrp="1"/>
          </p:cNvSpPr>
          <p:nvPr>
            <p:ph type="subTitle" idx="1"/>
          </p:nvPr>
        </p:nvSpPr>
        <p:spPr>
          <a:xfrm>
            <a:off x="5157856" y="3343026"/>
            <a:ext cx="5910194" cy="1655762"/>
          </a:xfrm>
        </p:spPr>
        <p:txBody>
          <a:bodyPr>
            <a:normAutofit/>
          </a:bodyPr>
          <a:lstStyle/>
          <a:p>
            <a:r>
              <a:rPr lang="el-GR" sz="4800" b="1" dirty="0">
                <a:solidFill>
                  <a:srgbClr val="FBE82A"/>
                </a:solidFill>
                <a:effectLst>
                  <a:outerShdw blurRad="38100" dist="38100" dir="2700000" algn="tl">
                    <a:srgbClr val="000000">
                      <a:alpha val="43137"/>
                    </a:srgbClr>
                  </a:outerShdw>
                </a:effectLst>
              </a:rPr>
              <a:t>Η Ημέρα που άλλαξε την Σύγχρονη Ελλάδα</a:t>
            </a:r>
            <a:endParaRPr lang="el-GR" sz="4800" b="1" dirty="0">
              <a:solidFill>
                <a:schemeClr val="bg1"/>
              </a:solidFill>
              <a:effectLst>
                <a:outerShdw blurRad="38100" dist="38100" dir="2700000" algn="tl">
                  <a:srgbClr val="000000">
                    <a:alpha val="43137"/>
                  </a:srgbClr>
                </a:outerShdw>
              </a:effectLst>
            </a:endParaRPr>
          </a:p>
        </p:txBody>
      </p:sp>
      <p:pic>
        <p:nvPicPr>
          <p:cNvPr id="4" name="image28.jpg" descr="The logo of the European Heart Project is a blue flag in the front with a heart formed by yellow stars and three flags in the background in red, orange and green. The text &quot;The European Heart Project&quot; also appears.">
            <a:extLst>
              <a:ext uri="{FF2B5EF4-FFF2-40B4-BE49-F238E27FC236}">
                <a16:creationId xmlns:a16="http://schemas.microsoft.com/office/drawing/2014/main" id="{B15B4768-95EB-450D-9B0A-92F1F45523B9}"/>
              </a:ext>
            </a:extLst>
          </p:cNvPr>
          <p:cNvPicPr/>
          <p:nvPr/>
        </p:nvPicPr>
        <p:blipFill>
          <a:blip r:embed="rId3"/>
          <a:srcRect/>
          <a:stretch>
            <a:fillRect/>
          </a:stretch>
        </p:blipFill>
        <p:spPr>
          <a:xfrm>
            <a:off x="203199" y="4532100"/>
            <a:ext cx="4303075" cy="1253443"/>
          </a:xfrm>
          <a:prstGeom prst="rect">
            <a:avLst/>
          </a:prstGeom>
          <a:ln/>
        </p:spPr>
      </p:pic>
      <p:pic>
        <p:nvPicPr>
          <p:cNvPr id="6"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1C42E41A-1449-42AB-8031-A3B3D472EB1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51" y="6332226"/>
            <a:ext cx="1684020" cy="495300"/>
          </a:xfrm>
          <a:prstGeom prst="rect">
            <a:avLst/>
          </a:prstGeom>
          <a:noFill/>
          <a:ln>
            <a:noFill/>
          </a:ln>
        </p:spPr>
      </p:pic>
      <p:grpSp>
        <p:nvGrpSpPr>
          <p:cNvPr id="12" name="Group 44">
            <a:extLst>
              <a:ext uri="{FF2B5EF4-FFF2-40B4-BE49-F238E27FC236}">
                <a16:creationId xmlns:a16="http://schemas.microsoft.com/office/drawing/2014/main" id="{E14D372D-2E79-4189-94DD-1B8E47D5A7A1}"/>
              </a:ext>
            </a:extLst>
          </p:cNvPr>
          <p:cNvGrpSpPr/>
          <p:nvPr/>
        </p:nvGrpSpPr>
        <p:grpSpPr>
          <a:xfrm>
            <a:off x="11068050" y="5728831"/>
            <a:ext cx="1806988" cy="1806988"/>
            <a:chOff x="-708484" y="229951"/>
            <a:chExt cx="1546638" cy="1546638"/>
          </a:xfrm>
          <a:solidFill>
            <a:srgbClr val="F68121"/>
          </a:solidFill>
        </p:grpSpPr>
        <p:sp>
          <p:nvSpPr>
            <p:cNvPr id="13" name="Circle: Hollow 41">
              <a:extLst>
                <a:ext uri="{FF2B5EF4-FFF2-40B4-BE49-F238E27FC236}">
                  <a16:creationId xmlns:a16="http://schemas.microsoft.com/office/drawing/2014/main" id="{C690F6DF-E04C-4745-95AB-351AFF39F3BE}"/>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ircle: Hollow 43">
              <a:extLst>
                <a:ext uri="{FF2B5EF4-FFF2-40B4-BE49-F238E27FC236}">
                  <a16:creationId xmlns:a16="http://schemas.microsoft.com/office/drawing/2014/main" id="{78FE92A6-74D1-40DE-AE66-1AB272CB9309}"/>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 name="Group 45">
            <a:extLst>
              <a:ext uri="{FF2B5EF4-FFF2-40B4-BE49-F238E27FC236}">
                <a16:creationId xmlns:a16="http://schemas.microsoft.com/office/drawing/2014/main" id="{7610D03A-AFDE-4D3A-A774-CE4F8A8D5DCC}"/>
              </a:ext>
            </a:extLst>
          </p:cNvPr>
          <p:cNvGrpSpPr/>
          <p:nvPr/>
        </p:nvGrpSpPr>
        <p:grpSpPr>
          <a:xfrm>
            <a:off x="-651582" y="-2592973"/>
            <a:ext cx="5441175" cy="5441175"/>
            <a:chOff x="-708484" y="229951"/>
            <a:chExt cx="1546638" cy="1546638"/>
          </a:xfrm>
          <a:solidFill>
            <a:srgbClr val="80C141"/>
          </a:solidFill>
        </p:grpSpPr>
        <p:sp>
          <p:nvSpPr>
            <p:cNvPr id="9" name="Circle: Hollow 46">
              <a:extLst>
                <a:ext uri="{FF2B5EF4-FFF2-40B4-BE49-F238E27FC236}">
                  <a16:creationId xmlns:a16="http://schemas.microsoft.com/office/drawing/2014/main" id="{AC6ABB33-74F4-46E9-8B0F-6AA74C096BF3}"/>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ircle: Hollow 47">
              <a:extLst>
                <a:ext uri="{FF2B5EF4-FFF2-40B4-BE49-F238E27FC236}">
                  <a16:creationId xmlns:a16="http://schemas.microsoft.com/office/drawing/2014/main" id="{CA71D338-7957-4F01-BC23-11266DB5E7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5" name="Picture 2">
            <a:extLst>
              <a:ext uri="{FF2B5EF4-FFF2-40B4-BE49-F238E27FC236}">
                <a16:creationId xmlns:a16="http://schemas.microsoft.com/office/drawing/2014/main" id="{E2ED367B-557F-4906-8ECD-DAD1FC68294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477173" y="6290439"/>
            <a:ext cx="1406013" cy="49210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35771A7-52FF-4D91-BBF5-C4924E4BEB26}"/>
              </a:ext>
            </a:extLst>
          </p:cNvPr>
          <p:cNvSpPr txBox="1"/>
          <p:nvPr/>
        </p:nvSpPr>
        <p:spPr>
          <a:xfrm>
            <a:off x="6437671" y="4912896"/>
            <a:ext cx="6759676" cy="772519"/>
          </a:xfrm>
          <a:prstGeom prst="rect">
            <a:avLst/>
          </a:prstGeom>
          <a:noFill/>
        </p:spPr>
        <p:txBody>
          <a:bodyPr wrap="square">
            <a:spAutoFit/>
          </a:bodyPr>
          <a:lstStyle/>
          <a:p>
            <a:pPr algn="just">
              <a:lnSpc>
                <a:spcPct val="130000"/>
              </a:lnSpc>
            </a:pPr>
            <a:r>
              <a:rPr lang="el-GR" b="1" dirty="0">
                <a:solidFill>
                  <a:schemeClr val="accent1">
                    <a:lumMod val="40000"/>
                    <a:lumOff val="60000"/>
                  </a:schemeClr>
                </a:solidFill>
                <a:latin typeface="Calibri" panose="020F0502020204030204" pitchFamily="34" charset="0"/>
                <a:ea typeface="MyriadPro-Regular"/>
                <a:cs typeface="Arial" panose="020B0604020202020204" pitchFamily="34" charset="0"/>
              </a:rPr>
              <a:t>Συγγραφείς</a:t>
            </a:r>
            <a:endParaRPr lang="en-GB" sz="1400" dirty="0">
              <a:solidFill>
                <a:schemeClr val="accent1">
                  <a:lumMod val="40000"/>
                  <a:lumOff val="60000"/>
                </a:schemeClr>
              </a:solidFill>
              <a:effectLst/>
              <a:latin typeface="Calibri" panose="020F0502020204030204" pitchFamily="34" charset="0"/>
              <a:ea typeface="MyriadPro-Regular"/>
              <a:cs typeface="Arial" panose="020B0604020202020204" pitchFamily="34" charset="0"/>
            </a:endParaRPr>
          </a:p>
          <a:p>
            <a:pPr algn="just">
              <a:lnSpc>
                <a:spcPct val="130000"/>
              </a:lnSpc>
            </a:pPr>
            <a:r>
              <a:rPr lang="el-GR" sz="1600" dirty="0">
                <a:solidFill>
                  <a:schemeClr val="bg1"/>
                </a:solidFill>
                <a:latin typeface="Calibri" panose="020F0502020204030204" pitchFamily="34" charset="0"/>
                <a:ea typeface="MyriadPro-Regular"/>
                <a:cs typeface="Arial" panose="020B0604020202020204" pitchFamily="34" charset="0"/>
              </a:rPr>
              <a:t>Βασίλειος </a:t>
            </a:r>
            <a:r>
              <a:rPr lang="el-GR" sz="1600" dirty="0" err="1">
                <a:solidFill>
                  <a:schemeClr val="bg1"/>
                </a:solidFill>
                <a:latin typeface="Calibri" panose="020F0502020204030204" pitchFamily="34" charset="0"/>
                <a:ea typeface="MyriadPro-Regular"/>
                <a:cs typeface="Arial" panose="020B0604020202020204" pitchFamily="34" charset="0"/>
              </a:rPr>
              <a:t>Χαρτζουλάκης</a:t>
            </a:r>
            <a:r>
              <a:rPr lang="el-GR" sz="1600" dirty="0">
                <a:solidFill>
                  <a:schemeClr val="bg1"/>
                </a:solidFill>
                <a:latin typeface="Calibri" panose="020F0502020204030204" pitchFamily="34" charset="0"/>
                <a:ea typeface="MyriadPro-Regular"/>
                <a:cs typeface="Arial" panose="020B0604020202020204" pitchFamily="34" charset="0"/>
              </a:rPr>
              <a:t>, Βασιλική Πατσιάδου</a:t>
            </a:r>
            <a:endParaRPr lang="en-GB" sz="1400" dirty="0">
              <a:solidFill>
                <a:schemeClr val="bg1"/>
              </a:solidFill>
              <a:effectLst/>
              <a:latin typeface="Calibri" panose="020F0502020204030204" pitchFamily="34" charset="0"/>
              <a:ea typeface="MyriadPro-Regular"/>
              <a:cs typeface="Arial" panose="020B0604020202020204" pitchFamily="34" charset="0"/>
            </a:endParaRPr>
          </a:p>
        </p:txBody>
      </p:sp>
      <p:sp>
        <p:nvSpPr>
          <p:cNvPr id="17" name="Ορθογώνιο 16">
            <a:extLst>
              <a:ext uri="{FF2B5EF4-FFF2-40B4-BE49-F238E27FC236}">
                <a16:creationId xmlns:a16="http://schemas.microsoft.com/office/drawing/2014/main" id="{15A7735B-53C5-4D8D-B48F-31D51270A2C1}"/>
              </a:ext>
            </a:extLst>
          </p:cNvPr>
          <p:cNvSpPr/>
          <p:nvPr/>
        </p:nvSpPr>
        <p:spPr>
          <a:xfrm>
            <a:off x="1675900" y="6380247"/>
            <a:ext cx="7516170" cy="632422"/>
          </a:xfrm>
          <a:prstGeom prst="rect">
            <a:avLst/>
          </a:prstGeom>
        </p:spPr>
        <p:txBody>
          <a:bodyPr vert="horz" lIns="91440" tIns="45720" rIns="91440" bIns="45720" rtlCol="0" anchor="ctr">
            <a:normAutofit/>
          </a:bodyPr>
          <a:lstStyle/>
          <a:p>
            <a:pPr>
              <a:lnSpc>
                <a:spcPct val="90000"/>
              </a:lnSpc>
              <a:spcAft>
                <a:spcPts val="600"/>
              </a:spcAft>
            </a:pPr>
            <a:r>
              <a:rPr lang="el-GR" sz="900" dirty="0">
                <a:solidFill>
                  <a:schemeClr val="bg1">
                    <a:lumMod val="50000"/>
                  </a:schemeClr>
                </a:solidFill>
                <a:latin typeface="+mj-lt"/>
              </a:rPr>
              <a:t>Η υποστήριξη της Ευρωπαϊκής Επιτροπής για την παραγωγή της παρούσας έκδοσης δεν συνιστά αποδοχή του περιεχομένου, το οποίο αντανακλά τις απόψεις μόνον των δημιουργών, και η Ευρωπαϊκή Επιτροπή δεν φέρει ουδεμία ευθύνη για οποιαδήποτε χρήση των πληροφοριών που εμπεριέχονται σε αυτό</a:t>
            </a:r>
            <a:r>
              <a:rPr lang="en-US" sz="900" b="0" i="0" dirty="0">
                <a:solidFill>
                  <a:schemeClr val="bg1">
                    <a:lumMod val="50000"/>
                  </a:schemeClr>
                </a:solidFill>
                <a:effectLst/>
                <a:latin typeface="+mj-lt"/>
              </a:rPr>
              <a:t>.</a:t>
            </a:r>
            <a:endParaRPr lang="en-US" sz="900" dirty="0">
              <a:solidFill>
                <a:schemeClr val="bg1">
                  <a:lumMod val="50000"/>
                </a:schemeClr>
              </a:solidFill>
              <a:latin typeface="+mj-lt"/>
            </a:endParaRPr>
          </a:p>
        </p:txBody>
      </p:sp>
    </p:spTree>
    <p:extLst>
      <p:ext uri="{BB962C8B-B14F-4D97-AF65-F5344CB8AC3E}">
        <p14:creationId xmlns:p14="http://schemas.microsoft.com/office/powerpoint/2010/main" val="2283877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B59BFD-3506-4F63-870C-7A064B71E151}"/>
              </a:ext>
            </a:extLst>
          </p:cNvPr>
          <p:cNvSpPr>
            <a:spLocks noGrp="1"/>
          </p:cNvSpPr>
          <p:nvPr>
            <p:ph type="title"/>
          </p:nvPr>
        </p:nvSpPr>
        <p:spPr>
          <a:xfrm>
            <a:off x="838199" y="365125"/>
            <a:ext cx="10726271" cy="1325563"/>
          </a:xfrm>
        </p:spPr>
        <p:txBody>
          <a:bodyPr/>
          <a:lstStyle/>
          <a:p>
            <a:r>
              <a:rPr lang="el-GR" dirty="0"/>
              <a:t>Πώς να χρησιμοποιήσετε αυτό το φυλλάδιο</a:t>
            </a:r>
            <a:r>
              <a:rPr lang="en-US" dirty="0"/>
              <a:t>  </a:t>
            </a:r>
            <a:r>
              <a:rPr lang="en-US" sz="3200" dirty="0"/>
              <a:t> (3)</a:t>
            </a:r>
            <a:endParaRPr lang="en-GB" dirty="0"/>
          </a:p>
        </p:txBody>
      </p:sp>
      <p:sp>
        <p:nvSpPr>
          <p:cNvPr id="3" name="Θέση περιεχομένου 2">
            <a:extLst>
              <a:ext uri="{FF2B5EF4-FFF2-40B4-BE49-F238E27FC236}">
                <a16:creationId xmlns:a16="http://schemas.microsoft.com/office/drawing/2014/main" id="{8D4F1556-6234-4179-BCA9-EFA62D73A647}"/>
              </a:ext>
            </a:extLst>
          </p:cNvPr>
          <p:cNvSpPr>
            <a:spLocks noGrp="1"/>
          </p:cNvSpPr>
          <p:nvPr>
            <p:ph idx="1"/>
          </p:nvPr>
        </p:nvSpPr>
        <p:spPr/>
        <p:txBody>
          <a:bodyPr>
            <a:normAutofit fontScale="77500" lnSpcReduction="20000"/>
          </a:bodyPr>
          <a:lstStyle/>
          <a:p>
            <a:pPr algn="just">
              <a:lnSpc>
                <a:spcPct val="130000"/>
              </a:lnSpc>
              <a:tabLst>
                <a:tab pos="4380865" algn="l"/>
                <a:tab pos="4830445" algn="l"/>
              </a:tabLst>
            </a:pPr>
            <a:r>
              <a:rPr lang="el-GR" dirty="0"/>
              <a:t>Φυσικά, θα μάθετε επίσης </a:t>
            </a:r>
            <a:r>
              <a:rPr lang="el-GR" b="1" dirty="0"/>
              <a:t>πώς συνεχίστηκε η ιστορία </a:t>
            </a:r>
            <a:r>
              <a:rPr lang="el-GR" dirty="0"/>
              <a:t>σύμφωνα με τα ιστορικά αρχεία, αλλά σας ζητάμε να κάνετε υπομονή. </a:t>
            </a:r>
          </a:p>
          <a:p>
            <a:pPr algn="just">
              <a:lnSpc>
                <a:spcPct val="130000"/>
              </a:lnSpc>
              <a:tabLst>
                <a:tab pos="4380865" algn="l"/>
                <a:tab pos="4830445" algn="l"/>
              </a:tabLst>
            </a:pPr>
            <a:r>
              <a:rPr lang="el-GR" dirty="0"/>
              <a:t>Εξάλλου, θα ήταν μόνο το μισό της διασκέδασης αν γνωρίζατε τα πάντα εκ των προτέρων. </a:t>
            </a:r>
          </a:p>
          <a:p>
            <a:pPr algn="just">
              <a:lnSpc>
                <a:spcPct val="130000"/>
              </a:lnSpc>
              <a:tabLst>
                <a:tab pos="4380865" algn="l"/>
                <a:tab pos="4830445" algn="l"/>
              </a:tabLst>
            </a:pPr>
            <a:r>
              <a:rPr lang="el-GR" dirty="0"/>
              <a:t>Αντίθετα, μεταβείτε στο δεύτερο μέρος αυτού του φυλλαδίου, </a:t>
            </a:r>
          </a:p>
          <a:p>
            <a:pPr lvl="1" algn="just">
              <a:lnSpc>
                <a:spcPct val="130000"/>
              </a:lnSpc>
              <a:tabLst>
                <a:tab pos="4380865" algn="l"/>
                <a:tab pos="4830445" algn="l"/>
              </a:tabLst>
            </a:pPr>
            <a:r>
              <a:rPr lang="el-GR" b="1" dirty="0"/>
              <a:t>μπείτε στο ρόλο του ατόμου που έχετε επιλέξει και ζήστε την ιστορία από τη δική του/της οπτική γωνία</a:t>
            </a:r>
            <a:r>
              <a:rPr lang="el-GR" dirty="0"/>
              <a:t>. </a:t>
            </a:r>
          </a:p>
          <a:p>
            <a:pPr marL="228600" lvl="2" algn="ctr">
              <a:lnSpc>
                <a:spcPct val="130000"/>
              </a:lnSpc>
              <a:buFont typeface="Calibri" panose="020F0502020204030204" pitchFamily="34" charset="0"/>
              <a:buChar char="₋"/>
              <a:tabLst>
                <a:tab pos="4380865" algn="l"/>
                <a:tab pos="4830445" algn="l"/>
              </a:tabLst>
            </a:pPr>
            <a:r>
              <a:rPr lang="el-GR" sz="2800" i="1" dirty="0">
                <a:latin typeface="Calibri" panose="020F0502020204030204" pitchFamily="34" charset="0"/>
                <a:ea typeface="MyriadPro-Regular"/>
                <a:cs typeface="Arial" panose="020B0604020202020204" pitchFamily="34" charset="0"/>
              </a:rPr>
              <a:t>Τι έχετε στο μυαλό σας όταν είστε σε αυτόν τον ρόλο;</a:t>
            </a:r>
          </a:p>
          <a:p>
            <a:pPr marL="228600" lvl="2" algn="ctr">
              <a:lnSpc>
                <a:spcPct val="130000"/>
              </a:lnSpc>
              <a:buFont typeface="Calibri" panose="020F0502020204030204" pitchFamily="34" charset="0"/>
              <a:buChar char="₋"/>
              <a:tabLst>
                <a:tab pos="4380865" algn="l"/>
                <a:tab pos="4830445" algn="l"/>
              </a:tabLst>
            </a:pPr>
            <a:r>
              <a:rPr lang="el-GR" sz="2800" i="1" dirty="0">
                <a:latin typeface="Calibri" panose="020F0502020204030204" pitchFamily="34" charset="0"/>
                <a:ea typeface="MyriadPro-Regular"/>
                <a:cs typeface="Arial" panose="020B0604020202020204" pitchFamily="34" charset="0"/>
              </a:rPr>
              <a:t> Πώς θα ενεργούσατε;</a:t>
            </a:r>
            <a:endParaRPr lang="en-GB" i="1" dirty="0">
              <a:latin typeface="Calibri" panose="020F0502020204030204" pitchFamily="34" charset="0"/>
              <a:cs typeface="Arial" panose="020B0604020202020204" pitchFamily="34" charset="0"/>
            </a:endParaRPr>
          </a:p>
          <a:p>
            <a:pPr marL="0" indent="0">
              <a:buNone/>
            </a:pPr>
            <a:endParaRPr lang="en-GB" sz="3600" dirty="0"/>
          </a:p>
        </p:txBody>
      </p:sp>
    </p:spTree>
    <p:extLst>
      <p:ext uri="{BB962C8B-B14F-4D97-AF65-F5344CB8AC3E}">
        <p14:creationId xmlns:p14="http://schemas.microsoft.com/office/powerpoint/2010/main" val="290117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B59BFD-3506-4F63-870C-7A064B71E151}"/>
              </a:ext>
            </a:extLst>
          </p:cNvPr>
          <p:cNvSpPr>
            <a:spLocks noGrp="1"/>
          </p:cNvSpPr>
          <p:nvPr>
            <p:ph type="title"/>
          </p:nvPr>
        </p:nvSpPr>
        <p:spPr>
          <a:xfrm>
            <a:off x="838199" y="365125"/>
            <a:ext cx="10654553" cy="1325563"/>
          </a:xfrm>
        </p:spPr>
        <p:txBody>
          <a:bodyPr/>
          <a:lstStyle/>
          <a:p>
            <a:r>
              <a:rPr lang="el-GR" dirty="0"/>
              <a:t>Πώς να χρησιμοποιήσετε αυτό το φυλλάδιο</a:t>
            </a:r>
            <a:r>
              <a:rPr lang="en-US" dirty="0"/>
              <a:t>  </a:t>
            </a:r>
            <a:r>
              <a:rPr lang="en-US" sz="3200" dirty="0"/>
              <a:t> (4)</a:t>
            </a:r>
            <a:endParaRPr lang="en-GB" dirty="0"/>
          </a:p>
        </p:txBody>
      </p:sp>
      <p:sp>
        <p:nvSpPr>
          <p:cNvPr id="3" name="Θέση περιεχομένου 2">
            <a:extLst>
              <a:ext uri="{FF2B5EF4-FFF2-40B4-BE49-F238E27FC236}">
                <a16:creationId xmlns:a16="http://schemas.microsoft.com/office/drawing/2014/main" id="{8D4F1556-6234-4179-BCA9-EFA62D73A647}"/>
              </a:ext>
            </a:extLst>
          </p:cNvPr>
          <p:cNvSpPr>
            <a:spLocks noGrp="1"/>
          </p:cNvSpPr>
          <p:nvPr>
            <p:ph idx="1"/>
          </p:nvPr>
        </p:nvSpPr>
        <p:spPr/>
        <p:txBody>
          <a:bodyPr>
            <a:normAutofit/>
          </a:bodyPr>
          <a:lstStyle/>
          <a:p>
            <a:pPr algn="just">
              <a:lnSpc>
                <a:spcPct val="130000"/>
              </a:lnSpc>
              <a:tabLst>
                <a:tab pos="4380865" algn="l"/>
                <a:tab pos="4830445" algn="l"/>
              </a:tabLst>
            </a:pPr>
            <a:r>
              <a:rPr lang="el-GR" sz="2400" dirty="0">
                <a:latin typeface="Calibri" panose="020F0502020204030204" pitchFamily="34" charset="0"/>
                <a:ea typeface="MyriadPro-Regular"/>
                <a:cs typeface="Arial" panose="020B0604020202020204" pitchFamily="34" charset="0"/>
              </a:rPr>
              <a:t>Ακολουθήστε τα </a:t>
            </a:r>
            <a:r>
              <a:rPr lang="el-GR" sz="2400" b="1" dirty="0">
                <a:latin typeface="Calibri" panose="020F0502020204030204" pitchFamily="34" charset="0"/>
                <a:ea typeface="MyriadPro-Regular"/>
                <a:cs typeface="Arial" panose="020B0604020202020204" pitchFamily="34" charset="0"/>
              </a:rPr>
              <a:t>βήματα ένα προς ένα </a:t>
            </a:r>
            <a:r>
              <a:rPr lang="el-GR" sz="2400" dirty="0">
                <a:latin typeface="Calibri" panose="020F0502020204030204" pitchFamily="34" charset="0"/>
                <a:ea typeface="MyriadPro-Regular"/>
                <a:cs typeface="Arial" panose="020B0604020202020204" pitchFamily="34" charset="0"/>
              </a:rPr>
              <a:t>και μόνο στο τέλος δείτε πώς συνεχίστηκε η ιστορία. </a:t>
            </a:r>
          </a:p>
          <a:p>
            <a:pPr algn="just">
              <a:lnSpc>
                <a:spcPct val="130000"/>
              </a:lnSpc>
              <a:tabLst>
                <a:tab pos="4380865" algn="l"/>
                <a:tab pos="4830445" algn="l"/>
              </a:tabLst>
            </a:pPr>
            <a:r>
              <a:rPr lang="el-GR" sz="2400" dirty="0">
                <a:latin typeface="Calibri" panose="020F0502020204030204" pitchFamily="34" charset="0"/>
                <a:ea typeface="MyriadPro-Regular"/>
                <a:cs typeface="Arial" panose="020B0604020202020204" pitchFamily="34" charset="0"/>
              </a:rPr>
              <a:t>Εάν θέλετε να μάθετε περισσότερα σχετικά με αυτό, ρωτήστε τον καθηγητή ιστορίας σας, θα χαρεί για το ενδιαφέρον σας και θα σας πει περισσότερα για αυτό</a:t>
            </a:r>
            <a:r>
              <a:rPr lang="en-GB" sz="2400" dirty="0">
                <a:effectLst/>
                <a:latin typeface="Calibri" panose="020F0502020204030204" pitchFamily="34" charset="0"/>
                <a:ea typeface="MyriadPro-Regular"/>
                <a:cs typeface="Arial" panose="020B0604020202020204" pitchFamily="34" charset="0"/>
              </a:rPr>
              <a:t>.</a:t>
            </a:r>
          </a:p>
          <a:p>
            <a:pPr marL="0" indent="0">
              <a:buNone/>
            </a:pPr>
            <a:endParaRPr lang="en-GB" sz="3600" dirty="0"/>
          </a:p>
        </p:txBody>
      </p:sp>
    </p:spTree>
    <p:extLst>
      <p:ext uri="{BB962C8B-B14F-4D97-AF65-F5344CB8AC3E}">
        <p14:creationId xmlns:p14="http://schemas.microsoft.com/office/powerpoint/2010/main" val="3333038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p:txBody>
          <a:bodyPr>
            <a:normAutofit/>
          </a:bodyPr>
          <a:lstStyle/>
          <a:p>
            <a:r>
              <a:rPr lang="el-GR" sz="5400" dirty="0">
                <a:solidFill>
                  <a:srgbClr val="FBE82A"/>
                </a:solidFill>
                <a:effectLst>
                  <a:outerShdw blurRad="38100" dist="38100" dir="2700000" algn="tl">
                    <a:srgbClr val="000000">
                      <a:alpha val="43137"/>
                    </a:srgbClr>
                  </a:outerShdw>
                </a:effectLst>
              </a:rPr>
              <a:t>Τα βήματα ένα-ένα</a:t>
            </a: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94051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pisode-3-What-EL">
            <a:hlinkClick r:id="" action="ppaction://media"/>
            <a:extLst>
              <a:ext uri="{FF2B5EF4-FFF2-40B4-BE49-F238E27FC236}">
                <a16:creationId xmlns:a16="http://schemas.microsoft.com/office/drawing/2014/main" id="{2D7C75BE-F677-5C5B-9F8B-6EF6535991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407761" y="1817836"/>
            <a:ext cx="1807067" cy="1807067"/>
          </a:xfrm>
          <a:prstGeom prst="rect">
            <a:avLst/>
          </a:prstGeom>
        </p:spPr>
      </p:pic>
      <p:sp>
        <p:nvSpPr>
          <p:cNvPr id="3" name="Θέση περιεχομένου 2">
            <a:extLst>
              <a:ext uri="{FF2B5EF4-FFF2-40B4-BE49-F238E27FC236}">
                <a16:creationId xmlns:a16="http://schemas.microsoft.com/office/drawing/2014/main" id="{F83E545D-0EDF-433D-BE8B-F545B5360A05}"/>
              </a:ext>
            </a:extLst>
          </p:cNvPr>
          <p:cNvSpPr>
            <a:spLocks noGrp="1"/>
          </p:cNvSpPr>
          <p:nvPr>
            <p:ph idx="1"/>
          </p:nvPr>
        </p:nvSpPr>
        <p:spPr>
          <a:noFill/>
        </p:spPr>
        <p:txBody>
          <a:bodyPr/>
          <a:lstStyle/>
          <a:p>
            <a:r>
              <a:rPr lang="el-GR" sz="2000" b="1" dirty="0">
                <a:latin typeface="Calibri" panose="020F0502020204030204" pitchFamily="34" charset="0"/>
                <a:ea typeface="MyriadPro-Regular"/>
                <a:cs typeface="Arial" panose="020B0604020202020204" pitchFamily="34" charset="0"/>
              </a:rPr>
              <a:t>Διαβάστε / ακούστε προσεκτικά</a:t>
            </a:r>
            <a:r>
              <a:rPr lang="en-GB" sz="2000" b="1" dirty="0">
                <a:effectLst/>
                <a:latin typeface="Calibri" panose="020F0502020204030204" pitchFamily="34" charset="0"/>
                <a:ea typeface="MyriadPro-Regular"/>
                <a:cs typeface="Arial" panose="020B0604020202020204" pitchFamily="34" charset="0"/>
              </a:rPr>
              <a:t> </a:t>
            </a:r>
          </a:p>
          <a:p>
            <a:pPr lvl="1"/>
            <a:r>
              <a:rPr lang="el-GR" sz="2000" dirty="0">
                <a:latin typeface="Calibri" panose="020F0502020204030204" pitchFamily="34" charset="0"/>
                <a:ea typeface="MyriadPro-Regular"/>
                <a:cs typeface="Arial" panose="020B0604020202020204" pitchFamily="34" charset="0"/>
              </a:rPr>
              <a:t>την περιγραφή του επεισοδίου </a:t>
            </a:r>
          </a:p>
          <a:p>
            <a:pPr lvl="1"/>
            <a:r>
              <a:rPr lang="el-GR" sz="2000" dirty="0">
                <a:latin typeface="Calibri" panose="020F0502020204030204" pitchFamily="34" charset="0"/>
                <a:ea typeface="MyriadPro-Regular"/>
                <a:cs typeface="Arial" panose="020B0604020202020204" pitchFamily="34" charset="0"/>
              </a:rPr>
              <a:t>και την κατάσταση</a:t>
            </a:r>
            <a:r>
              <a:rPr lang="en-GB" sz="2000" dirty="0">
                <a:effectLst/>
                <a:latin typeface="Calibri" panose="020F0502020204030204" pitchFamily="34" charset="0"/>
                <a:ea typeface="MyriadPro-Regular"/>
                <a:cs typeface="Arial" panose="020B0604020202020204" pitchFamily="34" charset="0"/>
              </a:rPr>
              <a:t>. </a:t>
            </a:r>
          </a:p>
          <a:p>
            <a:endParaRPr lang="en-GB" sz="2000" dirty="0">
              <a:effectLst/>
              <a:latin typeface="Calibri" panose="020F0502020204030204" pitchFamily="34" charset="0"/>
              <a:ea typeface="MyriadPro-Regular"/>
              <a:cs typeface="Arial" panose="020B0604020202020204" pitchFamily="34" charset="0"/>
            </a:endParaRPr>
          </a:p>
          <a:p>
            <a:r>
              <a:rPr lang="el-GR" sz="2000" dirty="0">
                <a:latin typeface="Calibri" panose="020F0502020204030204" pitchFamily="34" charset="0"/>
                <a:ea typeface="MyriadPro-Regular"/>
                <a:cs typeface="Arial" panose="020B0604020202020204" pitchFamily="34" charset="0"/>
              </a:rPr>
              <a:t>Μη διστάσετε να ρωτήσετε τον δάσκαλό σας εάν δεν είστε σίγουροι ή έχετε περαιτέρω ερωτήσεις κατανόησης.  Μπορείτε επίσης να κάνετε περαιτέρω έρευνα στο διαδίκτυο εάν σας ενδιαφέρει ιδιαίτερα ένα θέμα</a:t>
            </a:r>
            <a:r>
              <a:rPr lang="en-GB" sz="1800" dirty="0">
                <a:effectLst/>
                <a:latin typeface="Calibri" panose="020F0502020204030204" pitchFamily="34" charset="0"/>
                <a:ea typeface="MyriadPro-Regular"/>
                <a:cs typeface="Arial" panose="020B0604020202020204" pitchFamily="34" charset="0"/>
              </a:rPr>
              <a:t>.</a:t>
            </a:r>
          </a:p>
          <a:p>
            <a:endParaRPr lang="en-GB" dirty="0"/>
          </a:p>
          <a:p>
            <a:endParaRPr lang="en-GB" dirty="0"/>
          </a:p>
        </p:txBody>
      </p:sp>
      <p:sp>
        <p:nvSpPr>
          <p:cNvPr id="10" name="TextBox 9">
            <a:extLst>
              <a:ext uri="{FF2B5EF4-FFF2-40B4-BE49-F238E27FC236}">
                <a16:creationId xmlns:a16="http://schemas.microsoft.com/office/drawing/2014/main" id="{3021B528-2E8C-4AA8-AF58-10876635EC43}"/>
              </a:ext>
            </a:extLst>
          </p:cNvPr>
          <p:cNvSpPr txBox="1"/>
          <p:nvPr/>
        </p:nvSpPr>
        <p:spPr>
          <a:xfrm>
            <a:off x="172726" y="1745250"/>
            <a:ext cx="11846547" cy="5016758"/>
          </a:xfrm>
          <a:custGeom>
            <a:avLst/>
            <a:gdLst>
              <a:gd name="connsiteX0" fmla="*/ 0 w 11846547"/>
              <a:gd name="connsiteY0" fmla="*/ 0 h 5016758"/>
              <a:gd name="connsiteX1" fmla="*/ 236931 w 11846547"/>
              <a:gd name="connsiteY1" fmla="*/ 0 h 5016758"/>
              <a:gd name="connsiteX2" fmla="*/ 829258 w 11846547"/>
              <a:gd name="connsiteY2" fmla="*/ 0 h 5016758"/>
              <a:gd name="connsiteX3" fmla="*/ 1066189 w 11846547"/>
              <a:gd name="connsiteY3" fmla="*/ 0 h 5016758"/>
              <a:gd name="connsiteX4" fmla="*/ 1303120 w 11846547"/>
              <a:gd name="connsiteY4" fmla="*/ 0 h 5016758"/>
              <a:gd name="connsiteX5" fmla="*/ 2013913 w 11846547"/>
              <a:gd name="connsiteY5" fmla="*/ 0 h 5016758"/>
              <a:gd name="connsiteX6" fmla="*/ 2606240 w 11846547"/>
              <a:gd name="connsiteY6" fmla="*/ 0 h 5016758"/>
              <a:gd name="connsiteX7" fmla="*/ 2843171 w 11846547"/>
              <a:gd name="connsiteY7" fmla="*/ 0 h 5016758"/>
              <a:gd name="connsiteX8" fmla="*/ 3080102 w 11846547"/>
              <a:gd name="connsiteY8" fmla="*/ 0 h 5016758"/>
              <a:gd name="connsiteX9" fmla="*/ 3317033 w 11846547"/>
              <a:gd name="connsiteY9" fmla="*/ 0 h 5016758"/>
              <a:gd name="connsiteX10" fmla="*/ 3672430 w 11846547"/>
              <a:gd name="connsiteY10" fmla="*/ 0 h 5016758"/>
              <a:gd name="connsiteX11" fmla="*/ 4383222 w 11846547"/>
              <a:gd name="connsiteY11" fmla="*/ 0 h 5016758"/>
              <a:gd name="connsiteX12" fmla="*/ 4975550 w 11846547"/>
              <a:gd name="connsiteY12" fmla="*/ 0 h 5016758"/>
              <a:gd name="connsiteX13" fmla="*/ 5686343 w 11846547"/>
              <a:gd name="connsiteY13" fmla="*/ 0 h 5016758"/>
              <a:gd name="connsiteX14" fmla="*/ 5923274 w 11846547"/>
              <a:gd name="connsiteY14" fmla="*/ 0 h 5016758"/>
              <a:gd name="connsiteX15" fmla="*/ 6160204 w 11846547"/>
              <a:gd name="connsiteY15" fmla="*/ 0 h 5016758"/>
              <a:gd name="connsiteX16" fmla="*/ 6397135 w 11846547"/>
              <a:gd name="connsiteY16" fmla="*/ 0 h 5016758"/>
              <a:gd name="connsiteX17" fmla="*/ 6989463 w 11846547"/>
              <a:gd name="connsiteY17" fmla="*/ 0 h 5016758"/>
              <a:gd name="connsiteX18" fmla="*/ 7581790 w 11846547"/>
              <a:gd name="connsiteY18" fmla="*/ 0 h 5016758"/>
              <a:gd name="connsiteX19" fmla="*/ 7818721 w 11846547"/>
              <a:gd name="connsiteY19" fmla="*/ 0 h 5016758"/>
              <a:gd name="connsiteX20" fmla="*/ 8529514 w 11846547"/>
              <a:gd name="connsiteY20" fmla="*/ 0 h 5016758"/>
              <a:gd name="connsiteX21" fmla="*/ 9003376 w 11846547"/>
              <a:gd name="connsiteY21" fmla="*/ 0 h 5016758"/>
              <a:gd name="connsiteX22" fmla="*/ 9832634 w 11846547"/>
              <a:gd name="connsiteY22" fmla="*/ 0 h 5016758"/>
              <a:gd name="connsiteX23" fmla="*/ 10424961 w 11846547"/>
              <a:gd name="connsiteY23" fmla="*/ 0 h 5016758"/>
              <a:gd name="connsiteX24" fmla="*/ 11017289 w 11846547"/>
              <a:gd name="connsiteY24" fmla="*/ 0 h 5016758"/>
              <a:gd name="connsiteX25" fmla="*/ 11254220 w 11846547"/>
              <a:gd name="connsiteY25" fmla="*/ 0 h 5016758"/>
              <a:gd name="connsiteX26" fmla="*/ 11846547 w 11846547"/>
              <a:gd name="connsiteY26" fmla="*/ 0 h 5016758"/>
              <a:gd name="connsiteX27" fmla="*/ 11846547 w 11846547"/>
              <a:gd name="connsiteY27" fmla="*/ 557418 h 5016758"/>
              <a:gd name="connsiteX28" fmla="*/ 11846547 w 11846547"/>
              <a:gd name="connsiteY28" fmla="*/ 1064668 h 5016758"/>
              <a:gd name="connsiteX29" fmla="*/ 11846547 w 11846547"/>
              <a:gd name="connsiteY29" fmla="*/ 1521750 h 5016758"/>
              <a:gd name="connsiteX30" fmla="*/ 11846547 w 11846547"/>
              <a:gd name="connsiteY30" fmla="*/ 1978832 h 5016758"/>
              <a:gd name="connsiteX31" fmla="*/ 11846547 w 11846547"/>
              <a:gd name="connsiteY31" fmla="*/ 2486082 h 5016758"/>
              <a:gd name="connsiteX32" fmla="*/ 11846547 w 11846547"/>
              <a:gd name="connsiteY32" fmla="*/ 3143835 h 5016758"/>
              <a:gd name="connsiteX33" fmla="*/ 11846547 w 11846547"/>
              <a:gd name="connsiteY33" fmla="*/ 3751420 h 5016758"/>
              <a:gd name="connsiteX34" fmla="*/ 11846547 w 11846547"/>
              <a:gd name="connsiteY34" fmla="*/ 4158335 h 5016758"/>
              <a:gd name="connsiteX35" fmla="*/ 11846547 w 11846547"/>
              <a:gd name="connsiteY35" fmla="*/ 5016758 h 5016758"/>
              <a:gd name="connsiteX36" fmla="*/ 11254220 w 11846547"/>
              <a:gd name="connsiteY36" fmla="*/ 5016758 h 5016758"/>
              <a:gd name="connsiteX37" fmla="*/ 10543427 w 11846547"/>
              <a:gd name="connsiteY37" fmla="*/ 5016758 h 5016758"/>
              <a:gd name="connsiteX38" fmla="*/ 9832634 w 11846547"/>
              <a:gd name="connsiteY38" fmla="*/ 5016758 h 5016758"/>
              <a:gd name="connsiteX39" fmla="*/ 9595703 w 11846547"/>
              <a:gd name="connsiteY39" fmla="*/ 5016758 h 5016758"/>
              <a:gd name="connsiteX40" fmla="*/ 9240307 w 11846547"/>
              <a:gd name="connsiteY40" fmla="*/ 5016758 h 5016758"/>
              <a:gd name="connsiteX41" fmla="*/ 8647979 w 11846547"/>
              <a:gd name="connsiteY41" fmla="*/ 5016758 h 5016758"/>
              <a:gd name="connsiteX42" fmla="*/ 8411048 w 11846547"/>
              <a:gd name="connsiteY42" fmla="*/ 5016758 h 5016758"/>
              <a:gd name="connsiteX43" fmla="*/ 7818721 w 11846547"/>
              <a:gd name="connsiteY43" fmla="*/ 5016758 h 5016758"/>
              <a:gd name="connsiteX44" fmla="*/ 7226394 w 11846547"/>
              <a:gd name="connsiteY44" fmla="*/ 5016758 h 5016758"/>
              <a:gd name="connsiteX45" fmla="*/ 6397135 w 11846547"/>
              <a:gd name="connsiteY45" fmla="*/ 5016758 h 5016758"/>
              <a:gd name="connsiteX46" fmla="*/ 5923274 w 11846547"/>
              <a:gd name="connsiteY46" fmla="*/ 5016758 h 5016758"/>
              <a:gd name="connsiteX47" fmla="*/ 5330946 w 11846547"/>
              <a:gd name="connsiteY47" fmla="*/ 5016758 h 5016758"/>
              <a:gd name="connsiteX48" fmla="*/ 4857084 w 11846547"/>
              <a:gd name="connsiteY48" fmla="*/ 5016758 h 5016758"/>
              <a:gd name="connsiteX49" fmla="*/ 4027826 w 11846547"/>
              <a:gd name="connsiteY49" fmla="*/ 5016758 h 5016758"/>
              <a:gd name="connsiteX50" fmla="*/ 3198568 w 11846547"/>
              <a:gd name="connsiteY50" fmla="*/ 5016758 h 5016758"/>
              <a:gd name="connsiteX51" fmla="*/ 2961637 w 11846547"/>
              <a:gd name="connsiteY51" fmla="*/ 5016758 h 5016758"/>
              <a:gd name="connsiteX52" fmla="*/ 2606240 w 11846547"/>
              <a:gd name="connsiteY52" fmla="*/ 5016758 h 5016758"/>
              <a:gd name="connsiteX53" fmla="*/ 1776982 w 11846547"/>
              <a:gd name="connsiteY53" fmla="*/ 5016758 h 5016758"/>
              <a:gd name="connsiteX54" fmla="*/ 1066189 w 11846547"/>
              <a:gd name="connsiteY54" fmla="*/ 5016758 h 5016758"/>
              <a:gd name="connsiteX55" fmla="*/ 0 w 11846547"/>
              <a:gd name="connsiteY55" fmla="*/ 5016758 h 5016758"/>
              <a:gd name="connsiteX56" fmla="*/ 0 w 11846547"/>
              <a:gd name="connsiteY56" fmla="*/ 4609843 h 5016758"/>
              <a:gd name="connsiteX57" fmla="*/ 0 w 11846547"/>
              <a:gd name="connsiteY57" fmla="*/ 4052426 h 5016758"/>
              <a:gd name="connsiteX58" fmla="*/ 0 w 11846547"/>
              <a:gd name="connsiteY58" fmla="*/ 3645511 h 5016758"/>
              <a:gd name="connsiteX59" fmla="*/ 0 w 11846547"/>
              <a:gd name="connsiteY59" fmla="*/ 2987758 h 5016758"/>
              <a:gd name="connsiteX60" fmla="*/ 0 w 11846547"/>
              <a:gd name="connsiteY60" fmla="*/ 2580843 h 5016758"/>
              <a:gd name="connsiteX61" fmla="*/ 0 w 11846547"/>
              <a:gd name="connsiteY61" fmla="*/ 2173928 h 5016758"/>
              <a:gd name="connsiteX62" fmla="*/ 0 w 11846547"/>
              <a:gd name="connsiteY62" fmla="*/ 1666678 h 5016758"/>
              <a:gd name="connsiteX63" fmla="*/ 0 w 11846547"/>
              <a:gd name="connsiteY63" fmla="*/ 1159429 h 5016758"/>
              <a:gd name="connsiteX64" fmla="*/ 0 w 11846547"/>
              <a:gd name="connsiteY64" fmla="*/ 501676 h 5016758"/>
              <a:gd name="connsiteX65" fmla="*/ 0 w 11846547"/>
              <a:gd name="connsiteY65" fmla="*/ 0 h 501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46547" h="5016758" fill="none" extrusionOk="0">
                <a:moveTo>
                  <a:pt x="0" y="0"/>
                </a:moveTo>
                <a:cubicBezTo>
                  <a:pt x="56806" y="-20236"/>
                  <a:pt x="180124" y="25480"/>
                  <a:pt x="236931" y="0"/>
                </a:cubicBezTo>
                <a:cubicBezTo>
                  <a:pt x="293738" y="-25480"/>
                  <a:pt x="561747" y="27921"/>
                  <a:pt x="829258" y="0"/>
                </a:cubicBezTo>
                <a:cubicBezTo>
                  <a:pt x="1096769" y="-27921"/>
                  <a:pt x="1016707" y="10949"/>
                  <a:pt x="1066189" y="0"/>
                </a:cubicBezTo>
                <a:cubicBezTo>
                  <a:pt x="1115671" y="-10949"/>
                  <a:pt x="1193060" y="3373"/>
                  <a:pt x="1303120" y="0"/>
                </a:cubicBezTo>
                <a:cubicBezTo>
                  <a:pt x="1413180" y="-3373"/>
                  <a:pt x="1773557" y="53149"/>
                  <a:pt x="2013913" y="0"/>
                </a:cubicBezTo>
                <a:cubicBezTo>
                  <a:pt x="2254269" y="-53149"/>
                  <a:pt x="2355588" y="22915"/>
                  <a:pt x="2606240" y="0"/>
                </a:cubicBezTo>
                <a:cubicBezTo>
                  <a:pt x="2856892" y="-22915"/>
                  <a:pt x="2738174" y="23791"/>
                  <a:pt x="2843171" y="0"/>
                </a:cubicBezTo>
                <a:cubicBezTo>
                  <a:pt x="2948168" y="-23791"/>
                  <a:pt x="3025366" y="18876"/>
                  <a:pt x="3080102" y="0"/>
                </a:cubicBezTo>
                <a:cubicBezTo>
                  <a:pt x="3134838" y="-18876"/>
                  <a:pt x="3247756" y="10199"/>
                  <a:pt x="3317033" y="0"/>
                </a:cubicBezTo>
                <a:cubicBezTo>
                  <a:pt x="3386310" y="-10199"/>
                  <a:pt x="3537622" y="11500"/>
                  <a:pt x="3672430" y="0"/>
                </a:cubicBezTo>
                <a:cubicBezTo>
                  <a:pt x="3807238" y="-11500"/>
                  <a:pt x="4114452" y="36668"/>
                  <a:pt x="4383222" y="0"/>
                </a:cubicBezTo>
                <a:cubicBezTo>
                  <a:pt x="4651992" y="-36668"/>
                  <a:pt x="4833426" y="46431"/>
                  <a:pt x="4975550" y="0"/>
                </a:cubicBezTo>
                <a:cubicBezTo>
                  <a:pt x="5117674" y="-46431"/>
                  <a:pt x="5352805" y="25786"/>
                  <a:pt x="5686343" y="0"/>
                </a:cubicBezTo>
                <a:cubicBezTo>
                  <a:pt x="6019881" y="-25786"/>
                  <a:pt x="5869100" y="9680"/>
                  <a:pt x="5923274" y="0"/>
                </a:cubicBezTo>
                <a:cubicBezTo>
                  <a:pt x="5977448" y="-9680"/>
                  <a:pt x="6111872" y="16553"/>
                  <a:pt x="6160204" y="0"/>
                </a:cubicBezTo>
                <a:cubicBezTo>
                  <a:pt x="6208536" y="-16553"/>
                  <a:pt x="6335233" y="4988"/>
                  <a:pt x="6397135" y="0"/>
                </a:cubicBezTo>
                <a:cubicBezTo>
                  <a:pt x="6459037" y="-4988"/>
                  <a:pt x="6835696" y="31142"/>
                  <a:pt x="6989463" y="0"/>
                </a:cubicBezTo>
                <a:cubicBezTo>
                  <a:pt x="7143230" y="-31142"/>
                  <a:pt x="7354230" y="8038"/>
                  <a:pt x="7581790" y="0"/>
                </a:cubicBezTo>
                <a:cubicBezTo>
                  <a:pt x="7809350" y="-8038"/>
                  <a:pt x="7701275" y="19697"/>
                  <a:pt x="7818721" y="0"/>
                </a:cubicBezTo>
                <a:cubicBezTo>
                  <a:pt x="7936167" y="-19697"/>
                  <a:pt x="8204704" y="70490"/>
                  <a:pt x="8529514" y="0"/>
                </a:cubicBezTo>
                <a:cubicBezTo>
                  <a:pt x="8854324" y="-70490"/>
                  <a:pt x="8818545" y="27260"/>
                  <a:pt x="9003376" y="0"/>
                </a:cubicBezTo>
                <a:cubicBezTo>
                  <a:pt x="9188207" y="-27260"/>
                  <a:pt x="9655954" y="41136"/>
                  <a:pt x="9832634" y="0"/>
                </a:cubicBezTo>
                <a:cubicBezTo>
                  <a:pt x="10009314" y="-41136"/>
                  <a:pt x="10159557" y="34711"/>
                  <a:pt x="10424961" y="0"/>
                </a:cubicBezTo>
                <a:cubicBezTo>
                  <a:pt x="10690365" y="-34711"/>
                  <a:pt x="10831337" y="40841"/>
                  <a:pt x="11017289" y="0"/>
                </a:cubicBezTo>
                <a:cubicBezTo>
                  <a:pt x="11203241" y="-40841"/>
                  <a:pt x="11200731" y="13008"/>
                  <a:pt x="11254220" y="0"/>
                </a:cubicBezTo>
                <a:cubicBezTo>
                  <a:pt x="11307709" y="-13008"/>
                  <a:pt x="11596060" y="70682"/>
                  <a:pt x="11846547" y="0"/>
                </a:cubicBezTo>
                <a:cubicBezTo>
                  <a:pt x="11878618" y="145843"/>
                  <a:pt x="11795507" y="343596"/>
                  <a:pt x="11846547" y="557418"/>
                </a:cubicBezTo>
                <a:cubicBezTo>
                  <a:pt x="11897587" y="771240"/>
                  <a:pt x="11841742" y="822674"/>
                  <a:pt x="11846547" y="1064668"/>
                </a:cubicBezTo>
                <a:cubicBezTo>
                  <a:pt x="11851352" y="1306662"/>
                  <a:pt x="11807014" y="1338192"/>
                  <a:pt x="11846547" y="1521750"/>
                </a:cubicBezTo>
                <a:cubicBezTo>
                  <a:pt x="11886080" y="1705308"/>
                  <a:pt x="11802938" y="1771913"/>
                  <a:pt x="11846547" y="1978832"/>
                </a:cubicBezTo>
                <a:cubicBezTo>
                  <a:pt x="11890156" y="2185751"/>
                  <a:pt x="11838725" y="2284926"/>
                  <a:pt x="11846547" y="2486082"/>
                </a:cubicBezTo>
                <a:cubicBezTo>
                  <a:pt x="11854369" y="2687238"/>
                  <a:pt x="11843605" y="2851635"/>
                  <a:pt x="11846547" y="3143835"/>
                </a:cubicBezTo>
                <a:cubicBezTo>
                  <a:pt x="11849489" y="3436035"/>
                  <a:pt x="11835945" y="3503120"/>
                  <a:pt x="11846547" y="3751420"/>
                </a:cubicBezTo>
                <a:cubicBezTo>
                  <a:pt x="11857149" y="3999721"/>
                  <a:pt x="11844266" y="3963488"/>
                  <a:pt x="11846547" y="4158335"/>
                </a:cubicBezTo>
                <a:cubicBezTo>
                  <a:pt x="11848828" y="4353183"/>
                  <a:pt x="11787791" y="4671666"/>
                  <a:pt x="11846547" y="5016758"/>
                </a:cubicBezTo>
                <a:cubicBezTo>
                  <a:pt x="11701427" y="5059003"/>
                  <a:pt x="11477365" y="4969362"/>
                  <a:pt x="11254220" y="5016758"/>
                </a:cubicBezTo>
                <a:cubicBezTo>
                  <a:pt x="11031075" y="5064154"/>
                  <a:pt x="10806188" y="4958422"/>
                  <a:pt x="10543427" y="5016758"/>
                </a:cubicBezTo>
                <a:cubicBezTo>
                  <a:pt x="10280666" y="5075094"/>
                  <a:pt x="10110254" y="4956040"/>
                  <a:pt x="9832634" y="5016758"/>
                </a:cubicBezTo>
                <a:cubicBezTo>
                  <a:pt x="9555014" y="5077476"/>
                  <a:pt x="9677263" y="4998125"/>
                  <a:pt x="9595703" y="5016758"/>
                </a:cubicBezTo>
                <a:cubicBezTo>
                  <a:pt x="9514143" y="5035391"/>
                  <a:pt x="9324577" y="4999339"/>
                  <a:pt x="9240307" y="5016758"/>
                </a:cubicBezTo>
                <a:cubicBezTo>
                  <a:pt x="9156037" y="5034177"/>
                  <a:pt x="8873110" y="4964741"/>
                  <a:pt x="8647979" y="5016758"/>
                </a:cubicBezTo>
                <a:cubicBezTo>
                  <a:pt x="8422848" y="5068775"/>
                  <a:pt x="8523045" y="5010635"/>
                  <a:pt x="8411048" y="5016758"/>
                </a:cubicBezTo>
                <a:cubicBezTo>
                  <a:pt x="8299051" y="5022881"/>
                  <a:pt x="8009478" y="5007107"/>
                  <a:pt x="7818721" y="5016758"/>
                </a:cubicBezTo>
                <a:cubicBezTo>
                  <a:pt x="7627964" y="5026409"/>
                  <a:pt x="7354117" y="4980031"/>
                  <a:pt x="7226394" y="5016758"/>
                </a:cubicBezTo>
                <a:cubicBezTo>
                  <a:pt x="7098671" y="5053485"/>
                  <a:pt x="6684372" y="4931087"/>
                  <a:pt x="6397135" y="5016758"/>
                </a:cubicBezTo>
                <a:cubicBezTo>
                  <a:pt x="6109898" y="5102429"/>
                  <a:pt x="6025212" y="5006008"/>
                  <a:pt x="5923274" y="5016758"/>
                </a:cubicBezTo>
                <a:cubicBezTo>
                  <a:pt x="5821336" y="5027508"/>
                  <a:pt x="5516296" y="4947930"/>
                  <a:pt x="5330946" y="5016758"/>
                </a:cubicBezTo>
                <a:cubicBezTo>
                  <a:pt x="5145596" y="5085586"/>
                  <a:pt x="5018151" y="4964555"/>
                  <a:pt x="4857084" y="5016758"/>
                </a:cubicBezTo>
                <a:cubicBezTo>
                  <a:pt x="4696017" y="5068961"/>
                  <a:pt x="4196636" y="4999188"/>
                  <a:pt x="4027826" y="5016758"/>
                </a:cubicBezTo>
                <a:cubicBezTo>
                  <a:pt x="3859016" y="5034328"/>
                  <a:pt x="3524351" y="4983157"/>
                  <a:pt x="3198568" y="5016758"/>
                </a:cubicBezTo>
                <a:cubicBezTo>
                  <a:pt x="2872785" y="5050359"/>
                  <a:pt x="3034326" y="5003865"/>
                  <a:pt x="2961637" y="5016758"/>
                </a:cubicBezTo>
                <a:cubicBezTo>
                  <a:pt x="2888948" y="5029651"/>
                  <a:pt x="2729020" y="4979277"/>
                  <a:pt x="2606240" y="5016758"/>
                </a:cubicBezTo>
                <a:cubicBezTo>
                  <a:pt x="2483460" y="5054239"/>
                  <a:pt x="2052731" y="4917555"/>
                  <a:pt x="1776982" y="5016758"/>
                </a:cubicBezTo>
                <a:cubicBezTo>
                  <a:pt x="1501233" y="5115961"/>
                  <a:pt x="1235593" y="4977594"/>
                  <a:pt x="1066189" y="5016758"/>
                </a:cubicBezTo>
                <a:cubicBezTo>
                  <a:pt x="896785" y="5055922"/>
                  <a:pt x="348329" y="5005340"/>
                  <a:pt x="0" y="5016758"/>
                </a:cubicBezTo>
                <a:cubicBezTo>
                  <a:pt x="-26796" y="4851545"/>
                  <a:pt x="19238" y="4772622"/>
                  <a:pt x="0" y="4609843"/>
                </a:cubicBezTo>
                <a:cubicBezTo>
                  <a:pt x="-19238" y="4447065"/>
                  <a:pt x="62606" y="4327258"/>
                  <a:pt x="0" y="4052426"/>
                </a:cubicBezTo>
                <a:cubicBezTo>
                  <a:pt x="-62606" y="3777594"/>
                  <a:pt x="28940" y="3805546"/>
                  <a:pt x="0" y="3645511"/>
                </a:cubicBezTo>
                <a:cubicBezTo>
                  <a:pt x="-28940" y="3485477"/>
                  <a:pt x="20496" y="3280893"/>
                  <a:pt x="0" y="2987758"/>
                </a:cubicBezTo>
                <a:cubicBezTo>
                  <a:pt x="-20496" y="2694623"/>
                  <a:pt x="12264" y="2774062"/>
                  <a:pt x="0" y="2580843"/>
                </a:cubicBezTo>
                <a:cubicBezTo>
                  <a:pt x="-12264" y="2387625"/>
                  <a:pt x="48507" y="2263932"/>
                  <a:pt x="0" y="2173928"/>
                </a:cubicBezTo>
                <a:cubicBezTo>
                  <a:pt x="-48507" y="2083924"/>
                  <a:pt x="46714" y="1873226"/>
                  <a:pt x="0" y="1666678"/>
                </a:cubicBezTo>
                <a:cubicBezTo>
                  <a:pt x="-46714" y="1460130"/>
                  <a:pt x="36930" y="1338342"/>
                  <a:pt x="0" y="1159429"/>
                </a:cubicBezTo>
                <a:cubicBezTo>
                  <a:pt x="-36930" y="980516"/>
                  <a:pt x="67868" y="785312"/>
                  <a:pt x="0" y="501676"/>
                </a:cubicBezTo>
                <a:cubicBezTo>
                  <a:pt x="-67868" y="218040"/>
                  <a:pt x="44346" y="111031"/>
                  <a:pt x="0" y="0"/>
                </a:cubicBezTo>
                <a:close/>
              </a:path>
              <a:path w="11846547" h="5016758" stroke="0" extrusionOk="0">
                <a:moveTo>
                  <a:pt x="0" y="0"/>
                </a:moveTo>
                <a:cubicBezTo>
                  <a:pt x="220549" y="-9424"/>
                  <a:pt x="455741" y="18385"/>
                  <a:pt x="592327" y="0"/>
                </a:cubicBezTo>
                <a:cubicBezTo>
                  <a:pt x="728913" y="-18385"/>
                  <a:pt x="902102" y="18368"/>
                  <a:pt x="1066189" y="0"/>
                </a:cubicBezTo>
                <a:cubicBezTo>
                  <a:pt x="1230276" y="-18368"/>
                  <a:pt x="1224438" y="13025"/>
                  <a:pt x="1303120" y="0"/>
                </a:cubicBezTo>
                <a:cubicBezTo>
                  <a:pt x="1381802" y="-13025"/>
                  <a:pt x="1483035" y="5429"/>
                  <a:pt x="1540051" y="0"/>
                </a:cubicBezTo>
                <a:cubicBezTo>
                  <a:pt x="1597067" y="-5429"/>
                  <a:pt x="1916049" y="18912"/>
                  <a:pt x="2013913" y="0"/>
                </a:cubicBezTo>
                <a:cubicBezTo>
                  <a:pt x="2111777" y="-18912"/>
                  <a:pt x="2147488" y="246"/>
                  <a:pt x="2250844" y="0"/>
                </a:cubicBezTo>
                <a:cubicBezTo>
                  <a:pt x="2354200" y="-246"/>
                  <a:pt x="2650239" y="60641"/>
                  <a:pt x="2843171" y="0"/>
                </a:cubicBezTo>
                <a:cubicBezTo>
                  <a:pt x="3036103" y="-60641"/>
                  <a:pt x="3259042" y="14366"/>
                  <a:pt x="3672430" y="0"/>
                </a:cubicBezTo>
                <a:cubicBezTo>
                  <a:pt x="4085818" y="-14366"/>
                  <a:pt x="3855965" y="10307"/>
                  <a:pt x="4027826" y="0"/>
                </a:cubicBezTo>
                <a:cubicBezTo>
                  <a:pt x="4199687" y="-10307"/>
                  <a:pt x="4311033" y="51996"/>
                  <a:pt x="4501688" y="0"/>
                </a:cubicBezTo>
                <a:cubicBezTo>
                  <a:pt x="4692343" y="-51996"/>
                  <a:pt x="5102917" y="44319"/>
                  <a:pt x="5330946" y="0"/>
                </a:cubicBezTo>
                <a:cubicBezTo>
                  <a:pt x="5558975" y="-44319"/>
                  <a:pt x="5477976" y="27471"/>
                  <a:pt x="5567877" y="0"/>
                </a:cubicBezTo>
                <a:cubicBezTo>
                  <a:pt x="5657778" y="-27471"/>
                  <a:pt x="6110440" y="17477"/>
                  <a:pt x="6397135" y="0"/>
                </a:cubicBezTo>
                <a:cubicBezTo>
                  <a:pt x="6683830" y="-17477"/>
                  <a:pt x="6787872" y="1421"/>
                  <a:pt x="6989463" y="0"/>
                </a:cubicBezTo>
                <a:cubicBezTo>
                  <a:pt x="7191054" y="-1421"/>
                  <a:pt x="7233293" y="6990"/>
                  <a:pt x="7344859" y="0"/>
                </a:cubicBezTo>
                <a:cubicBezTo>
                  <a:pt x="7456425" y="-6990"/>
                  <a:pt x="7900195" y="24895"/>
                  <a:pt x="8055652" y="0"/>
                </a:cubicBezTo>
                <a:cubicBezTo>
                  <a:pt x="8211109" y="-24895"/>
                  <a:pt x="8485041" y="57633"/>
                  <a:pt x="8766445" y="0"/>
                </a:cubicBezTo>
                <a:cubicBezTo>
                  <a:pt x="9047849" y="-57633"/>
                  <a:pt x="9136808" y="69613"/>
                  <a:pt x="9477238" y="0"/>
                </a:cubicBezTo>
                <a:cubicBezTo>
                  <a:pt x="9817668" y="-69613"/>
                  <a:pt x="9958209" y="84571"/>
                  <a:pt x="10188030" y="0"/>
                </a:cubicBezTo>
                <a:cubicBezTo>
                  <a:pt x="10417851" y="-84571"/>
                  <a:pt x="10531317" y="4208"/>
                  <a:pt x="10661892" y="0"/>
                </a:cubicBezTo>
                <a:cubicBezTo>
                  <a:pt x="10792467" y="-4208"/>
                  <a:pt x="11591733" y="132370"/>
                  <a:pt x="11846547" y="0"/>
                </a:cubicBezTo>
                <a:cubicBezTo>
                  <a:pt x="11873617" y="98600"/>
                  <a:pt x="11845811" y="222241"/>
                  <a:pt x="11846547" y="406915"/>
                </a:cubicBezTo>
                <a:cubicBezTo>
                  <a:pt x="11847283" y="591590"/>
                  <a:pt x="11845469" y="838163"/>
                  <a:pt x="11846547" y="1064668"/>
                </a:cubicBezTo>
                <a:cubicBezTo>
                  <a:pt x="11847625" y="1291173"/>
                  <a:pt x="11837180" y="1513060"/>
                  <a:pt x="11846547" y="1722420"/>
                </a:cubicBezTo>
                <a:cubicBezTo>
                  <a:pt x="11855914" y="1931780"/>
                  <a:pt x="11776922" y="2055536"/>
                  <a:pt x="11846547" y="2380173"/>
                </a:cubicBezTo>
                <a:cubicBezTo>
                  <a:pt x="11916172" y="2704810"/>
                  <a:pt x="11843888" y="2665418"/>
                  <a:pt x="11846547" y="2937591"/>
                </a:cubicBezTo>
                <a:cubicBezTo>
                  <a:pt x="11849206" y="3209764"/>
                  <a:pt x="11788193" y="3306877"/>
                  <a:pt x="11846547" y="3444840"/>
                </a:cubicBezTo>
                <a:cubicBezTo>
                  <a:pt x="11904901" y="3582803"/>
                  <a:pt x="11833674" y="3741832"/>
                  <a:pt x="11846547" y="4002258"/>
                </a:cubicBezTo>
                <a:cubicBezTo>
                  <a:pt x="11859420" y="4262684"/>
                  <a:pt x="11799234" y="4271588"/>
                  <a:pt x="11846547" y="4409173"/>
                </a:cubicBezTo>
                <a:cubicBezTo>
                  <a:pt x="11893860" y="4546758"/>
                  <a:pt x="11820601" y="4771976"/>
                  <a:pt x="11846547" y="5016758"/>
                </a:cubicBezTo>
                <a:cubicBezTo>
                  <a:pt x="11748704" y="5043591"/>
                  <a:pt x="11711530" y="5009341"/>
                  <a:pt x="11609616" y="5016758"/>
                </a:cubicBezTo>
                <a:cubicBezTo>
                  <a:pt x="11507702" y="5024175"/>
                  <a:pt x="11429041" y="4988813"/>
                  <a:pt x="11372685" y="5016758"/>
                </a:cubicBezTo>
                <a:cubicBezTo>
                  <a:pt x="11316329" y="5044703"/>
                  <a:pt x="11136838" y="5000165"/>
                  <a:pt x="11017289" y="5016758"/>
                </a:cubicBezTo>
                <a:cubicBezTo>
                  <a:pt x="10897740" y="5033351"/>
                  <a:pt x="10669612" y="4999730"/>
                  <a:pt x="10543427" y="5016758"/>
                </a:cubicBezTo>
                <a:cubicBezTo>
                  <a:pt x="10417242" y="5033786"/>
                  <a:pt x="10174056" y="4968038"/>
                  <a:pt x="9832634" y="5016758"/>
                </a:cubicBezTo>
                <a:cubicBezTo>
                  <a:pt x="9491212" y="5065478"/>
                  <a:pt x="9637695" y="5000942"/>
                  <a:pt x="9477238" y="5016758"/>
                </a:cubicBezTo>
                <a:cubicBezTo>
                  <a:pt x="9316781" y="5032574"/>
                  <a:pt x="9101129" y="4978925"/>
                  <a:pt x="8884910" y="5016758"/>
                </a:cubicBezTo>
                <a:cubicBezTo>
                  <a:pt x="8668691" y="5054591"/>
                  <a:pt x="8512684" y="4946270"/>
                  <a:pt x="8292583" y="5016758"/>
                </a:cubicBezTo>
                <a:cubicBezTo>
                  <a:pt x="8072482" y="5087246"/>
                  <a:pt x="7900842" y="5014698"/>
                  <a:pt x="7700256" y="5016758"/>
                </a:cubicBezTo>
                <a:cubicBezTo>
                  <a:pt x="7499670" y="5018818"/>
                  <a:pt x="7580429" y="5007658"/>
                  <a:pt x="7463325" y="5016758"/>
                </a:cubicBezTo>
                <a:cubicBezTo>
                  <a:pt x="7346221" y="5025858"/>
                  <a:pt x="7062460" y="4966424"/>
                  <a:pt x="6870997" y="5016758"/>
                </a:cubicBezTo>
                <a:cubicBezTo>
                  <a:pt x="6679534" y="5067092"/>
                  <a:pt x="6722710" y="5005404"/>
                  <a:pt x="6634066" y="5016758"/>
                </a:cubicBezTo>
                <a:cubicBezTo>
                  <a:pt x="6545422" y="5028112"/>
                  <a:pt x="6124897" y="4948185"/>
                  <a:pt x="5804808" y="5016758"/>
                </a:cubicBezTo>
                <a:cubicBezTo>
                  <a:pt x="5484719" y="5085331"/>
                  <a:pt x="5563239" y="4999645"/>
                  <a:pt x="5449412" y="5016758"/>
                </a:cubicBezTo>
                <a:cubicBezTo>
                  <a:pt x="5335585" y="5033871"/>
                  <a:pt x="5307179" y="4992389"/>
                  <a:pt x="5212481" y="5016758"/>
                </a:cubicBezTo>
                <a:cubicBezTo>
                  <a:pt x="5117783" y="5041127"/>
                  <a:pt x="4717439" y="4973206"/>
                  <a:pt x="4501688" y="5016758"/>
                </a:cubicBezTo>
                <a:cubicBezTo>
                  <a:pt x="4285937" y="5060310"/>
                  <a:pt x="4078775" y="5001169"/>
                  <a:pt x="3672430" y="5016758"/>
                </a:cubicBezTo>
                <a:cubicBezTo>
                  <a:pt x="3266085" y="5032347"/>
                  <a:pt x="3396931" y="4979387"/>
                  <a:pt x="3198568" y="5016758"/>
                </a:cubicBezTo>
                <a:cubicBezTo>
                  <a:pt x="3000205" y="5054129"/>
                  <a:pt x="2730161" y="4948442"/>
                  <a:pt x="2369309" y="5016758"/>
                </a:cubicBezTo>
                <a:cubicBezTo>
                  <a:pt x="2008457" y="5085074"/>
                  <a:pt x="1889989" y="4921586"/>
                  <a:pt x="1540051" y="5016758"/>
                </a:cubicBezTo>
                <a:cubicBezTo>
                  <a:pt x="1190113" y="5111930"/>
                  <a:pt x="1252033" y="4998898"/>
                  <a:pt x="1066189" y="5016758"/>
                </a:cubicBezTo>
                <a:cubicBezTo>
                  <a:pt x="880345" y="5034618"/>
                  <a:pt x="219818" y="4955520"/>
                  <a:pt x="0" y="5016758"/>
                </a:cubicBezTo>
                <a:cubicBezTo>
                  <a:pt x="-38162" y="4867749"/>
                  <a:pt x="27308" y="4692659"/>
                  <a:pt x="0" y="4609843"/>
                </a:cubicBezTo>
                <a:cubicBezTo>
                  <a:pt x="-27308" y="4527027"/>
                  <a:pt x="65085" y="4235489"/>
                  <a:pt x="0" y="4052426"/>
                </a:cubicBezTo>
                <a:cubicBezTo>
                  <a:pt x="-65085" y="3869363"/>
                  <a:pt x="7940" y="3825704"/>
                  <a:pt x="0" y="3645511"/>
                </a:cubicBezTo>
                <a:cubicBezTo>
                  <a:pt x="-7940" y="3465318"/>
                  <a:pt x="35002" y="3122865"/>
                  <a:pt x="0" y="2987758"/>
                </a:cubicBezTo>
                <a:cubicBezTo>
                  <a:pt x="-35002" y="2852651"/>
                  <a:pt x="62908" y="2538206"/>
                  <a:pt x="0" y="2380173"/>
                </a:cubicBezTo>
                <a:cubicBezTo>
                  <a:pt x="-62908" y="2222140"/>
                  <a:pt x="5426" y="2138257"/>
                  <a:pt x="0" y="1923091"/>
                </a:cubicBezTo>
                <a:cubicBezTo>
                  <a:pt x="-5426" y="1707925"/>
                  <a:pt x="11260" y="1682622"/>
                  <a:pt x="0" y="1466008"/>
                </a:cubicBezTo>
                <a:cubicBezTo>
                  <a:pt x="-11260" y="1249394"/>
                  <a:pt x="58375" y="1117504"/>
                  <a:pt x="0" y="908591"/>
                </a:cubicBezTo>
                <a:cubicBezTo>
                  <a:pt x="-58375" y="699678"/>
                  <a:pt x="83783" y="358235"/>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1184840627">
                  <a:prstGeom prst="rect">
                    <a:avLst/>
                  </a:prstGeom>
                  <ask:type>
                    <ask:lineSketchScribble/>
                  </ask:type>
                </ask:lineSketchStyleProps>
              </a:ext>
            </a:extLst>
          </a:ln>
        </p:spPr>
        <p:txBody>
          <a:bodyPr wrap="square">
            <a:spAutoFit/>
          </a:bodyPr>
          <a:lstStyle/>
          <a:p>
            <a:r>
              <a:rPr lang="el-GR" sz="1600" b="1" dirty="0"/>
              <a:t>Περιγραφή</a:t>
            </a:r>
            <a:r>
              <a:rPr lang="en-GB" sz="1600" b="1" dirty="0"/>
              <a:t> (</a:t>
            </a:r>
            <a:r>
              <a:rPr lang="el-GR" sz="1600" b="1" dirty="0"/>
              <a:t>συνέχεια</a:t>
            </a:r>
            <a:r>
              <a:rPr lang="en-GB" sz="1600" b="1" dirty="0"/>
              <a:t>) …</a:t>
            </a:r>
          </a:p>
          <a:p>
            <a:r>
              <a:rPr lang="el-GR" sz="1600" dirty="0"/>
              <a:t>Τον Νοέμβριο του 1836, σε ένα ταξίδι του στη Βαυαρία, ο Όθωνας παντρεύτηκε την συμπατριώτισσά του πριγκίπισσα Αμαλία του </a:t>
            </a:r>
            <a:r>
              <a:rPr lang="el-GR" sz="1600" dirty="0" err="1"/>
              <a:t>Ολδεμβούργου</a:t>
            </a:r>
            <a:r>
              <a:rPr lang="el-GR" sz="1600" dirty="0"/>
              <a:t>, η οποία ήταν μόλις 17 ετών. Ο γάμος έγινε μυστικά καθώς ο Όθωνας και ο πατέρας του βασιλιάς Λουδοβίκος ήθελαν να αποφύγουν τις πιέσεις των τριών μεγάλων δυνάμεων που η καθεμιά προωθούσε την δική της εκλεκτή ως υποψήφια σύζυγο.  Την Αμαλία υποδέχτηκαν με ενθουσιασμό οι Έλληνες, με την ελπίδα πως θα τους χαρίσει έναν διάδοχο, ο οποίος μάλιστα θα ασπαζόταν το  ορθόδοξο δόγμα. Η νεαρή βασίλισσα προσπάθησε να συμφιλιώσει τις αντιμαχόμενες κοινωνικές ομάδες, από τη μία τους αριστοκράτες </a:t>
            </a:r>
            <a:r>
              <a:rPr lang="el-GR" sz="1600" dirty="0" err="1"/>
              <a:t>Φαναριώτες</a:t>
            </a:r>
            <a:r>
              <a:rPr lang="el-GR" sz="1600" dirty="0"/>
              <a:t> και από την άλλη τους αγωνιστές της επανάστασης, προς τους οποίους έδειξε ιδιαίτερη συμπάθεια, επιλέγοντας συχνά και κόρες τους ως κυρίες της αυλής. Επιδόθηκε σε φιλανθρωπικά έργα και έβαλε στόχο τον καλλωπισμό της πόλης. Δική της ιδέα ήταν να δημιουργηθούν κήποι σύμφωνα με τα ευρωπαϊκά πρότυπα. Δημιούργησε  τον μεγάλο εθνικό κήπο πίσω από τα ανάκτορα για τον οποίο χρειάστηκε να εισάγει πάνω από 500 είδη φυτών. </a:t>
            </a:r>
          </a:p>
          <a:p>
            <a:r>
              <a:rPr lang="el-GR" sz="1600" dirty="0"/>
              <a:t>Από την άλλη πλευρά, ο Όθωνας προσπαθούσε να οργανώσει το κράτος. Κατά τα πρώτα χρόνια της διακυβέρνησής του, ιδρύθηκε η Εθνική Τράπεζα, το Πανεπιστήμιο και το Πολυτεχνείο, καθώς επίσης και το πρώτο θέατρο σε μία πόλη που καθόλου δεν θύμιζε ευρωπαϊκή πρωτεύουσα. Τα στενά δρομάκια ήταν χωμάτινα, δεν υπήρχε δημόσιος φωτισμός , σύστημα ύδρευσης και αποχέτευσης ούτε δίκτυο μεταφορών εκτός από τα γαϊδουράκια. Για την πραγματοποίηση των έργων αυτών χρειάστηκε η χώρα να πάρει μεγάλα δάνεια από τις ευρωπαϊκές δυνάμεις. Όραμά του ήταν η «μεγάλη ιδέα», να καταφέρει δηλαδή να ενσωματώσει στο νεοσύστατο ελληνικό κράτος και άλλες αλύτρωτες περιοχές , σχέδιο στο οποίο </a:t>
            </a:r>
            <a:r>
              <a:rPr lang="el-GR" sz="1600" dirty="0" err="1"/>
              <a:t>παρενέβαιναν</a:t>
            </a:r>
            <a:r>
              <a:rPr lang="el-GR" sz="1600" dirty="0"/>
              <a:t> οι μεγάλες δυνάμεις εξυπηρετώντας η καθεμία τα δικά της συμφέροντα. Προσπάθησε επίσης να οργανώσει τον στρατό, στελεχώνοντάς τον όμως κυρίως με Βαυαρούς αξιωματικούς και παραμερίζοντας τους παλιούς αγωνιστές της Επανάστασης, γεγονός που προκάλεσε πολλές δυσαρέσκειες. Και ενώ ο λαός ντυνόταν με παραδοσιακές φουστανέλες, εργαζόταν σκληρά  και σύχναζε στα καφενεία, άρχισε να δημιουργείται μία αριστοκρατική τάξη, που ντυνόταν «φράγκικα», χρησιμοποιούσε εισαγόμενα προϊόντα πολυτελείας και διασκέδαζε στα πλούσια δείπνα του παλατιού</a:t>
            </a:r>
            <a:r>
              <a:rPr lang="en-US" sz="1600" dirty="0"/>
              <a:t>.</a:t>
            </a:r>
          </a:p>
        </p:txBody>
      </p:sp>
      <p:sp>
        <p:nvSpPr>
          <p:cNvPr id="7" name="TextBox 6">
            <a:extLst>
              <a:ext uri="{FF2B5EF4-FFF2-40B4-BE49-F238E27FC236}">
                <a16:creationId xmlns:a16="http://schemas.microsoft.com/office/drawing/2014/main" id="{CD9AC42D-679B-4B3C-A8A8-71517BB10085}"/>
              </a:ext>
            </a:extLst>
          </p:cNvPr>
          <p:cNvSpPr txBox="1"/>
          <p:nvPr/>
        </p:nvSpPr>
        <p:spPr>
          <a:xfrm>
            <a:off x="95249" y="1825625"/>
            <a:ext cx="11924024" cy="4524315"/>
          </a:xfrm>
          <a:custGeom>
            <a:avLst/>
            <a:gdLst>
              <a:gd name="connsiteX0" fmla="*/ 0 w 11924024"/>
              <a:gd name="connsiteY0" fmla="*/ 0 h 4524315"/>
              <a:gd name="connsiteX1" fmla="*/ 357721 w 11924024"/>
              <a:gd name="connsiteY1" fmla="*/ 0 h 4524315"/>
              <a:gd name="connsiteX2" fmla="*/ 834682 w 11924024"/>
              <a:gd name="connsiteY2" fmla="*/ 0 h 4524315"/>
              <a:gd name="connsiteX3" fmla="*/ 1669363 w 11924024"/>
              <a:gd name="connsiteY3" fmla="*/ 0 h 4524315"/>
              <a:gd name="connsiteX4" fmla="*/ 1907844 w 11924024"/>
              <a:gd name="connsiteY4" fmla="*/ 0 h 4524315"/>
              <a:gd name="connsiteX5" fmla="*/ 2384805 w 11924024"/>
              <a:gd name="connsiteY5" fmla="*/ 0 h 4524315"/>
              <a:gd name="connsiteX6" fmla="*/ 2861766 w 11924024"/>
              <a:gd name="connsiteY6" fmla="*/ 0 h 4524315"/>
              <a:gd name="connsiteX7" fmla="*/ 3338727 w 11924024"/>
              <a:gd name="connsiteY7" fmla="*/ 0 h 4524315"/>
              <a:gd name="connsiteX8" fmla="*/ 3934928 w 11924024"/>
              <a:gd name="connsiteY8" fmla="*/ 0 h 4524315"/>
              <a:gd name="connsiteX9" fmla="*/ 4411889 w 11924024"/>
              <a:gd name="connsiteY9" fmla="*/ 0 h 4524315"/>
              <a:gd name="connsiteX10" fmla="*/ 4888850 w 11924024"/>
              <a:gd name="connsiteY10" fmla="*/ 0 h 4524315"/>
              <a:gd name="connsiteX11" fmla="*/ 5365811 w 11924024"/>
              <a:gd name="connsiteY11" fmla="*/ 0 h 4524315"/>
              <a:gd name="connsiteX12" fmla="*/ 6200492 w 11924024"/>
              <a:gd name="connsiteY12" fmla="*/ 0 h 4524315"/>
              <a:gd name="connsiteX13" fmla="*/ 6677453 w 11924024"/>
              <a:gd name="connsiteY13" fmla="*/ 0 h 4524315"/>
              <a:gd name="connsiteX14" fmla="*/ 7392895 w 11924024"/>
              <a:gd name="connsiteY14" fmla="*/ 0 h 4524315"/>
              <a:gd name="connsiteX15" fmla="*/ 7631375 w 11924024"/>
              <a:gd name="connsiteY15" fmla="*/ 0 h 4524315"/>
              <a:gd name="connsiteX16" fmla="*/ 8466057 w 11924024"/>
              <a:gd name="connsiteY16" fmla="*/ 0 h 4524315"/>
              <a:gd name="connsiteX17" fmla="*/ 8823778 w 11924024"/>
              <a:gd name="connsiteY17" fmla="*/ 0 h 4524315"/>
              <a:gd name="connsiteX18" fmla="*/ 9181498 w 11924024"/>
              <a:gd name="connsiteY18" fmla="*/ 0 h 4524315"/>
              <a:gd name="connsiteX19" fmla="*/ 10016180 w 11924024"/>
              <a:gd name="connsiteY19" fmla="*/ 0 h 4524315"/>
              <a:gd name="connsiteX20" fmla="*/ 10612381 w 11924024"/>
              <a:gd name="connsiteY20" fmla="*/ 0 h 4524315"/>
              <a:gd name="connsiteX21" fmla="*/ 10850862 w 11924024"/>
              <a:gd name="connsiteY21" fmla="*/ 0 h 4524315"/>
              <a:gd name="connsiteX22" fmla="*/ 11924024 w 11924024"/>
              <a:gd name="connsiteY22" fmla="*/ 0 h 4524315"/>
              <a:gd name="connsiteX23" fmla="*/ 11924024 w 11924024"/>
              <a:gd name="connsiteY23" fmla="*/ 429810 h 4524315"/>
              <a:gd name="connsiteX24" fmla="*/ 11924024 w 11924024"/>
              <a:gd name="connsiteY24" fmla="*/ 995349 h 4524315"/>
              <a:gd name="connsiteX25" fmla="*/ 11924024 w 11924024"/>
              <a:gd name="connsiteY25" fmla="*/ 1515646 h 4524315"/>
              <a:gd name="connsiteX26" fmla="*/ 11924024 w 11924024"/>
              <a:gd name="connsiteY26" fmla="*/ 2035942 h 4524315"/>
              <a:gd name="connsiteX27" fmla="*/ 11924024 w 11924024"/>
              <a:gd name="connsiteY27" fmla="*/ 2556238 h 4524315"/>
              <a:gd name="connsiteX28" fmla="*/ 11924024 w 11924024"/>
              <a:gd name="connsiteY28" fmla="*/ 3212264 h 4524315"/>
              <a:gd name="connsiteX29" fmla="*/ 11924024 w 11924024"/>
              <a:gd name="connsiteY29" fmla="*/ 3732560 h 4524315"/>
              <a:gd name="connsiteX30" fmla="*/ 11924024 w 11924024"/>
              <a:gd name="connsiteY30" fmla="*/ 4524315 h 4524315"/>
              <a:gd name="connsiteX31" fmla="*/ 11327823 w 11924024"/>
              <a:gd name="connsiteY31" fmla="*/ 4524315 h 4524315"/>
              <a:gd name="connsiteX32" fmla="*/ 10731622 w 11924024"/>
              <a:gd name="connsiteY32" fmla="*/ 4524315 h 4524315"/>
              <a:gd name="connsiteX33" fmla="*/ 10493141 w 11924024"/>
              <a:gd name="connsiteY33" fmla="*/ 4524315 h 4524315"/>
              <a:gd name="connsiteX34" fmla="*/ 10254661 w 11924024"/>
              <a:gd name="connsiteY34" fmla="*/ 4524315 h 4524315"/>
              <a:gd name="connsiteX35" fmla="*/ 9777700 w 11924024"/>
              <a:gd name="connsiteY35" fmla="*/ 4524315 h 4524315"/>
              <a:gd name="connsiteX36" fmla="*/ 9419979 w 11924024"/>
              <a:gd name="connsiteY36" fmla="*/ 4524315 h 4524315"/>
              <a:gd name="connsiteX37" fmla="*/ 8823778 w 11924024"/>
              <a:gd name="connsiteY37" fmla="*/ 4524315 h 4524315"/>
              <a:gd name="connsiteX38" fmla="*/ 8466057 w 11924024"/>
              <a:gd name="connsiteY38" fmla="*/ 4524315 h 4524315"/>
              <a:gd name="connsiteX39" fmla="*/ 8108336 w 11924024"/>
              <a:gd name="connsiteY39" fmla="*/ 4524315 h 4524315"/>
              <a:gd name="connsiteX40" fmla="*/ 7512135 w 11924024"/>
              <a:gd name="connsiteY40" fmla="*/ 4524315 h 4524315"/>
              <a:gd name="connsiteX41" fmla="*/ 7273655 w 11924024"/>
              <a:gd name="connsiteY41" fmla="*/ 4524315 h 4524315"/>
              <a:gd name="connsiteX42" fmla="*/ 6438973 w 11924024"/>
              <a:gd name="connsiteY42" fmla="*/ 4524315 h 4524315"/>
              <a:gd name="connsiteX43" fmla="*/ 6200492 w 11924024"/>
              <a:gd name="connsiteY43" fmla="*/ 4524315 h 4524315"/>
              <a:gd name="connsiteX44" fmla="*/ 5485051 w 11924024"/>
              <a:gd name="connsiteY44" fmla="*/ 4524315 h 4524315"/>
              <a:gd name="connsiteX45" fmla="*/ 4888850 w 11924024"/>
              <a:gd name="connsiteY45" fmla="*/ 4524315 h 4524315"/>
              <a:gd name="connsiteX46" fmla="*/ 4650369 w 11924024"/>
              <a:gd name="connsiteY46" fmla="*/ 4524315 h 4524315"/>
              <a:gd name="connsiteX47" fmla="*/ 4173408 w 11924024"/>
              <a:gd name="connsiteY47" fmla="*/ 4524315 h 4524315"/>
              <a:gd name="connsiteX48" fmla="*/ 3934928 w 11924024"/>
              <a:gd name="connsiteY48" fmla="*/ 4524315 h 4524315"/>
              <a:gd name="connsiteX49" fmla="*/ 3577207 w 11924024"/>
              <a:gd name="connsiteY49" fmla="*/ 4524315 h 4524315"/>
              <a:gd name="connsiteX50" fmla="*/ 2861766 w 11924024"/>
              <a:gd name="connsiteY50" fmla="*/ 4524315 h 4524315"/>
              <a:gd name="connsiteX51" fmla="*/ 2623285 w 11924024"/>
              <a:gd name="connsiteY51" fmla="*/ 4524315 h 4524315"/>
              <a:gd name="connsiteX52" fmla="*/ 1907844 w 11924024"/>
              <a:gd name="connsiteY52" fmla="*/ 4524315 h 4524315"/>
              <a:gd name="connsiteX53" fmla="*/ 1311643 w 11924024"/>
              <a:gd name="connsiteY53" fmla="*/ 4524315 h 4524315"/>
              <a:gd name="connsiteX54" fmla="*/ 953922 w 11924024"/>
              <a:gd name="connsiteY54" fmla="*/ 4524315 h 4524315"/>
              <a:gd name="connsiteX55" fmla="*/ 0 w 11924024"/>
              <a:gd name="connsiteY55" fmla="*/ 4524315 h 4524315"/>
              <a:gd name="connsiteX56" fmla="*/ 0 w 11924024"/>
              <a:gd name="connsiteY56" fmla="*/ 3913532 h 4524315"/>
              <a:gd name="connsiteX57" fmla="*/ 0 w 11924024"/>
              <a:gd name="connsiteY57" fmla="*/ 3393236 h 4524315"/>
              <a:gd name="connsiteX58" fmla="*/ 0 w 11924024"/>
              <a:gd name="connsiteY58" fmla="*/ 2918183 h 4524315"/>
              <a:gd name="connsiteX59" fmla="*/ 0 w 11924024"/>
              <a:gd name="connsiteY59" fmla="*/ 2262158 h 4524315"/>
              <a:gd name="connsiteX60" fmla="*/ 0 w 11924024"/>
              <a:gd name="connsiteY60" fmla="*/ 1696618 h 4524315"/>
              <a:gd name="connsiteX61" fmla="*/ 0 w 11924024"/>
              <a:gd name="connsiteY61" fmla="*/ 1266808 h 4524315"/>
              <a:gd name="connsiteX62" fmla="*/ 0 w 11924024"/>
              <a:gd name="connsiteY62" fmla="*/ 746512 h 4524315"/>
              <a:gd name="connsiteX63" fmla="*/ 0 w 11924024"/>
              <a:gd name="connsiteY63" fmla="*/ 0 h 452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924024" h="4524315" fill="none" extrusionOk="0">
                <a:moveTo>
                  <a:pt x="0" y="0"/>
                </a:moveTo>
                <a:cubicBezTo>
                  <a:pt x="92960" y="-6245"/>
                  <a:pt x="189944" y="5440"/>
                  <a:pt x="357721" y="0"/>
                </a:cubicBezTo>
                <a:cubicBezTo>
                  <a:pt x="525498" y="-5440"/>
                  <a:pt x="679089" y="7692"/>
                  <a:pt x="834682" y="0"/>
                </a:cubicBezTo>
                <a:cubicBezTo>
                  <a:pt x="990275" y="-7692"/>
                  <a:pt x="1398223" y="56896"/>
                  <a:pt x="1669363" y="0"/>
                </a:cubicBezTo>
                <a:cubicBezTo>
                  <a:pt x="1940503" y="-56896"/>
                  <a:pt x="1802857" y="8721"/>
                  <a:pt x="1907844" y="0"/>
                </a:cubicBezTo>
                <a:cubicBezTo>
                  <a:pt x="2012831" y="-8721"/>
                  <a:pt x="2180053" y="35601"/>
                  <a:pt x="2384805" y="0"/>
                </a:cubicBezTo>
                <a:cubicBezTo>
                  <a:pt x="2589557" y="-35601"/>
                  <a:pt x="2717483" y="8278"/>
                  <a:pt x="2861766" y="0"/>
                </a:cubicBezTo>
                <a:cubicBezTo>
                  <a:pt x="3006049" y="-8278"/>
                  <a:pt x="3131712" y="14290"/>
                  <a:pt x="3338727" y="0"/>
                </a:cubicBezTo>
                <a:cubicBezTo>
                  <a:pt x="3545742" y="-14290"/>
                  <a:pt x="3671449" y="5265"/>
                  <a:pt x="3934928" y="0"/>
                </a:cubicBezTo>
                <a:cubicBezTo>
                  <a:pt x="4198407" y="-5265"/>
                  <a:pt x="4292712" y="44728"/>
                  <a:pt x="4411889" y="0"/>
                </a:cubicBezTo>
                <a:cubicBezTo>
                  <a:pt x="4531066" y="-44728"/>
                  <a:pt x="4778105" y="10324"/>
                  <a:pt x="4888850" y="0"/>
                </a:cubicBezTo>
                <a:cubicBezTo>
                  <a:pt x="4999595" y="-10324"/>
                  <a:pt x="5230452" y="494"/>
                  <a:pt x="5365811" y="0"/>
                </a:cubicBezTo>
                <a:cubicBezTo>
                  <a:pt x="5501170" y="-494"/>
                  <a:pt x="5836532" y="42028"/>
                  <a:pt x="6200492" y="0"/>
                </a:cubicBezTo>
                <a:cubicBezTo>
                  <a:pt x="6564452" y="-42028"/>
                  <a:pt x="6554124" y="46575"/>
                  <a:pt x="6677453" y="0"/>
                </a:cubicBezTo>
                <a:cubicBezTo>
                  <a:pt x="6800782" y="-46575"/>
                  <a:pt x="7155895" y="65432"/>
                  <a:pt x="7392895" y="0"/>
                </a:cubicBezTo>
                <a:cubicBezTo>
                  <a:pt x="7629895" y="-65432"/>
                  <a:pt x="7520350" y="3302"/>
                  <a:pt x="7631375" y="0"/>
                </a:cubicBezTo>
                <a:cubicBezTo>
                  <a:pt x="7742400" y="-3302"/>
                  <a:pt x="8285047" y="22250"/>
                  <a:pt x="8466057" y="0"/>
                </a:cubicBezTo>
                <a:cubicBezTo>
                  <a:pt x="8647067" y="-22250"/>
                  <a:pt x="8682040" y="31049"/>
                  <a:pt x="8823778" y="0"/>
                </a:cubicBezTo>
                <a:cubicBezTo>
                  <a:pt x="8965516" y="-31049"/>
                  <a:pt x="9015483" y="21492"/>
                  <a:pt x="9181498" y="0"/>
                </a:cubicBezTo>
                <a:cubicBezTo>
                  <a:pt x="9347513" y="-21492"/>
                  <a:pt x="9711868" y="95889"/>
                  <a:pt x="10016180" y="0"/>
                </a:cubicBezTo>
                <a:cubicBezTo>
                  <a:pt x="10320492" y="-95889"/>
                  <a:pt x="10353671" y="71256"/>
                  <a:pt x="10612381" y="0"/>
                </a:cubicBezTo>
                <a:cubicBezTo>
                  <a:pt x="10871091" y="-71256"/>
                  <a:pt x="10796699" y="9982"/>
                  <a:pt x="10850862" y="0"/>
                </a:cubicBezTo>
                <a:cubicBezTo>
                  <a:pt x="10905025" y="-9982"/>
                  <a:pt x="11544456" y="90433"/>
                  <a:pt x="11924024" y="0"/>
                </a:cubicBezTo>
                <a:cubicBezTo>
                  <a:pt x="11936405" y="109808"/>
                  <a:pt x="11916134" y="280193"/>
                  <a:pt x="11924024" y="429810"/>
                </a:cubicBezTo>
                <a:cubicBezTo>
                  <a:pt x="11931914" y="579427"/>
                  <a:pt x="11921569" y="803392"/>
                  <a:pt x="11924024" y="995349"/>
                </a:cubicBezTo>
                <a:cubicBezTo>
                  <a:pt x="11926479" y="1187306"/>
                  <a:pt x="11882080" y="1285112"/>
                  <a:pt x="11924024" y="1515646"/>
                </a:cubicBezTo>
                <a:cubicBezTo>
                  <a:pt x="11965968" y="1746180"/>
                  <a:pt x="11915466" y="1818674"/>
                  <a:pt x="11924024" y="2035942"/>
                </a:cubicBezTo>
                <a:cubicBezTo>
                  <a:pt x="11932582" y="2253210"/>
                  <a:pt x="11869181" y="2307090"/>
                  <a:pt x="11924024" y="2556238"/>
                </a:cubicBezTo>
                <a:cubicBezTo>
                  <a:pt x="11978867" y="2805386"/>
                  <a:pt x="11919908" y="3051979"/>
                  <a:pt x="11924024" y="3212264"/>
                </a:cubicBezTo>
                <a:cubicBezTo>
                  <a:pt x="11928140" y="3372549"/>
                  <a:pt x="11896509" y="3600992"/>
                  <a:pt x="11924024" y="3732560"/>
                </a:cubicBezTo>
                <a:cubicBezTo>
                  <a:pt x="11951539" y="3864128"/>
                  <a:pt x="11899301" y="4250926"/>
                  <a:pt x="11924024" y="4524315"/>
                </a:cubicBezTo>
                <a:cubicBezTo>
                  <a:pt x="11733027" y="4538740"/>
                  <a:pt x="11488740" y="4523715"/>
                  <a:pt x="11327823" y="4524315"/>
                </a:cubicBezTo>
                <a:cubicBezTo>
                  <a:pt x="11166906" y="4524915"/>
                  <a:pt x="10910712" y="4522481"/>
                  <a:pt x="10731622" y="4524315"/>
                </a:cubicBezTo>
                <a:cubicBezTo>
                  <a:pt x="10552532" y="4526149"/>
                  <a:pt x="10580256" y="4521091"/>
                  <a:pt x="10493141" y="4524315"/>
                </a:cubicBezTo>
                <a:cubicBezTo>
                  <a:pt x="10406026" y="4527539"/>
                  <a:pt x="10319780" y="4514900"/>
                  <a:pt x="10254661" y="4524315"/>
                </a:cubicBezTo>
                <a:cubicBezTo>
                  <a:pt x="10189542" y="4533730"/>
                  <a:pt x="9982163" y="4517901"/>
                  <a:pt x="9777700" y="4524315"/>
                </a:cubicBezTo>
                <a:cubicBezTo>
                  <a:pt x="9573237" y="4530729"/>
                  <a:pt x="9506523" y="4488140"/>
                  <a:pt x="9419979" y="4524315"/>
                </a:cubicBezTo>
                <a:cubicBezTo>
                  <a:pt x="9333435" y="4560490"/>
                  <a:pt x="9056620" y="4516676"/>
                  <a:pt x="8823778" y="4524315"/>
                </a:cubicBezTo>
                <a:cubicBezTo>
                  <a:pt x="8590936" y="4531954"/>
                  <a:pt x="8608867" y="4496451"/>
                  <a:pt x="8466057" y="4524315"/>
                </a:cubicBezTo>
                <a:cubicBezTo>
                  <a:pt x="8323247" y="4552179"/>
                  <a:pt x="8239758" y="4487950"/>
                  <a:pt x="8108336" y="4524315"/>
                </a:cubicBezTo>
                <a:cubicBezTo>
                  <a:pt x="7976914" y="4560680"/>
                  <a:pt x="7797518" y="4510909"/>
                  <a:pt x="7512135" y="4524315"/>
                </a:cubicBezTo>
                <a:cubicBezTo>
                  <a:pt x="7226752" y="4537721"/>
                  <a:pt x="7324072" y="4513828"/>
                  <a:pt x="7273655" y="4524315"/>
                </a:cubicBezTo>
                <a:cubicBezTo>
                  <a:pt x="7223238" y="4534802"/>
                  <a:pt x="6623883" y="4523904"/>
                  <a:pt x="6438973" y="4524315"/>
                </a:cubicBezTo>
                <a:cubicBezTo>
                  <a:pt x="6254063" y="4524726"/>
                  <a:pt x="6314428" y="4520134"/>
                  <a:pt x="6200492" y="4524315"/>
                </a:cubicBezTo>
                <a:cubicBezTo>
                  <a:pt x="6086556" y="4528496"/>
                  <a:pt x="5683115" y="4513442"/>
                  <a:pt x="5485051" y="4524315"/>
                </a:cubicBezTo>
                <a:cubicBezTo>
                  <a:pt x="5286987" y="4535188"/>
                  <a:pt x="5124547" y="4455008"/>
                  <a:pt x="4888850" y="4524315"/>
                </a:cubicBezTo>
                <a:cubicBezTo>
                  <a:pt x="4653153" y="4593622"/>
                  <a:pt x="4724709" y="4502613"/>
                  <a:pt x="4650369" y="4524315"/>
                </a:cubicBezTo>
                <a:cubicBezTo>
                  <a:pt x="4576029" y="4546017"/>
                  <a:pt x="4355299" y="4469797"/>
                  <a:pt x="4173408" y="4524315"/>
                </a:cubicBezTo>
                <a:cubicBezTo>
                  <a:pt x="3991517" y="4578833"/>
                  <a:pt x="4033367" y="4509173"/>
                  <a:pt x="3934928" y="4524315"/>
                </a:cubicBezTo>
                <a:cubicBezTo>
                  <a:pt x="3836489" y="4539457"/>
                  <a:pt x="3715327" y="4484997"/>
                  <a:pt x="3577207" y="4524315"/>
                </a:cubicBezTo>
                <a:cubicBezTo>
                  <a:pt x="3439087" y="4563633"/>
                  <a:pt x="3080101" y="4495358"/>
                  <a:pt x="2861766" y="4524315"/>
                </a:cubicBezTo>
                <a:cubicBezTo>
                  <a:pt x="2643431" y="4553272"/>
                  <a:pt x="2694357" y="4508941"/>
                  <a:pt x="2623285" y="4524315"/>
                </a:cubicBezTo>
                <a:cubicBezTo>
                  <a:pt x="2552213" y="4539689"/>
                  <a:pt x="2126506" y="4443684"/>
                  <a:pt x="1907844" y="4524315"/>
                </a:cubicBezTo>
                <a:cubicBezTo>
                  <a:pt x="1689182" y="4604946"/>
                  <a:pt x="1548107" y="4502762"/>
                  <a:pt x="1311643" y="4524315"/>
                </a:cubicBezTo>
                <a:cubicBezTo>
                  <a:pt x="1075179" y="4545868"/>
                  <a:pt x="1087803" y="4481423"/>
                  <a:pt x="953922" y="4524315"/>
                </a:cubicBezTo>
                <a:cubicBezTo>
                  <a:pt x="820041" y="4567207"/>
                  <a:pt x="210246" y="4437513"/>
                  <a:pt x="0" y="4524315"/>
                </a:cubicBezTo>
                <a:cubicBezTo>
                  <a:pt x="-39094" y="4341210"/>
                  <a:pt x="66996" y="4058323"/>
                  <a:pt x="0" y="3913532"/>
                </a:cubicBezTo>
                <a:cubicBezTo>
                  <a:pt x="-66996" y="3768741"/>
                  <a:pt x="37153" y="3583951"/>
                  <a:pt x="0" y="3393236"/>
                </a:cubicBezTo>
                <a:cubicBezTo>
                  <a:pt x="-37153" y="3202521"/>
                  <a:pt x="26306" y="3122425"/>
                  <a:pt x="0" y="2918183"/>
                </a:cubicBezTo>
                <a:cubicBezTo>
                  <a:pt x="-26306" y="2713941"/>
                  <a:pt x="38454" y="2563816"/>
                  <a:pt x="0" y="2262158"/>
                </a:cubicBezTo>
                <a:cubicBezTo>
                  <a:pt x="-38454" y="1960501"/>
                  <a:pt x="61775" y="1930211"/>
                  <a:pt x="0" y="1696618"/>
                </a:cubicBezTo>
                <a:cubicBezTo>
                  <a:pt x="-61775" y="1463025"/>
                  <a:pt x="1498" y="1447888"/>
                  <a:pt x="0" y="1266808"/>
                </a:cubicBezTo>
                <a:cubicBezTo>
                  <a:pt x="-1498" y="1085728"/>
                  <a:pt x="33980" y="918204"/>
                  <a:pt x="0" y="746512"/>
                </a:cubicBezTo>
                <a:cubicBezTo>
                  <a:pt x="-33980" y="574820"/>
                  <a:pt x="75345" y="166053"/>
                  <a:pt x="0" y="0"/>
                </a:cubicBezTo>
                <a:close/>
              </a:path>
              <a:path w="11924024" h="4524315" stroke="0" extrusionOk="0">
                <a:moveTo>
                  <a:pt x="0" y="0"/>
                </a:moveTo>
                <a:cubicBezTo>
                  <a:pt x="270117" y="-54082"/>
                  <a:pt x="467437" y="6879"/>
                  <a:pt x="715441" y="0"/>
                </a:cubicBezTo>
                <a:cubicBezTo>
                  <a:pt x="963445" y="-6879"/>
                  <a:pt x="919410" y="7517"/>
                  <a:pt x="1073162" y="0"/>
                </a:cubicBezTo>
                <a:cubicBezTo>
                  <a:pt x="1226914" y="-7517"/>
                  <a:pt x="1495962" y="28259"/>
                  <a:pt x="1669363" y="0"/>
                </a:cubicBezTo>
                <a:cubicBezTo>
                  <a:pt x="1842764" y="-28259"/>
                  <a:pt x="2192198" y="31558"/>
                  <a:pt x="2504045" y="0"/>
                </a:cubicBezTo>
                <a:cubicBezTo>
                  <a:pt x="2815892" y="-31558"/>
                  <a:pt x="2896533" y="6549"/>
                  <a:pt x="3100246" y="0"/>
                </a:cubicBezTo>
                <a:cubicBezTo>
                  <a:pt x="3303959" y="-6549"/>
                  <a:pt x="3443729" y="57189"/>
                  <a:pt x="3577207" y="0"/>
                </a:cubicBezTo>
                <a:cubicBezTo>
                  <a:pt x="3710685" y="-57189"/>
                  <a:pt x="4226447" y="15274"/>
                  <a:pt x="4411889" y="0"/>
                </a:cubicBezTo>
                <a:cubicBezTo>
                  <a:pt x="4597331" y="-15274"/>
                  <a:pt x="4578773" y="26276"/>
                  <a:pt x="4650369" y="0"/>
                </a:cubicBezTo>
                <a:cubicBezTo>
                  <a:pt x="4721965" y="-26276"/>
                  <a:pt x="4795808" y="1373"/>
                  <a:pt x="4888850" y="0"/>
                </a:cubicBezTo>
                <a:cubicBezTo>
                  <a:pt x="4981892" y="-1373"/>
                  <a:pt x="5271688" y="45062"/>
                  <a:pt x="5485051" y="0"/>
                </a:cubicBezTo>
                <a:cubicBezTo>
                  <a:pt x="5698414" y="-45062"/>
                  <a:pt x="6047895" y="14919"/>
                  <a:pt x="6200492" y="0"/>
                </a:cubicBezTo>
                <a:cubicBezTo>
                  <a:pt x="6353089" y="-14919"/>
                  <a:pt x="6362233" y="26067"/>
                  <a:pt x="6438973" y="0"/>
                </a:cubicBezTo>
                <a:cubicBezTo>
                  <a:pt x="6515713" y="-26067"/>
                  <a:pt x="6612643" y="16486"/>
                  <a:pt x="6677453" y="0"/>
                </a:cubicBezTo>
                <a:cubicBezTo>
                  <a:pt x="6742263" y="-16486"/>
                  <a:pt x="6962108" y="31933"/>
                  <a:pt x="7035174" y="0"/>
                </a:cubicBezTo>
                <a:cubicBezTo>
                  <a:pt x="7108240" y="-31933"/>
                  <a:pt x="7367666" y="24968"/>
                  <a:pt x="7512135" y="0"/>
                </a:cubicBezTo>
                <a:cubicBezTo>
                  <a:pt x="7656604" y="-24968"/>
                  <a:pt x="7967343" y="36670"/>
                  <a:pt x="8108336" y="0"/>
                </a:cubicBezTo>
                <a:cubicBezTo>
                  <a:pt x="8249329" y="-36670"/>
                  <a:pt x="8378486" y="25800"/>
                  <a:pt x="8466057" y="0"/>
                </a:cubicBezTo>
                <a:cubicBezTo>
                  <a:pt x="8553628" y="-25800"/>
                  <a:pt x="8631170" y="24437"/>
                  <a:pt x="8704538" y="0"/>
                </a:cubicBezTo>
                <a:cubicBezTo>
                  <a:pt x="8777906" y="-24437"/>
                  <a:pt x="9093268" y="18529"/>
                  <a:pt x="9419979" y="0"/>
                </a:cubicBezTo>
                <a:cubicBezTo>
                  <a:pt x="9746690" y="-18529"/>
                  <a:pt x="9718752" y="12775"/>
                  <a:pt x="10016180" y="0"/>
                </a:cubicBezTo>
                <a:cubicBezTo>
                  <a:pt x="10313608" y="-12775"/>
                  <a:pt x="10290600" y="37444"/>
                  <a:pt x="10373901" y="0"/>
                </a:cubicBezTo>
                <a:cubicBezTo>
                  <a:pt x="10457202" y="-37444"/>
                  <a:pt x="10722940" y="70733"/>
                  <a:pt x="10970102" y="0"/>
                </a:cubicBezTo>
                <a:cubicBezTo>
                  <a:pt x="11217264" y="-70733"/>
                  <a:pt x="11663363" y="42039"/>
                  <a:pt x="11924024" y="0"/>
                </a:cubicBezTo>
                <a:cubicBezTo>
                  <a:pt x="11934608" y="284872"/>
                  <a:pt x="11894360" y="344051"/>
                  <a:pt x="11924024" y="610783"/>
                </a:cubicBezTo>
                <a:cubicBezTo>
                  <a:pt x="11953688" y="877515"/>
                  <a:pt x="11896750" y="870955"/>
                  <a:pt x="11924024" y="1040592"/>
                </a:cubicBezTo>
                <a:cubicBezTo>
                  <a:pt x="11951298" y="1210229"/>
                  <a:pt x="11878013" y="1377801"/>
                  <a:pt x="11924024" y="1470402"/>
                </a:cubicBezTo>
                <a:cubicBezTo>
                  <a:pt x="11970035" y="1563003"/>
                  <a:pt x="11921540" y="1754305"/>
                  <a:pt x="11924024" y="1945455"/>
                </a:cubicBezTo>
                <a:cubicBezTo>
                  <a:pt x="11926508" y="2136605"/>
                  <a:pt x="11910695" y="2311277"/>
                  <a:pt x="11924024" y="2465752"/>
                </a:cubicBezTo>
                <a:cubicBezTo>
                  <a:pt x="11937353" y="2620227"/>
                  <a:pt x="11901799" y="2849425"/>
                  <a:pt x="11924024" y="3121777"/>
                </a:cubicBezTo>
                <a:cubicBezTo>
                  <a:pt x="11946249" y="3394129"/>
                  <a:pt x="11916678" y="3527501"/>
                  <a:pt x="11924024" y="3777803"/>
                </a:cubicBezTo>
                <a:cubicBezTo>
                  <a:pt x="11931370" y="4028105"/>
                  <a:pt x="11891552" y="4306750"/>
                  <a:pt x="11924024" y="4524315"/>
                </a:cubicBezTo>
                <a:cubicBezTo>
                  <a:pt x="11808530" y="4576449"/>
                  <a:pt x="11595493" y="4523059"/>
                  <a:pt x="11447063" y="4524315"/>
                </a:cubicBezTo>
                <a:cubicBezTo>
                  <a:pt x="11298633" y="4525571"/>
                  <a:pt x="11232126" y="4484991"/>
                  <a:pt x="11089342" y="4524315"/>
                </a:cubicBezTo>
                <a:cubicBezTo>
                  <a:pt x="10946558" y="4563639"/>
                  <a:pt x="10728440" y="4466464"/>
                  <a:pt x="10373901" y="4524315"/>
                </a:cubicBezTo>
                <a:cubicBezTo>
                  <a:pt x="10019362" y="4582166"/>
                  <a:pt x="10196390" y="4517565"/>
                  <a:pt x="10135420" y="4524315"/>
                </a:cubicBezTo>
                <a:cubicBezTo>
                  <a:pt x="10074450" y="4531065"/>
                  <a:pt x="9737873" y="4456120"/>
                  <a:pt x="9539219" y="4524315"/>
                </a:cubicBezTo>
                <a:cubicBezTo>
                  <a:pt x="9340565" y="4592510"/>
                  <a:pt x="9352928" y="4508213"/>
                  <a:pt x="9300739" y="4524315"/>
                </a:cubicBezTo>
                <a:cubicBezTo>
                  <a:pt x="9248550" y="4540417"/>
                  <a:pt x="9061621" y="4489645"/>
                  <a:pt x="8823778" y="4524315"/>
                </a:cubicBezTo>
                <a:cubicBezTo>
                  <a:pt x="8585935" y="4558985"/>
                  <a:pt x="8685274" y="4506206"/>
                  <a:pt x="8585297" y="4524315"/>
                </a:cubicBezTo>
                <a:cubicBezTo>
                  <a:pt x="8485320" y="4542424"/>
                  <a:pt x="8177313" y="4482599"/>
                  <a:pt x="7989096" y="4524315"/>
                </a:cubicBezTo>
                <a:cubicBezTo>
                  <a:pt x="7800879" y="4566031"/>
                  <a:pt x="7775187" y="4505355"/>
                  <a:pt x="7631375" y="4524315"/>
                </a:cubicBezTo>
                <a:cubicBezTo>
                  <a:pt x="7487563" y="4543275"/>
                  <a:pt x="7365821" y="4481470"/>
                  <a:pt x="7273655" y="4524315"/>
                </a:cubicBezTo>
                <a:cubicBezTo>
                  <a:pt x="7181489" y="4567160"/>
                  <a:pt x="6849936" y="4469377"/>
                  <a:pt x="6677453" y="4524315"/>
                </a:cubicBezTo>
                <a:cubicBezTo>
                  <a:pt x="6504970" y="4579253"/>
                  <a:pt x="6288047" y="4496931"/>
                  <a:pt x="6081252" y="4524315"/>
                </a:cubicBezTo>
                <a:cubicBezTo>
                  <a:pt x="5874457" y="4551699"/>
                  <a:pt x="5859407" y="4495751"/>
                  <a:pt x="5723532" y="4524315"/>
                </a:cubicBezTo>
                <a:cubicBezTo>
                  <a:pt x="5587657" y="4552879"/>
                  <a:pt x="5493024" y="4484199"/>
                  <a:pt x="5365811" y="4524315"/>
                </a:cubicBezTo>
                <a:cubicBezTo>
                  <a:pt x="5238598" y="4564431"/>
                  <a:pt x="5076501" y="4505462"/>
                  <a:pt x="4888850" y="4524315"/>
                </a:cubicBezTo>
                <a:cubicBezTo>
                  <a:pt x="4701199" y="4543168"/>
                  <a:pt x="4743169" y="4523293"/>
                  <a:pt x="4650369" y="4524315"/>
                </a:cubicBezTo>
                <a:cubicBezTo>
                  <a:pt x="4557569" y="4525337"/>
                  <a:pt x="4026838" y="4428861"/>
                  <a:pt x="3815688" y="4524315"/>
                </a:cubicBezTo>
                <a:cubicBezTo>
                  <a:pt x="3604538" y="4619769"/>
                  <a:pt x="3347173" y="4485061"/>
                  <a:pt x="3219486" y="4524315"/>
                </a:cubicBezTo>
                <a:cubicBezTo>
                  <a:pt x="3091799" y="4563569"/>
                  <a:pt x="2929204" y="4471041"/>
                  <a:pt x="2742526" y="4524315"/>
                </a:cubicBezTo>
                <a:cubicBezTo>
                  <a:pt x="2555848" y="4577589"/>
                  <a:pt x="2464206" y="4523211"/>
                  <a:pt x="2265565" y="4524315"/>
                </a:cubicBezTo>
                <a:cubicBezTo>
                  <a:pt x="2066924" y="4525419"/>
                  <a:pt x="1683902" y="4442720"/>
                  <a:pt x="1430883" y="4524315"/>
                </a:cubicBezTo>
                <a:cubicBezTo>
                  <a:pt x="1177864" y="4605910"/>
                  <a:pt x="855731" y="4477597"/>
                  <a:pt x="596201" y="4524315"/>
                </a:cubicBezTo>
                <a:cubicBezTo>
                  <a:pt x="336671" y="4571033"/>
                  <a:pt x="227987" y="4479430"/>
                  <a:pt x="0" y="4524315"/>
                </a:cubicBezTo>
                <a:cubicBezTo>
                  <a:pt x="-17249" y="4328773"/>
                  <a:pt x="47104" y="4309251"/>
                  <a:pt x="0" y="4094505"/>
                </a:cubicBezTo>
                <a:cubicBezTo>
                  <a:pt x="-47104" y="3879759"/>
                  <a:pt x="27819" y="3735335"/>
                  <a:pt x="0" y="3619452"/>
                </a:cubicBezTo>
                <a:cubicBezTo>
                  <a:pt x="-27819" y="3503569"/>
                  <a:pt x="78017" y="3215882"/>
                  <a:pt x="0" y="2963426"/>
                </a:cubicBezTo>
                <a:cubicBezTo>
                  <a:pt x="-78017" y="2710970"/>
                  <a:pt x="19778" y="2654028"/>
                  <a:pt x="0" y="2488373"/>
                </a:cubicBezTo>
                <a:cubicBezTo>
                  <a:pt x="-19778" y="2322718"/>
                  <a:pt x="5156" y="2232776"/>
                  <a:pt x="0" y="2013320"/>
                </a:cubicBezTo>
                <a:cubicBezTo>
                  <a:pt x="-5156" y="1793864"/>
                  <a:pt x="1166" y="1688086"/>
                  <a:pt x="0" y="1447781"/>
                </a:cubicBezTo>
                <a:cubicBezTo>
                  <a:pt x="-1166" y="1207476"/>
                  <a:pt x="15190" y="1199250"/>
                  <a:pt x="0" y="1017971"/>
                </a:cubicBezTo>
                <a:cubicBezTo>
                  <a:pt x="-15190" y="836692"/>
                  <a:pt x="7712" y="420460"/>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3802178001">
                  <a:prstGeom prst="rect">
                    <a:avLst/>
                  </a:prstGeom>
                  <ask:type>
                    <ask:lineSketchScribble/>
                  </ask:type>
                </ask:lineSketchStyleProps>
              </a:ext>
            </a:extLst>
          </a:ln>
        </p:spPr>
        <p:txBody>
          <a:bodyPr wrap="square">
            <a:spAutoFit/>
          </a:bodyPr>
          <a:lstStyle>
            <a:defPPr>
              <a:defRPr lang="el-GR"/>
            </a:defPPr>
            <a:lvl1pPr>
              <a:defRPr sz="1600" b="1"/>
            </a:lvl1pPr>
          </a:lstStyle>
          <a:p>
            <a:r>
              <a:rPr lang="el-GR" dirty="0"/>
              <a:t>Περιγραφή</a:t>
            </a:r>
            <a:r>
              <a:rPr lang="en-GB" dirty="0"/>
              <a:t> A</a:t>
            </a:r>
          </a:p>
          <a:p>
            <a:r>
              <a:rPr lang="el-GR" b="0" dirty="0"/>
              <a:t>Αθήνα, Σεπτέμβριος 1843. Την Ελλάδα κυβερνά το βασιλικό ζεύγος των Βαυαρών Όθωνα και Αμαλίας οι οποίοι λίγους μήνες πριν μετακόμισαν στα νέα τους ανάκτορα. 22 χρόνια πριν, τον Μάρτιο του 1821, οι Έλληνες ξεκίνησαν επανάσταση για να κερδίσουν την ελευθερία τους από την Οθωμανική κυριαρχία που κράτησε πέντε αιώνες.  Ο απελευθερωτικός αγώνας ήταν δύσκολος και μακροχρόνιος. Το 1827 και ενώ συνεχίζονταν οι στρατιωτικές επιχειρήσεις, η Γ’ Εθνοσυνέλευση ψήφισε νέο, δημοκρατικότερο Σύνταγμα και όρισε το Ναύπλιο ως πρωτεύουσα του ελληνικού κράτους. Πρώτος κυβερνήτης εκλέχθηκε ο Ιωάννης Καποδίστριας. Ενώ συνεχιζόταν ο ένοπλος αγώνας στις αλύτρωτες περιοχές, ο Κυβερνήτης διαπραγματευόταν σκληρά με τις μεγάλες δυνάμεις της Ευρώπης για να πετύχει τη διεύρυνση των περιορισμένων συνόρων της Ελλάδας. Παράλληλα προσπαθούσε να οργανώσει το κράτος και να βελτιώσει τη διοίκηση, την οικονομία, της εκπαίδευση. Η σύγκρουσή του με τα συμφέροντα ορισμένων ομάδων οδήγησε στη δολοφονία του, τον Σεπτέμβριο του 1831.</a:t>
            </a:r>
          </a:p>
          <a:p>
            <a:r>
              <a:rPr lang="el-GR" b="0" dirty="0"/>
              <a:t>Μετά τη δολοφονία του Καποδίστρια, οι μεγάλες δυνάμεις, Αγγλία, Γαλλία, Ρωσία αποφάσισαν να επιβάλουν το πολίτευμα της μοναρχίας. Επέλεξαν ως μονάρχη της Ελλάδας τον νεαρό Όθωνα, γιο του βασιλιά της Βαυαρίας Λουδοβίκου. Ο  Όθωνας έφτασε στην Ελλάδα το 1833. Αποβιβάστηκε στο Ναύπλιο και έτυχε θερμής υποδοχής, καθώς ο λαός ήταν απογοητευμένος από την αναρχία και τις ταραχές που ακολούθησαν την δολοφονία του Καποδίστρια. Ήταν όμως ανήλικος και έτσι τη διακυβέρνηση ανέλαβαν για τρία χρόνια τρεις συμπατριώτες του, οι οποίοι αποτέλεσαν την  «Αντιβασιλεία». Η Αντιβασιλεία προσπάθησε να οργανώσει τη λειτουργία του κράτους αλλά η προώθηση Βαυαρών στις κρίσιμες θέσεις δυσαρέστησε τόσο τους Έλληνες όσο  και τις μεγάλες δυνάμεις. </a:t>
            </a:r>
          </a:p>
          <a:p>
            <a:r>
              <a:rPr lang="el-GR" b="0" dirty="0"/>
              <a:t>Την 1 Ιουνίου 1834 εορτάστηκε στην Αθήνα (που από το 1834 είχε γίνει η νέα πρωτεύουσα του ελληνικού κράτους) η ενηλικίωση του Όθωνα. Μέσα σε εορταστικό κλίμα και πανηγυρικές εκδηλώσεις ο Όθωνας αναγορεύτηκε  «ελέω Θεού βασιλεύς της Ελλάδος»</a:t>
            </a:r>
            <a:r>
              <a:rPr lang="en-US" b="0" dirty="0"/>
              <a:t>.</a:t>
            </a:r>
          </a:p>
          <a:p>
            <a:r>
              <a:rPr lang="en-GB" b="0" dirty="0"/>
              <a:t>…</a:t>
            </a:r>
          </a:p>
        </p:txBody>
      </p:sp>
      <p:pic>
        <p:nvPicPr>
          <p:cNvPr id="9" name="Grafik 617" descr="Aquarell, Pinselstrich, Farbe, Abstrakt, Textur, Bürste">
            <a:extLst>
              <a:ext uri="{FF2B5EF4-FFF2-40B4-BE49-F238E27FC236}">
                <a16:creationId xmlns:a16="http://schemas.microsoft.com/office/drawing/2014/main" id="{BAAA9808-EE74-40D5-849B-A6177BE9E1A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bwMode="auto">
          <a:xfrm>
            <a:off x="580103" y="722145"/>
            <a:ext cx="2025445"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410F75F-F13A-46E6-A56C-C2DD65F4D687}"/>
              </a:ext>
            </a:extLst>
          </p:cNvPr>
          <p:cNvSpPr>
            <a:spLocks noGrp="1"/>
          </p:cNvSpPr>
          <p:nvPr>
            <p:ph type="title"/>
          </p:nvPr>
        </p:nvSpPr>
        <p:spPr/>
        <p:txBody>
          <a:bodyPr/>
          <a:lstStyle/>
          <a:p>
            <a:r>
              <a:rPr lang="el-GR" dirty="0"/>
              <a:t>Βήμα 1: </a:t>
            </a:r>
            <a:r>
              <a:rPr lang="el-GR" b="0" dirty="0"/>
              <a:t>Εξοικειωθείτε με την κατάσταση</a:t>
            </a:r>
            <a:endParaRPr lang="en-GB" b="0" dirty="0"/>
          </a:p>
        </p:txBody>
      </p:sp>
      <p:sp>
        <p:nvSpPr>
          <p:cNvPr id="8" name="pop-up" descr="Click here for pop up information.">
            <a:extLst>
              <a:ext uri="{FF2B5EF4-FFF2-40B4-BE49-F238E27FC236}">
                <a16:creationId xmlns:a16="http://schemas.microsoft.com/office/drawing/2014/main" id="{E719C528-810B-43F1-89C4-12ECABA414C9}"/>
              </a:ext>
            </a:extLst>
          </p:cNvPr>
          <p:cNvSpPr/>
          <p:nvPr/>
        </p:nvSpPr>
        <p:spPr>
          <a:xfrm>
            <a:off x="6018523" y="1416258"/>
            <a:ext cx="1176191"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r>
              <a:rPr lang="en-US" b="1" dirty="0">
                <a:solidFill>
                  <a:srgbClr val="E12A3C"/>
                </a:solidFill>
              </a:rPr>
              <a:t> A </a:t>
            </a:r>
            <a:endParaRPr lang="el-GR" b="1" dirty="0">
              <a:solidFill>
                <a:srgbClr val="E12A3C"/>
              </a:solidFill>
            </a:endParaRPr>
          </a:p>
        </p:txBody>
      </p:sp>
      <p:sp>
        <p:nvSpPr>
          <p:cNvPr id="11" name="pop-up" descr="Click here for pop up information.">
            <a:extLst>
              <a:ext uri="{FF2B5EF4-FFF2-40B4-BE49-F238E27FC236}">
                <a16:creationId xmlns:a16="http://schemas.microsoft.com/office/drawing/2014/main" id="{98110ADC-441E-4734-AB38-36A143BA560D}"/>
              </a:ext>
            </a:extLst>
          </p:cNvPr>
          <p:cNvSpPr/>
          <p:nvPr/>
        </p:nvSpPr>
        <p:spPr>
          <a:xfrm>
            <a:off x="7744015" y="1356579"/>
            <a:ext cx="1174169"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r>
              <a:rPr lang="en-US" b="1" dirty="0">
                <a:solidFill>
                  <a:srgbClr val="E12A3C"/>
                </a:solidFill>
              </a:rPr>
              <a:t> B</a:t>
            </a:r>
            <a:endParaRPr lang="el-GR" b="1" dirty="0">
              <a:solidFill>
                <a:srgbClr val="E12A3C"/>
              </a:solidFill>
            </a:endParaRPr>
          </a:p>
        </p:txBody>
      </p:sp>
      <p:pic>
        <p:nvPicPr>
          <p:cNvPr id="12" name="Γραφικό 11" descr="Ίχνη παπουτσιών περίγραμμα">
            <a:extLst>
              <a:ext uri="{FF2B5EF4-FFF2-40B4-BE49-F238E27FC236}">
                <a16:creationId xmlns:a16="http://schemas.microsoft.com/office/drawing/2014/main" id="{84132E11-CB3E-4F8F-ADB8-75D8799066F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411366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0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1"/>
                  </p:tgtEl>
                </p:cond>
              </p:nextCondLst>
            </p:seq>
            <p:audio>
              <p:cMediaNode vol="80000">
                <p:cTn id="25" fill="hold" display="0">
                  <p:stCondLst>
                    <p:cond delay="indefinite"/>
                  </p:stCondLst>
                  <p:endCondLst>
                    <p:cond evt="onStopAudio" delay="0">
                      <p:tgtEl>
                        <p:sldTgt/>
                      </p:tgtEl>
                    </p:cond>
                  </p:endCondLst>
                </p:cTn>
                <p:tgtEl>
                  <p:spTgt spid="4"/>
                </p:tgtEl>
              </p:cMediaNode>
            </p:audio>
          </p:childTnLst>
        </p:cTn>
      </p:par>
    </p:tnLst>
    <p:bldLst>
      <p:bldP spid="10" grpId="0" animBg="1"/>
      <p:bldP spid="10" grpId="1" animBg="1"/>
      <p:bldP spid="7" grpId="0" animBg="1"/>
      <p:bldP spid="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90BB8E1-0F5F-44A9-BD58-C733E8FC7F10}"/>
              </a:ext>
            </a:extLst>
          </p:cNvPr>
          <p:cNvSpPr>
            <a:spLocks noGrp="1"/>
          </p:cNvSpPr>
          <p:nvPr>
            <p:ph type="title"/>
          </p:nvPr>
        </p:nvSpPr>
        <p:spPr/>
        <p:txBody>
          <a:bodyPr/>
          <a:lstStyle/>
          <a:p>
            <a:r>
              <a:rPr lang="el-GR" dirty="0"/>
              <a:t>Η κατάσταση</a:t>
            </a:r>
            <a:endParaRPr lang="en-GB" dirty="0"/>
          </a:p>
        </p:txBody>
      </p:sp>
      <p:sp>
        <p:nvSpPr>
          <p:cNvPr id="3" name="Θέση περιεχομένου 2">
            <a:extLst>
              <a:ext uri="{FF2B5EF4-FFF2-40B4-BE49-F238E27FC236}">
                <a16:creationId xmlns:a16="http://schemas.microsoft.com/office/drawing/2014/main" id="{752FCEED-0D36-4C7B-9FB9-F7F0E1803483}"/>
              </a:ext>
            </a:extLst>
          </p:cNvPr>
          <p:cNvSpPr>
            <a:spLocks noGrp="1"/>
          </p:cNvSpPr>
          <p:nvPr>
            <p:ph idx="1"/>
          </p:nvPr>
        </p:nvSpPr>
        <p:spPr>
          <a:xfrm>
            <a:off x="377017" y="1627628"/>
            <a:ext cx="11096011" cy="5100635"/>
          </a:xfrm>
          <a:custGeom>
            <a:avLst/>
            <a:gdLst>
              <a:gd name="connsiteX0" fmla="*/ 0 w 10928555"/>
              <a:gd name="connsiteY0" fmla="*/ 0 h 5044409"/>
              <a:gd name="connsiteX1" fmla="*/ 573749 w 10928555"/>
              <a:gd name="connsiteY1" fmla="*/ 0 h 5044409"/>
              <a:gd name="connsiteX2" fmla="*/ 1475355 w 10928555"/>
              <a:gd name="connsiteY2" fmla="*/ 0 h 5044409"/>
              <a:gd name="connsiteX3" fmla="*/ 2267675 w 10928555"/>
              <a:gd name="connsiteY3" fmla="*/ 0 h 5044409"/>
              <a:gd name="connsiteX4" fmla="*/ 2622853 w 10928555"/>
              <a:gd name="connsiteY4" fmla="*/ 0 h 5044409"/>
              <a:gd name="connsiteX5" fmla="*/ 3087317 w 10928555"/>
              <a:gd name="connsiteY5" fmla="*/ 0 h 5044409"/>
              <a:gd name="connsiteX6" fmla="*/ 3988923 w 10928555"/>
              <a:gd name="connsiteY6" fmla="*/ 0 h 5044409"/>
              <a:gd name="connsiteX7" fmla="*/ 4453386 w 10928555"/>
              <a:gd name="connsiteY7" fmla="*/ 0 h 5044409"/>
              <a:gd name="connsiteX8" fmla="*/ 5027135 w 10928555"/>
              <a:gd name="connsiteY8" fmla="*/ 0 h 5044409"/>
              <a:gd name="connsiteX9" fmla="*/ 5491599 w 10928555"/>
              <a:gd name="connsiteY9" fmla="*/ 0 h 5044409"/>
              <a:gd name="connsiteX10" fmla="*/ 6393205 w 10928555"/>
              <a:gd name="connsiteY10" fmla="*/ 0 h 5044409"/>
              <a:gd name="connsiteX11" fmla="*/ 6966954 w 10928555"/>
              <a:gd name="connsiteY11" fmla="*/ 0 h 5044409"/>
              <a:gd name="connsiteX12" fmla="*/ 7540703 w 10928555"/>
              <a:gd name="connsiteY12" fmla="*/ 0 h 5044409"/>
              <a:gd name="connsiteX13" fmla="*/ 8114452 w 10928555"/>
              <a:gd name="connsiteY13" fmla="*/ 0 h 5044409"/>
              <a:gd name="connsiteX14" fmla="*/ 8469630 w 10928555"/>
              <a:gd name="connsiteY14" fmla="*/ 0 h 5044409"/>
              <a:gd name="connsiteX15" fmla="*/ 9261950 w 10928555"/>
              <a:gd name="connsiteY15" fmla="*/ 0 h 5044409"/>
              <a:gd name="connsiteX16" fmla="*/ 10054271 w 10928555"/>
              <a:gd name="connsiteY16" fmla="*/ 0 h 5044409"/>
              <a:gd name="connsiteX17" fmla="*/ 10928555 w 10928555"/>
              <a:gd name="connsiteY17" fmla="*/ 0 h 5044409"/>
              <a:gd name="connsiteX18" fmla="*/ 10928555 w 10928555"/>
              <a:gd name="connsiteY18" fmla="*/ 479219 h 5044409"/>
              <a:gd name="connsiteX19" fmla="*/ 10928555 w 10928555"/>
              <a:gd name="connsiteY19" fmla="*/ 1059326 h 5044409"/>
              <a:gd name="connsiteX20" fmla="*/ 10928555 w 10928555"/>
              <a:gd name="connsiteY20" fmla="*/ 1588989 h 5044409"/>
              <a:gd name="connsiteX21" fmla="*/ 10928555 w 10928555"/>
              <a:gd name="connsiteY21" fmla="*/ 2320428 h 5044409"/>
              <a:gd name="connsiteX22" fmla="*/ 10928555 w 10928555"/>
              <a:gd name="connsiteY22" fmla="*/ 2900535 h 5044409"/>
              <a:gd name="connsiteX23" fmla="*/ 10928555 w 10928555"/>
              <a:gd name="connsiteY23" fmla="*/ 3379754 h 5044409"/>
              <a:gd name="connsiteX24" fmla="*/ 10928555 w 10928555"/>
              <a:gd name="connsiteY24" fmla="*/ 4060749 h 5044409"/>
              <a:gd name="connsiteX25" fmla="*/ 10928555 w 10928555"/>
              <a:gd name="connsiteY25" fmla="*/ 5044409 h 5044409"/>
              <a:gd name="connsiteX26" fmla="*/ 10245520 w 10928555"/>
              <a:gd name="connsiteY26" fmla="*/ 5044409 h 5044409"/>
              <a:gd name="connsiteX27" fmla="*/ 9671771 w 10928555"/>
              <a:gd name="connsiteY27" fmla="*/ 5044409 h 5044409"/>
              <a:gd name="connsiteX28" fmla="*/ 8770165 w 10928555"/>
              <a:gd name="connsiteY28" fmla="*/ 5044409 h 5044409"/>
              <a:gd name="connsiteX29" fmla="*/ 8196416 w 10928555"/>
              <a:gd name="connsiteY29" fmla="*/ 5044409 h 5044409"/>
              <a:gd name="connsiteX30" fmla="*/ 7404096 w 10928555"/>
              <a:gd name="connsiteY30" fmla="*/ 5044409 h 5044409"/>
              <a:gd name="connsiteX31" fmla="*/ 6830347 w 10928555"/>
              <a:gd name="connsiteY31" fmla="*/ 5044409 h 5044409"/>
              <a:gd name="connsiteX32" fmla="*/ 6256598 w 10928555"/>
              <a:gd name="connsiteY32" fmla="*/ 5044409 h 5044409"/>
              <a:gd name="connsiteX33" fmla="*/ 5792134 w 10928555"/>
              <a:gd name="connsiteY33" fmla="*/ 5044409 h 5044409"/>
              <a:gd name="connsiteX34" fmla="*/ 5327671 w 10928555"/>
              <a:gd name="connsiteY34" fmla="*/ 5044409 h 5044409"/>
              <a:gd name="connsiteX35" fmla="*/ 4863207 w 10928555"/>
              <a:gd name="connsiteY35" fmla="*/ 5044409 h 5044409"/>
              <a:gd name="connsiteX36" fmla="*/ 4289458 w 10928555"/>
              <a:gd name="connsiteY36" fmla="*/ 5044409 h 5044409"/>
              <a:gd name="connsiteX37" fmla="*/ 3715709 w 10928555"/>
              <a:gd name="connsiteY37" fmla="*/ 5044409 h 5044409"/>
              <a:gd name="connsiteX38" fmla="*/ 3141960 w 10928555"/>
              <a:gd name="connsiteY38" fmla="*/ 5044409 h 5044409"/>
              <a:gd name="connsiteX39" fmla="*/ 2458925 w 10928555"/>
              <a:gd name="connsiteY39" fmla="*/ 5044409 h 5044409"/>
              <a:gd name="connsiteX40" fmla="*/ 1666605 w 10928555"/>
              <a:gd name="connsiteY40" fmla="*/ 5044409 h 5044409"/>
              <a:gd name="connsiteX41" fmla="*/ 1311427 w 10928555"/>
              <a:gd name="connsiteY41" fmla="*/ 5044409 h 5044409"/>
              <a:gd name="connsiteX42" fmla="*/ 628392 w 10928555"/>
              <a:gd name="connsiteY42" fmla="*/ 5044409 h 5044409"/>
              <a:gd name="connsiteX43" fmla="*/ 0 w 10928555"/>
              <a:gd name="connsiteY43" fmla="*/ 5044409 h 5044409"/>
              <a:gd name="connsiteX44" fmla="*/ 0 w 10928555"/>
              <a:gd name="connsiteY44" fmla="*/ 4363414 h 5044409"/>
              <a:gd name="connsiteX45" fmla="*/ 0 w 10928555"/>
              <a:gd name="connsiteY45" fmla="*/ 3732863 h 5044409"/>
              <a:gd name="connsiteX46" fmla="*/ 0 w 10928555"/>
              <a:gd name="connsiteY46" fmla="*/ 3152756 h 5044409"/>
              <a:gd name="connsiteX47" fmla="*/ 0 w 10928555"/>
              <a:gd name="connsiteY47" fmla="*/ 2572649 h 5044409"/>
              <a:gd name="connsiteX48" fmla="*/ 0 w 10928555"/>
              <a:gd name="connsiteY48" fmla="*/ 1891653 h 5044409"/>
              <a:gd name="connsiteX49" fmla="*/ 0 w 10928555"/>
              <a:gd name="connsiteY49" fmla="*/ 1361990 h 5044409"/>
              <a:gd name="connsiteX50" fmla="*/ 0 w 10928555"/>
              <a:gd name="connsiteY50" fmla="*/ 832327 h 5044409"/>
              <a:gd name="connsiteX51" fmla="*/ 0 w 10928555"/>
              <a:gd name="connsiteY51" fmla="*/ 0 h 5044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928555" h="5044409" fill="none" extrusionOk="0">
                <a:moveTo>
                  <a:pt x="0" y="0"/>
                </a:moveTo>
                <a:cubicBezTo>
                  <a:pt x="162972" y="1395"/>
                  <a:pt x="441476" y="19341"/>
                  <a:pt x="573749" y="0"/>
                </a:cubicBezTo>
                <a:cubicBezTo>
                  <a:pt x="706022" y="-19341"/>
                  <a:pt x="1077654" y="-38268"/>
                  <a:pt x="1475355" y="0"/>
                </a:cubicBezTo>
                <a:cubicBezTo>
                  <a:pt x="1873056" y="38268"/>
                  <a:pt x="1949273" y="29538"/>
                  <a:pt x="2267675" y="0"/>
                </a:cubicBezTo>
                <a:cubicBezTo>
                  <a:pt x="2586077" y="-29538"/>
                  <a:pt x="2482130" y="104"/>
                  <a:pt x="2622853" y="0"/>
                </a:cubicBezTo>
                <a:cubicBezTo>
                  <a:pt x="2763576" y="-104"/>
                  <a:pt x="2986443" y="-17190"/>
                  <a:pt x="3087317" y="0"/>
                </a:cubicBezTo>
                <a:cubicBezTo>
                  <a:pt x="3188191" y="17190"/>
                  <a:pt x="3575984" y="-41097"/>
                  <a:pt x="3988923" y="0"/>
                </a:cubicBezTo>
                <a:cubicBezTo>
                  <a:pt x="4401862" y="41097"/>
                  <a:pt x="4237731" y="-17"/>
                  <a:pt x="4453386" y="0"/>
                </a:cubicBezTo>
                <a:cubicBezTo>
                  <a:pt x="4669041" y="17"/>
                  <a:pt x="4850622" y="-14454"/>
                  <a:pt x="5027135" y="0"/>
                </a:cubicBezTo>
                <a:cubicBezTo>
                  <a:pt x="5203648" y="14454"/>
                  <a:pt x="5262254" y="8057"/>
                  <a:pt x="5491599" y="0"/>
                </a:cubicBezTo>
                <a:cubicBezTo>
                  <a:pt x="5720944" y="-8057"/>
                  <a:pt x="6190399" y="4656"/>
                  <a:pt x="6393205" y="0"/>
                </a:cubicBezTo>
                <a:cubicBezTo>
                  <a:pt x="6596011" y="-4656"/>
                  <a:pt x="6848817" y="793"/>
                  <a:pt x="6966954" y="0"/>
                </a:cubicBezTo>
                <a:cubicBezTo>
                  <a:pt x="7085091" y="-793"/>
                  <a:pt x="7389684" y="-2811"/>
                  <a:pt x="7540703" y="0"/>
                </a:cubicBezTo>
                <a:cubicBezTo>
                  <a:pt x="7691722" y="2811"/>
                  <a:pt x="7959192" y="-19519"/>
                  <a:pt x="8114452" y="0"/>
                </a:cubicBezTo>
                <a:cubicBezTo>
                  <a:pt x="8269712" y="19519"/>
                  <a:pt x="8386814" y="-14935"/>
                  <a:pt x="8469630" y="0"/>
                </a:cubicBezTo>
                <a:cubicBezTo>
                  <a:pt x="8552446" y="14935"/>
                  <a:pt x="8886579" y="-30376"/>
                  <a:pt x="9261950" y="0"/>
                </a:cubicBezTo>
                <a:cubicBezTo>
                  <a:pt x="9637321" y="30376"/>
                  <a:pt x="9845123" y="-25045"/>
                  <a:pt x="10054271" y="0"/>
                </a:cubicBezTo>
                <a:cubicBezTo>
                  <a:pt x="10263419" y="25045"/>
                  <a:pt x="10634486" y="4700"/>
                  <a:pt x="10928555" y="0"/>
                </a:cubicBezTo>
                <a:cubicBezTo>
                  <a:pt x="10906962" y="112178"/>
                  <a:pt x="10943596" y="321005"/>
                  <a:pt x="10928555" y="479219"/>
                </a:cubicBezTo>
                <a:cubicBezTo>
                  <a:pt x="10913514" y="637433"/>
                  <a:pt x="10924640" y="903776"/>
                  <a:pt x="10928555" y="1059326"/>
                </a:cubicBezTo>
                <a:cubicBezTo>
                  <a:pt x="10932470" y="1214876"/>
                  <a:pt x="10927891" y="1357342"/>
                  <a:pt x="10928555" y="1588989"/>
                </a:cubicBezTo>
                <a:cubicBezTo>
                  <a:pt x="10929219" y="1820636"/>
                  <a:pt x="10922209" y="2054170"/>
                  <a:pt x="10928555" y="2320428"/>
                </a:cubicBezTo>
                <a:cubicBezTo>
                  <a:pt x="10934901" y="2586686"/>
                  <a:pt x="10929094" y="2666548"/>
                  <a:pt x="10928555" y="2900535"/>
                </a:cubicBezTo>
                <a:cubicBezTo>
                  <a:pt x="10928016" y="3134522"/>
                  <a:pt x="10941775" y="3149316"/>
                  <a:pt x="10928555" y="3379754"/>
                </a:cubicBezTo>
                <a:cubicBezTo>
                  <a:pt x="10915335" y="3610192"/>
                  <a:pt x="10905161" y="3744876"/>
                  <a:pt x="10928555" y="4060749"/>
                </a:cubicBezTo>
                <a:cubicBezTo>
                  <a:pt x="10951949" y="4376622"/>
                  <a:pt x="10926628" y="4561992"/>
                  <a:pt x="10928555" y="5044409"/>
                </a:cubicBezTo>
                <a:cubicBezTo>
                  <a:pt x="10660924" y="5062256"/>
                  <a:pt x="10544072" y="5047705"/>
                  <a:pt x="10245520" y="5044409"/>
                </a:cubicBezTo>
                <a:cubicBezTo>
                  <a:pt x="9946969" y="5041113"/>
                  <a:pt x="9796816" y="5060800"/>
                  <a:pt x="9671771" y="5044409"/>
                </a:cubicBezTo>
                <a:cubicBezTo>
                  <a:pt x="9546726" y="5028018"/>
                  <a:pt x="9040883" y="5018494"/>
                  <a:pt x="8770165" y="5044409"/>
                </a:cubicBezTo>
                <a:cubicBezTo>
                  <a:pt x="8499447" y="5070324"/>
                  <a:pt x="8334517" y="5020566"/>
                  <a:pt x="8196416" y="5044409"/>
                </a:cubicBezTo>
                <a:cubicBezTo>
                  <a:pt x="8058315" y="5068252"/>
                  <a:pt x="7592349" y="5030995"/>
                  <a:pt x="7404096" y="5044409"/>
                </a:cubicBezTo>
                <a:cubicBezTo>
                  <a:pt x="7215843" y="5057823"/>
                  <a:pt x="7087064" y="5054662"/>
                  <a:pt x="6830347" y="5044409"/>
                </a:cubicBezTo>
                <a:cubicBezTo>
                  <a:pt x="6573630" y="5034156"/>
                  <a:pt x="6431864" y="5032430"/>
                  <a:pt x="6256598" y="5044409"/>
                </a:cubicBezTo>
                <a:cubicBezTo>
                  <a:pt x="6081332" y="5056388"/>
                  <a:pt x="5936425" y="5039374"/>
                  <a:pt x="5792134" y="5044409"/>
                </a:cubicBezTo>
                <a:cubicBezTo>
                  <a:pt x="5647843" y="5049444"/>
                  <a:pt x="5505205" y="5046366"/>
                  <a:pt x="5327671" y="5044409"/>
                </a:cubicBezTo>
                <a:cubicBezTo>
                  <a:pt x="5150137" y="5042452"/>
                  <a:pt x="5002153" y="5024557"/>
                  <a:pt x="4863207" y="5044409"/>
                </a:cubicBezTo>
                <a:cubicBezTo>
                  <a:pt x="4724261" y="5064261"/>
                  <a:pt x="4490600" y="5060075"/>
                  <a:pt x="4289458" y="5044409"/>
                </a:cubicBezTo>
                <a:cubicBezTo>
                  <a:pt x="4088316" y="5028743"/>
                  <a:pt x="3990129" y="5043433"/>
                  <a:pt x="3715709" y="5044409"/>
                </a:cubicBezTo>
                <a:cubicBezTo>
                  <a:pt x="3441289" y="5045385"/>
                  <a:pt x="3366124" y="5054472"/>
                  <a:pt x="3141960" y="5044409"/>
                </a:cubicBezTo>
                <a:cubicBezTo>
                  <a:pt x="2917796" y="5034346"/>
                  <a:pt x="2601256" y="5010260"/>
                  <a:pt x="2458925" y="5044409"/>
                </a:cubicBezTo>
                <a:cubicBezTo>
                  <a:pt x="2316595" y="5078558"/>
                  <a:pt x="1990803" y="5044579"/>
                  <a:pt x="1666605" y="5044409"/>
                </a:cubicBezTo>
                <a:cubicBezTo>
                  <a:pt x="1342407" y="5044239"/>
                  <a:pt x="1384393" y="5038532"/>
                  <a:pt x="1311427" y="5044409"/>
                </a:cubicBezTo>
                <a:cubicBezTo>
                  <a:pt x="1238461" y="5050286"/>
                  <a:pt x="820078" y="5066682"/>
                  <a:pt x="628392" y="5044409"/>
                </a:cubicBezTo>
                <a:cubicBezTo>
                  <a:pt x="436707" y="5022136"/>
                  <a:pt x="168048" y="5025073"/>
                  <a:pt x="0" y="5044409"/>
                </a:cubicBezTo>
                <a:cubicBezTo>
                  <a:pt x="-2922" y="4859022"/>
                  <a:pt x="-10021" y="4556214"/>
                  <a:pt x="0" y="4363414"/>
                </a:cubicBezTo>
                <a:cubicBezTo>
                  <a:pt x="10021" y="4170614"/>
                  <a:pt x="27689" y="3924452"/>
                  <a:pt x="0" y="3732863"/>
                </a:cubicBezTo>
                <a:cubicBezTo>
                  <a:pt x="-27689" y="3541274"/>
                  <a:pt x="23259" y="3356367"/>
                  <a:pt x="0" y="3152756"/>
                </a:cubicBezTo>
                <a:cubicBezTo>
                  <a:pt x="-23259" y="2949145"/>
                  <a:pt x="-27067" y="2715187"/>
                  <a:pt x="0" y="2572649"/>
                </a:cubicBezTo>
                <a:cubicBezTo>
                  <a:pt x="27067" y="2430111"/>
                  <a:pt x="-22037" y="2136518"/>
                  <a:pt x="0" y="1891653"/>
                </a:cubicBezTo>
                <a:cubicBezTo>
                  <a:pt x="22037" y="1646788"/>
                  <a:pt x="6867" y="1597992"/>
                  <a:pt x="0" y="1361990"/>
                </a:cubicBezTo>
                <a:cubicBezTo>
                  <a:pt x="-6867" y="1125988"/>
                  <a:pt x="18104" y="1084977"/>
                  <a:pt x="0" y="832327"/>
                </a:cubicBezTo>
                <a:cubicBezTo>
                  <a:pt x="-18104" y="579677"/>
                  <a:pt x="3617" y="264083"/>
                  <a:pt x="0" y="0"/>
                </a:cubicBezTo>
                <a:close/>
              </a:path>
              <a:path w="10928555" h="5044409" stroke="0" extrusionOk="0">
                <a:moveTo>
                  <a:pt x="0" y="0"/>
                </a:moveTo>
                <a:cubicBezTo>
                  <a:pt x="170592" y="-14629"/>
                  <a:pt x="325839" y="-14745"/>
                  <a:pt x="464464" y="0"/>
                </a:cubicBezTo>
                <a:cubicBezTo>
                  <a:pt x="603089" y="14745"/>
                  <a:pt x="883234" y="18566"/>
                  <a:pt x="1147498" y="0"/>
                </a:cubicBezTo>
                <a:cubicBezTo>
                  <a:pt x="1411762" y="-18566"/>
                  <a:pt x="1630008" y="18291"/>
                  <a:pt x="2049104" y="0"/>
                </a:cubicBezTo>
                <a:cubicBezTo>
                  <a:pt x="2468200" y="-18291"/>
                  <a:pt x="2297458" y="13017"/>
                  <a:pt x="2404282" y="0"/>
                </a:cubicBezTo>
                <a:cubicBezTo>
                  <a:pt x="2511106" y="-13017"/>
                  <a:pt x="2766658" y="7794"/>
                  <a:pt x="3087317" y="0"/>
                </a:cubicBezTo>
                <a:cubicBezTo>
                  <a:pt x="3407977" y="-7794"/>
                  <a:pt x="3761683" y="30427"/>
                  <a:pt x="3988923" y="0"/>
                </a:cubicBezTo>
                <a:cubicBezTo>
                  <a:pt x="4216163" y="-30427"/>
                  <a:pt x="4304453" y="22765"/>
                  <a:pt x="4453386" y="0"/>
                </a:cubicBezTo>
                <a:cubicBezTo>
                  <a:pt x="4602319" y="-22765"/>
                  <a:pt x="4884056" y="-7991"/>
                  <a:pt x="5136421" y="0"/>
                </a:cubicBezTo>
                <a:cubicBezTo>
                  <a:pt x="5388787" y="7991"/>
                  <a:pt x="5493966" y="-13008"/>
                  <a:pt x="5710170" y="0"/>
                </a:cubicBezTo>
                <a:cubicBezTo>
                  <a:pt x="5926374" y="13008"/>
                  <a:pt x="6246597" y="-8241"/>
                  <a:pt x="6393205" y="0"/>
                </a:cubicBezTo>
                <a:cubicBezTo>
                  <a:pt x="6539813" y="8241"/>
                  <a:pt x="6729322" y="17988"/>
                  <a:pt x="6966954" y="0"/>
                </a:cubicBezTo>
                <a:cubicBezTo>
                  <a:pt x="7204586" y="-17988"/>
                  <a:pt x="7429437" y="7167"/>
                  <a:pt x="7649988" y="0"/>
                </a:cubicBezTo>
                <a:cubicBezTo>
                  <a:pt x="7870539" y="-7167"/>
                  <a:pt x="8101848" y="20677"/>
                  <a:pt x="8223738" y="0"/>
                </a:cubicBezTo>
                <a:cubicBezTo>
                  <a:pt x="8345628" y="-20677"/>
                  <a:pt x="8853240" y="-4381"/>
                  <a:pt x="9016058" y="0"/>
                </a:cubicBezTo>
                <a:cubicBezTo>
                  <a:pt x="9178876" y="4381"/>
                  <a:pt x="9480542" y="-7506"/>
                  <a:pt x="9917664" y="0"/>
                </a:cubicBezTo>
                <a:cubicBezTo>
                  <a:pt x="10354786" y="7506"/>
                  <a:pt x="10502864" y="20820"/>
                  <a:pt x="10928555" y="0"/>
                </a:cubicBezTo>
                <a:cubicBezTo>
                  <a:pt x="10926350" y="354843"/>
                  <a:pt x="10895773" y="570665"/>
                  <a:pt x="10928555" y="731439"/>
                </a:cubicBezTo>
                <a:cubicBezTo>
                  <a:pt x="10961337" y="892213"/>
                  <a:pt x="10947160" y="1030882"/>
                  <a:pt x="10928555" y="1261102"/>
                </a:cubicBezTo>
                <a:cubicBezTo>
                  <a:pt x="10909950" y="1491322"/>
                  <a:pt x="10952359" y="1577185"/>
                  <a:pt x="10928555" y="1891653"/>
                </a:cubicBezTo>
                <a:cubicBezTo>
                  <a:pt x="10904751" y="2206121"/>
                  <a:pt x="10934754" y="2263502"/>
                  <a:pt x="10928555" y="2370872"/>
                </a:cubicBezTo>
                <a:cubicBezTo>
                  <a:pt x="10922356" y="2478242"/>
                  <a:pt x="10916635" y="2716971"/>
                  <a:pt x="10928555" y="3051867"/>
                </a:cubicBezTo>
                <a:cubicBezTo>
                  <a:pt x="10940475" y="3386764"/>
                  <a:pt x="10919892" y="3452807"/>
                  <a:pt x="10928555" y="3732863"/>
                </a:cubicBezTo>
                <a:cubicBezTo>
                  <a:pt x="10937218" y="4012919"/>
                  <a:pt x="10921891" y="4168180"/>
                  <a:pt x="10928555" y="4363414"/>
                </a:cubicBezTo>
                <a:cubicBezTo>
                  <a:pt x="10935219" y="4558648"/>
                  <a:pt x="10951799" y="4769678"/>
                  <a:pt x="10928555" y="5044409"/>
                </a:cubicBezTo>
                <a:cubicBezTo>
                  <a:pt x="10606764" y="5067172"/>
                  <a:pt x="10309773" y="5058116"/>
                  <a:pt x="10026949" y="5044409"/>
                </a:cubicBezTo>
                <a:cubicBezTo>
                  <a:pt x="9744125" y="5030702"/>
                  <a:pt x="9638153" y="5051829"/>
                  <a:pt x="9343915" y="5044409"/>
                </a:cubicBezTo>
                <a:cubicBezTo>
                  <a:pt x="9049677" y="5036989"/>
                  <a:pt x="8939215" y="5044152"/>
                  <a:pt x="8551594" y="5044409"/>
                </a:cubicBezTo>
                <a:cubicBezTo>
                  <a:pt x="8163973" y="5044666"/>
                  <a:pt x="8317122" y="5058294"/>
                  <a:pt x="8196416" y="5044409"/>
                </a:cubicBezTo>
                <a:cubicBezTo>
                  <a:pt x="8075710" y="5030524"/>
                  <a:pt x="7675411" y="5043906"/>
                  <a:pt x="7513382" y="5044409"/>
                </a:cubicBezTo>
                <a:cubicBezTo>
                  <a:pt x="7351353" y="5044912"/>
                  <a:pt x="6916658" y="5016157"/>
                  <a:pt x="6721061" y="5044409"/>
                </a:cubicBezTo>
                <a:cubicBezTo>
                  <a:pt x="6525464" y="5072661"/>
                  <a:pt x="6171142" y="5003477"/>
                  <a:pt x="5819456" y="5044409"/>
                </a:cubicBezTo>
                <a:cubicBezTo>
                  <a:pt x="5467771" y="5085341"/>
                  <a:pt x="5275981" y="5055497"/>
                  <a:pt x="5136421" y="5044409"/>
                </a:cubicBezTo>
                <a:cubicBezTo>
                  <a:pt x="4996861" y="5033321"/>
                  <a:pt x="4838138" y="5047010"/>
                  <a:pt x="4671957" y="5044409"/>
                </a:cubicBezTo>
                <a:cubicBezTo>
                  <a:pt x="4505776" y="5041808"/>
                  <a:pt x="4162186" y="5057317"/>
                  <a:pt x="3770351" y="5044409"/>
                </a:cubicBezTo>
                <a:cubicBezTo>
                  <a:pt x="3378516" y="5031501"/>
                  <a:pt x="3440633" y="5064134"/>
                  <a:pt x="3305888" y="5044409"/>
                </a:cubicBezTo>
                <a:cubicBezTo>
                  <a:pt x="3171143" y="5024684"/>
                  <a:pt x="2995855" y="5048336"/>
                  <a:pt x="2841424" y="5044409"/>
                </a:cubicBezTo>
                <a:cubicBezTo>
                  <a:pt x="2686993" y="5040482"/>
                  <a:pt x="2436869" y="5033424"/>
                  <a:pt x="2267675" y="5044409"/>
                </a:cubicBezTo>
                <a:cubicBezTo>
                  <a:pt x="2098481" y="5055394"/>
                  <a:pt x="1837475" y="5023128"/>
                  <a:pt x="1584640" y="5044409"/>
                </a:cubicBezTo>
                <a:cubicBezTo>
                  <a:pt x="1331806" y="5065690"/>
                  <a:pt x="1344518" y="5045116"/>
                  <a:pt x="1229462" y="5044409"/>
                </a:cubicBezTo>
                <a:cubicBezTo>
                  <a:pt x="1114406" y="5043702"/>
                  <a:pt x="559774" y="4986642"/>
                  <a:pt x="0" y="5044409"/>
                </a:cubicBezTo>
                <a:cubicBezTo>
                  <a:pt x="6018" y="4875312"/>
                  <a:pt x="10689" y="4741996"/>
                  <a:pt x="0" y="4464302"/>
                </a:cubicBezTo>
                <a:cubicBezTo>
                  <a:pt x="-10689" y="4186608"/>
                  <a:pt x="8959" y="4004665"/>
                  <a:pt x="0" y="3783307"/>
                </a:cubicBezTo>
                <a:cubicBezTo>
                  <a:pt x="-8959" y="3561949"/>
                  <a:pt x="34905" y="3272987"/>
                  <a:pt x="0" y="3051867"/>
                </a:cubicBezTo>
                <a:cubicBezTo>
                  <a:pt x="-34905" y="2830747"/>
                  <a:pt x="-22396" y="2784441"/>
                  <a:pt x="0" y="2572649"/>
                </a:cubicBezTo>
                <a:cubicBezTo>
                  <a:pt x="22396" y="2360857"/>
                  <a:pt x="25996" y="2180364"/>
                  <a:pt x="0" y="1942097"/>
                </a:cubicBezTo>
                <a:cubicBezTo>
                  <a:pt x="-25996" y="1703830"/>
                  <a:pt x="-21018" y="1568707"/>
                  <a:pt x="0" y="1412435"/>
                </a:cubicBezTo>
                <a:cubicBezTo>
                  <a:pt x="21018" y="1256163"/>
                  <a:pt x="13333" y="981016"/>
                  <a:pt x="0" y="832327"/>
                </a:cubicBezTo>
                <a:cubicBezTo>
                  <a:pt x="-13333" y="683638"/>
                  <a:pt x="3790" y="305092"/>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4248148241">
                  <ask:type>
                    <ask:lineSketchFreehand/>
                  </ask:type>
                </ask:lineSketchStyleProps>
              </a:ext>
            </a:extLst>
          </a:ln>
        </p:spPr>
        <p:txBody>
          <a:bodyPr>
            <a:noAutofit/>
          </a:bodyPr>
          <a:lstStyle/>
          <a:p>
            <a:pPr marL="0" indent="0" algn="just">
              <a:lnSpc>
                <a:spcPct val="110000"/>
              </a:lnSpc>
              <a:spcAft>
                <a:spcPts val="0"/>
              </a:spcAft>
              <a:buNone/>
            </a:pPr>
            <a:r>
              <a:rPr lang="el-GR" sz="1600" dirty="0">
                <a:latin typeface="Calibri" panose="020F0502020204030204" pitchFamily="34" charset="0"/>
                <a:ea typeface="MyriadPro-Regular"/>
                <a:cs typeface="Arial" panose="020B0604020202020204" pitchFamily="34" charset="0"/>
              </a:rPr>
              <a:t>Το ημερολόγιο γράφει 2 Σεπτεμβρίου 1943. Στην Αθήνα τον τελευταίο καιρό η ατμόσφαιρα είναι ηλεκτρισμένη. Τα προβλήματα όλο και μεγαλώνουν. Η γη είναι συγκεντρωμένη στα χέρια λίγων τσιφλικάδων, των μοναστηριών και του κράτους, με αποτέλεσμα μεγάλο μέρος της να μένει χέρσο και  ακαλλιέργητο και οι αγρότες είναι εξαθλιωμένοι. Οι τιμές της γης και των ακινήτων στην πρωτεύουσα έχουν φτάσει στα ύψη, η τοκογλυφία και εκμετάλλευση ταλαιπωρούν τους κατοίκους. Η στελέχωση του στρατού με Βαυαρούς και η απομάκρυνση των αγωνιστών της επανάστασης έχει εξοργίσει τους τελευταίους. Η Αθήνα και τα περίχωρά της βρίσκονται στο έλεος ληστρικών συμμοριών που καθιστούν επικίνδυνες τις μετακινήσεις. Η χώρα βρίσκεται σε δεινή οικονομική κατάσταση. Λίγους μήνες πριν, ο Όθωνας ανακοίνωσε πως αδυνατεί να αποπληρώσει το δάνειο των 6 0 εκατομμυρίων φράγκων που είχε λάβει με την εγγύηση των τριών προστάτιδων δυνάμεων. Υποχρεώθηκε έτσι να προχωρήσει σε απολύσεις δημοσίων υπαλλήλων και στρατιωτικών, περικοπές μισθών και να ανακαλέσει τους Έλληνες πρέσβεις από το εξωτερικό. Το παλάτι συγκεντρώνει πια το γενικό μίσος. Οι </a:t>
            </a:r>
            <a:r>
              <a:rPr lang="el-GR" sz="1600" dirty="0" err="1">
                <a:latin typeface="Calibri" panose="020F0502020204030204" pitchFamily="34" charset="0"/>
                <a:ea typeface="MyriadPro-Regular"/>
                <a:cs typeface="Arial" panose="020B0604020202020204" pitchFamily="34" charset="0"/>
              </a:rPr>
              <a:t>μικροεξεγέρσεις</a:t>
            </a:r>
            <a:r>
              <a:rPr lang="el-GR" sz="1600" dirty="0">
                <a:latin typeface="Calibri" panose="020F0502020204030204" pitchFamily="34" charset="0"/>
                <a:ea typeface="MyriadPro-Regular"/>
                <a:cs typeface="Arial" panose="020B0604020202020204" pitchFamily="34" charset="0"/>
              </a:rPr>
              <a:t> έχουν πυκνώσει τον τελευταίο καιρό, καθώς ο απολυταρχικός τρόπος διακυβέρνησης έρχεται να προστεθεί σε όλα τα προβλήματα. </a:t>
            </a:r>
          </a:p>
          <a:p>
            <a:pPr marL="0" indent="0" algn="just">
              <a:lnSpc>
                <a:spcPct val="110000"/>
              </a:lnSpc>
              <a:spcAft>
                <a:spcPts val="0"/>
              </a:spcAft>
              <a:buNone/>
            </a:pPr>
            <a:r>
              <a:rPr lang="el-GR" sz="1600" dirty="0">
                <a:latin typeface="Calibri" panose="020F0502020204030204" pitchFamily="34" charset="0"/>
                <a:ea typeface="MyriadPro-Regular"/>
                <a:cs typeface="Arial" panose="020B0604020202020204" pitchFamily="34" charset="0"/>
              </a:rPr>
              <a:t>Βραδιάζει. Την ώρα αυτή συνήθως η κίνηση στους δρόμους λιγοστεύει. Αυτό το βράδυ όμως κάτι περίεργο συμβαίνει. Από τα περίχωρα της Αθήνας πλησιάζει σιγά-σιγά ο θόρυβος από τα βήματα και τις φωνές των στρατιωτών που προσεγγίζουν την πρωτεύουσα. Είναι πολλοί. Ίσως να φτάνουν και τις 2000. Το παλάτι είναι ανάστατο. Ο Όθωνας έχει συγκαλέσει εκτάκτως τους υπασπιστές του. Υπήρχαν πληροφορίες από νωρίς πως αυτή τη νύχτα κάτι σοβαρό θα συμβεί. Δίνει διαταγή στη χωροφυλακή να κατευθυνθεί στο σπίτι του στρατηγού Μακρυγιάννη,  συγγραφέα και αγωνιστή της Επανάστασης. Πρέπει να τον συλλάβουν. Από καιρό ήταν γνωστό πως ο Μακρυγιάννης αντιπολιτευόταν το παλάτι. Είχε  συστήσει και οργάνωση με σκοπό την διεκδίκηση συντάγματος, στην οποία είχαν σταδιακά μυηθεί οι αρχηγοί των κομμάτων και οι επικεφαλής του στρατού</a:t>
            </a:r>
            <a:r>
              <a:rPr lang="en-GB" sz="1600" dirty="0">
                <a:effectLst/>
                <a:latin typeface="Calibri" panose="020F0502020204030204" pitchFamily="34" charset="0"/>
                <a:ea typeface="MyriadPro-Regular"/>
                <a:cs typeface="Arial" panose="020B0604020202020204" pitchFamily="34" charset="0"/>
              </a:rPr>
              <a:t>.</a:t>
            </a:r>
            <a:r>
              <a:rPr lang="en-GB" sz="1600" dirty="0">
                <a:latin typeface="Calibri" panose="020F0502020204030204" pitchFamily="34" charset="0"/>
                <a:ea typeface="MyriadPro-Regular"/>
                <a:cs typeface="Arial" panose="020B0604020202020204" pitchFamily="34" charset="0"/>
              </a:rPr>
              <a:t>  …</a:t>
            </a:r>
            <a:endParaRPr lang="en-GB" sz="1600" dirty="0">
              <a:effectLst/>
              <a:latin typeface="Calibri" panose="020F0502020204030204" pitchFamily="34" charset="0"/>
              <a:ea typeface="MyriadPro-Regular"/>
              <a:cs typeface="Arial" panose="020B0604020202020204" pitchFamily="34" charset="0"/>
            </a:endParaRPr>
          </a:p>
        </p:txBody>
      </p:sp>
      <p:pic>
        <p:nvPicPr>
          <p:cNvPr id="4" name="Episode-3-Situation-EL">
            <a:hlinkClick r:id="" action="ppaction://media"/>
            <a:extLst>
              <a:ext uri="{FF2B5EF4-FFF2-40B4-BE49-F238E27FC236}">
                <a16:creationId xmlns:a16="http://schemas.microsoft.com/office/drawing/2014/main" id="{28E1808F-C49E-0899-D75D-E0CA14CEF0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073648" y="365125"/>
            <a:ext cx="1122199" cy="1122199"/>
          </a:xfrm>
          <a:prstGeom prst="rect">
            <a:avLst/>
          </a:prstGeom>
        </p:spPr>
      </p:pic>
    </p:spTree>
    <p:extLst>
      <p:ext uri="{BB962C8B-B14F-4D97-AF65-F5344CB8AC3E}">
        <p14:creationId xmlns:p14="http://schemas.microsoft.com/office/powerpoint/2010/main" val="316617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0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90BB8E1-0F5F-44A9-BD58-C733E8FC7F10}"/>
              </a:ext>
            </a:extLst>
          </p:cNvPr>
          <p:cNvSpPr>
            <a:spLocks noGrp="1"/>
          </p:cNvSpPr>
          <p:nvPr>
            <p:ph type="title"/>
          </p:nvPr>
        </p:nvSpPr>
        <p:spPr/>
        <p:txBody>
          <a:bodyPr/>
          <a:lstStyle/>
          <a:p>
            <a:r>
              <a:rPr lang="el-GR" dirty="0"/>
              <a:t>Η κατάσταση </a:t>
            </a:r>
            <a:r>
              <a:rPr lang="en-US" dirty="0"/>
              <a:t>(</a:t>
            </a:r>
            <a:r>
              <a:rPr lang="el-GR" dirty="0"/>
              <a:t>συνέχεια</a:t>
            </a:r>
            <a:r>
              <a:rPr lang="en-US" dirty="0"/>
              <a:t>)</a:t>
            </a:r>
            <a:endParaRPr lang="en-GB" dirty="0"/>
          </a:p>
        </p:txBody>
      </p:sp>
      <p:sp>
        <p:nvSpPr>
          <p:cNvPr id="3" name="Θέση περιεχομένου 2">
            <a:extLst>
              <a:ext uri="{FF2B5EF4-FFF2-40B4-BE49-F238E27FC236}">
                <a16:creationId xmlns:a16="http://schemas.microsoft.com/office/drawing/2014/main" id="{752FCEED-0D36-4C7B-9FB9-F7F0E1803483}"/>
              </a:ext>
            </a:extLst>
          </p:cNvPr>
          <p:cNvSpPr>
            <a:spLocks noGrp="1"/>
          </p:cNvSpPr>
          <p:nvPr>
            <p:ph idx="1"/>
          </p:nvPr>
        </p:nvSpPr>
        <p:spPr>
          <a:xfrm>
            <a:off x="172064" y="1690689"/>
            <a:ext cx="11847871" cy="4481511"/>
          </a:xfrm>
          <a:custGeom>
            <a:avLst/>
            <a:gdLst>
              <a:gd name="connsiteX0" fmla="*/ 0 w 11847871"/>
              <a:gd name="connsiteY0" fmla="*/ 0 h 4464306"/>
              <a:gd name="connsiteX1" fmla="*/ 578455 w 11847871"/>
              <a:gd name="connsiteY1" fmla="*/ 0 h 4464306"/>
              <a:gd name="connsiteX2" fmla="*/ 1512346 w 11847871"/>
              <a:gd name="connsiteY2" fmla="*/ 0 h 4464306"/>
              <a:gd name="connsiteX3" fmla="*/ 2327758 w 11847871"/>
              <a:gd name="connsiteY3" fmla="*/ 0 h 4464306"/>
              <a:gd name="connsiteX4" fmla="*/ 2669256 w 11847871"/>
              <a:gd name="connsiteY4" fmla="*/ 0 h 4464306"/>
              <a:gd name="connsiteX5" fmla="*/ 3129232 w 11847871"/>
              <a:gd name="connsiteY5" fmla="*/ 0 h 4464306"/>
              <a:gd name="connsiteX6" fmla="*/ 4063123 w 11847871"/>
              <a:gd name="connsiteY6" fmla="*/ 0 h 4464306"/>
              <a:gd name="connsiteX7" fmla="*/ 4523099 w 11847871"/>
              <a:gd name="connsiteY7" fmla="*/ 0 h 4464306"/>
              <a:gd name="connsiteX8" fmla="*/ 5101554 w 11847871"/>
              <a:gd name="connsiteY8" fmla="*/ 0 h 4464306"/>
              <a:gd name="connsiteX9" fmla="*/ 5561530 w 11847871"/>
              <a:gd name="connsiteY9" fmla="*/ 0 h 4464306"/>
              <a:gd name="connsiteX10" fmla="*/ 6495421 w 11847871"/>
              <a:gd name="connsiteY10" fmla="*/ 0 h 4464306"/>
              <a:gd name="connsiteX11" fmla="*/ 7073876 w 11847871"/>
              <a:gd name="connsiteY11" fmla="*/ 0 h 4464306"/>
              <a:gd name="connsiteX12" fmla="*/ 7652331 w 11847871"/>
              <a:gd name="connsiteY12" fmla="*/ 0 h 4464306"/>
              <a:gd name="connsiteX13" fmla="*/ 8230786 w 11847871"/>
              <a:gd name="connsiteY13" fmla="*/ 0 h 4464306"/>
              <a:gd name="connsiteX14" fmla="*/ 8572283 w 11847871"/>
              <a:gd name="connsiteY14" fmla="*/ 0 h 4464306"/>
              <a:gd name="connsiteX15" fmla="*/ 9387695 w 11847871"/>
              <a:gd name="connsiteY15" fmla="*/ 0 h 4464306"/>
              <a:gd name="connsiteX16" fmla="*/ 10203108 w 11847871"/>
              <a:gd name="connsiteY16" fmla="*/ 0 h 4464306"/>
              <a:gd name="connsiteX17" fmla="*/ 10663084 w 11847871"/>
              <a:gd name="connsiteY17" fmla="*/ 0 h 4464306"/>
              <a:gd name="connsiteX18" fmla="*/ 11004581 w 11847871"/>
              <a:gd name="connsiteY18" fmla="*/ 0 h 4464306"/>
              <a:gd name="connsiteX19" fmla="*/ 11847871 w 11847871"/>
              <a:gd name="connsiteY19" fmla="*/ 0 h 4464306"/>
              <a:gd name="connsiteX20" fmla="*/ 11847871 w 11847871"/>
              <a:gd name="connsiteY20" fmla="*/ 503829 h 4464306"/>
              <a:gd name="connsiteX21" fmla="*/ 11847871 w 11847871"/>
              <a:gd name="connsiteY21" fmla="*/ 1230873 h 4464306"/>
              <a:gd name="connsiteX22" fmla="*/ 11847871 w 11847871"/>
              <a:gd name="connsiteY22" fmla="*/ 1823988 h 4464306"/>
              <a:gd name="connsiteX23" fmla="*/ 11847871 w 11847871"/>
              <a:gd name="connsiteY23" fmla="*/ 2327817 h 4464306"/>
              <a:gd name="connsiteX24" fmla="*/ 11847871 w 11847871"/>
              <a:gd name="connsiteY24" fmla="*/ 3010218 h 4464306"/>
              <a:gd name="connsiteX25" fmla="*/ 11847871 w 11847871"/>
              <a:gd name="connsiteY25" fmla="*/ 3514047 h 4464306"/>
              <a:gd name="connsiteX26" fmla="*/ 11847871 w 11847871"/>
              <a:gd name="connsiteY26" fmla="*/ 4464306 h 4464306"/>
              <a:gd name="connsiteX27" fmla="*/ 11032459 w 11847871"/>
              <a:gd name="connsiteY27" fmla="*/ 4464306 h 4464306"/>
              <a:gd name="connsiteX28" fmla="*/ 10098568 w 11847871"/>
              <a:gd name="connsiteY28" fmla="*/ 4464306 h 4464306"/>
              <a:gd name="connsiteX29" fmla="*/ 9520113 w 11847871"/>
              <a:gd name="connsiteY29" fmla="*/ 4464306 h 4464306"/>
              <a:gd name="connsiteX30" fmla="*/ 8704701 w 11847871"/>
              <a:gd name="connsiteY30" fmla="*/ 4464306 h 4464306"/>
              <a:gd name="connsiteX31" fmla="*/ 8126246 w 11847871"/>
              <a:gd name="connsiteY31" fmla="*/ 4464306 h 4464306"/>
              <a:gd name="connsiteX32" fmla="*/ 7547791 w 11847871"/>
              <a:gd name="connsiteY32" fmla="*/ 4464306 h 4464306"/>
              <a:gd name="connsiteX33" fmla="*/ 7087815 w 11847871"/>
              <a:gd name="connsiteY33" fmla="*/ 4464306 h 4464306"/>
              <a:gd name="connsiteX34" fmla="*/ 6627838 w 11847871"/>
              <a:gd name="connsiteY34" fmla="*/ 4464306 h 4464306"/>
              <a:gd name="connsiteX35" fmla="*/ 6167862 w 11847871"/>
              <a:gd name="connsiteY35" fmla="*/ 4464306 h 4464306"/>
              <a:gd name="connsiteX36" fmla="*/ 5589407 w 11847871"/>
              <a:gd name="connsiteY36" fmla="*/ 4464306 h 4464306"/>
              <a:gd name="connsiteX37" fmla="*/ 5010952 w 11847871"/>
              <a:gd name="connsiteY37" fmla="*/ 4464306 h 4464306"/>
              <a:gd name="connsiteX38" fmla="*/ 4432498 w 11847871"/>
              <a:gd name="connsiteY38" fmla="*/ 4464306 h 4464306"/>
              <a:gd name="connsiteX39" fmla="*/ 3735564 w 11847871"/>
              <a:gd name="connsiteY39" fmla="*/ 4464306 h 4464306"/>
              <a:gd name="connsiteX40" fmla="*/ 2920152 w 11847871"/>
              <a:gd name="connsiteY40" fmla="*/ 4464306 h 4464306"/>
              <a:gd name="connsiteX41" fmla="*/ 2578654 w 11847871"/>
              <a:gd name="connsiteY41" fmla="*/ 4464306 h 4464306"/>
              <a:gd name="connsiteX42" fmla="*/ 1881721 w 11847871"/>
              <a:gd name="connsiteY42" fmla="*/ 4464306 h 4464306"/>
              <a:gd name="connsiteX43" fmla="*/ 947830 w 11847871"/>
              <a:gd name="connsiteY43" fmla="*/ 4464306 h 4464306"/>
              <a:gd name="connsiteX44" fmla="*/ 0 w 11847871"/>
              <a:gd name="connsiteY44" fmla="*/ 4464306 h 4464306"/>
              <a:gd name="connsiteX45" fmla="*/ 0 w 11847871"/>
              <a:gd name="connsiteY45" fmla="*/ 3737262 h 4464306"/>
              <a:gd name="connsiteX46" fmla="*/ 0 w 11847871"/>
              <a:gd name="connsiteY46" fmla="*/ 3144147 h 4464306"/>
              <a:gd name="connsiteX47" fmla="*/ 0 w 11847871"/>
              <a:gd name="connsiteY47" fmla="*/ 2551032 h 4464306"/>
              <a:gd name="connsiteX48" fmla="*/ 0 w 11847871"/>
              <a:gd name="connsiteY48" fmla="*/ 1868631 h 4464306"/>
              <a:gd name="connsiteX49" fmla="*/ 0 w 11847871"/>
              <a:gd name="connsiteY49" fmla="*/ 1320159 h 4464306"/>
              <a:gd name="connsiteX50" fmla="*/ 0 w 11847871"/>
              <a:gd name="connsiteY50" fmla="*/ 771687 h 4464306"/>
              <a:gd name="connsiteX51" fmla="*/ 0 w 11847871"/>
              <a:gd name="connsiteY51" fmla="*/ 0 h 446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847871" h="4464306" fill="none" extrusionOk="0">
                <a:moveTo>
                  <a:pt x="0" y="0"/>
                </a:moveTo>
                <a:cubicBezTo>
                  <a:pt x="140771" y="-4229"/>
                  <a:pt x="407891" y="-11716"/>
                  <a:pt x="578455" y="0"/>
                </a:cubicBezTo>
                <a:cubicBezTo>
                  <a:pt x="749020" y="11716"/>
                  <a:pt x="1046438" y="-2897"/>
                  <a:pt x="1512346" y="0"/>
                </a:cubicBezTo>
                <a:cubicBezTo>
                  <a:pt x="1978254" y="2897"/>
                  <a:pt x="1979186" y="-9245"/>
                  <a:pt x="2327758" y="0"/>
                </a:cubicBezTo>
                <a:cubicBezTo>
                  <a:pt x="2676330" y="9245"/>
                  <a:pt x="2558756" y="3755"/>
                  <a:pt x="2669256" y="0"/>
                </a:cubicBezTo>
                <a:cubicBezTo>
                  <a:pt x="2779756" y="-3755"/>
                  <a:pt x="2915322" y="-9670"/>
                  <a:pt x="3129232" y="0"/>
                </a:cubicBezTo>
                <a:cubicBezTo>
                  <a:pt x="3343142" y="9670"/>
                  <a:pt x="3740500" y="37513"/>
                  <a:pt x="4063123" y="0"/>
                </a:cubicBezTo>
                <a:cubicBezTo>
                  <a:pt x="4385746" y="-37513"/>
                  <a:pt x="4388238" y="15273"/>
                  <a:pt x="4523099" y="0"/>
                </a:cubicBezTo>
                <a:cubicBezTo>
                  <a:pt x="4657960" y="-15273"/>
                  <a:pt x="4932616" y="27158"/>
                  <a:pt x="5101554" y="0"/>
                </a:cubicBezTo>
                <a:cubicBezTo>
                  <a:pt x="5270493" y="-27158"/>
                  <a:pt x="5441056" y="-19404"/>
                  <a:pt x="5561530" y="0"/>
                </a:cubicBezTo>
                <a:cubicBezTo>
                  <a:pt x="5682004" y="19404"/>
                  <a:pt x="6087162" y="-25500"/>
                  <a:pt x="6495421" y="0"/>
                </a:cubicBezTo>
                <a:cubicBezTo>
                  <a:pt x="6903680" y="25500"/>
                  <a:pt x="6955413" y="-26034"/>
                  <a:pt x="7073876" y="0"/>
                </a:cubicBezTo>
                <a:cubicBezTo>
                  <a:pt x="7192340" y="26034"/>
                  <a:pt x="7456876" y="3571"/>
                  <a:pt x="7652331" y="0"/>
                </a:cubicBezTo>
                <a:cubicBezTo>
                  <a:pt x="7847787" y="-3571"/>
                  <a:pt x="8061012" y="-28881"/>
                  <a:pt x="8230786" y="0"/>
                </a:cubicBezTo>
                <a:cubicBezTo>
                  <a:pt x="8400560" y="28881"/>
                  <a:pt x="8502865" y="-7758"/>
                  <a:pt x="8572283" y="0"/>
                </a:cubicBezTo>
                <a:cubicBezTo>
                  <a:pt x="8641701" y="7758"/>
                  <a:pt x="9082654" y="20371"/>
                  <a:pt x="9387695" y="0"/>
                </a:cubicBezTo>
                <a:cubicBezTo>
                  <a:pt x="9692736" y="-20371"/>
                  <a:pt x="9859822" y="26491"/>
                  <a:pt x="10203108" y="0"/>
                </a:cubicBezTo>
                <a:cubicBezTo>
                  <a:pt x="10546394" y="-26491"/>
                  <a:pt x="10459146" y="13358"/>
                  <a:pt x="10663084" y="0"/>
                </a:cubicBezTo>
                <a:cubicBezTo>
                  <a:pt x="10867022" y="-13358"/>
                  <a:pt x="10916416" y="2186"/>
                  <a:pt x="11004581" y="0"/>
                </a:cubicBezTo>
                <a:cubicBezTo>
                  <a:pt x="11092746" y="-2186"/>
                  <a:pt x="11451243" y="-35820"/>
                  <a:pt x="11847871" y="0"/>
                </a:cubicBezTo>
                <a:cubicBezTo>
                  <a:pt x="11854167" y="125409"/>
                  <a:pt x="11861574" y="303799"/>
                  <a:pt x="11847871" y="503829"/>
                </a:cubicBezTo>
                <a:cubicBezTo>
                  <a:pt x="11834168" y="703859"/>
                  <a:pt x="11861752" y="942317"/>
                  <a:pt x="11847871" y="1230873"/>
                </a:cubicBezTo>
                <a:cubicBezTo>
                  <a:pt x="11833990" y="1519429"/>
                  <a:pt x="11841975" y="1549672"/>
                  <a:pt x="11847871" y="1823988"/>
                </a:cubicBezTo>
                <a:cubicBezTo>
                  <a:pt x="11853767" y="2098305"/>
                  <a:pt x="11837264" y="2078164"/>
                  <a:pt x="11847871" y="2327817"/>
                </a:cubicBezTo>
                <a:cubicBezTo>
                  <a:pt x="11858478" y="2577470"/>
                  <a:pt x="11880127" y="2801455"/>
                  <a:pt x="11847871" y="3010218"/>
                </a:cubicBezTo>
                <a:cubicBezTo>
                  <a:pt x="11815615" y="3218981"/>
                  <a:pt x="11867532" y="3346660"/>
                  <a:pt x="11847871" y="3514047"/>
                </a:cubicBezTo>
                <a:cubicBezTo>
                  <a:pt x="11828210" y="3681434"/>
                  <a:pt x="11810460" y="4126127"/>
                  <a:pt x="11847871" y="4464306"/>
                </a:cubicBezTo>
                <a:cubicBezTo>
                  <a:pt x="11499471" y="4431443"/>
                  <a:pt x="11237396" y="4489281"/>
                  <a:pt x="11032459" y="4464306"/>
                </a:cubicBezTo>
                <a:cubicBezTo>
                  <a:pt x="10827522" y="4439331"/>
                  <a:pt x="10508745" y="4470307"/>
                  <a:pt x="10098568" y="4464306"/>
                </a:cubicBezTo>
                <a:cubicBezTo>
                  <a:pt x="9688391" y="4458305"/>
                  <a:pt x="9736669" y="4457371"/>
                  <a:pt x="9520113" y="4464306"/>
                </a:cubicBezTo>
                <a:cubicBezTo>
                  <a:pt x="9303557" y="4471241"/>
                  <a:pt x="8988033" y="4476835"/>
                  <a:pt x="8704701" y="4464306"/>
                </a:cubicBezTo>
                <a:cubicBezTo>
                  <a:pt x="8421369" y="4451777"/>
                  <a:pt x="8311653" y="4483351"/>
                  <a:pt x="8126246" y="4464306"/>
                </a:cubicBezTo>
                <a:cubicBezTo>
                  <a:pt x="7940839" y="4445261"/>
                  <a:pt x="7679939" y="4486613"/>
                  <a:pt x="7547791" y="4464306"/>
                </a:cubicBezTo>
                <a:cubicBezTo>
                  <a:pt x="7415644" y="4441999"/>
                  <a:pt x="7195820" y="4458079"/>
                  <a:pt x="7087815" y="4464306"/>
                </a:cubicBezTo>
                <a:cubicBezTo>
                  <a:pt x="6979810" y="4470533"/>
                  <a:pt x="6768906" y="4485293"/>
                  <a:pt x="6627838" y="4464306"/>
                </a:cubicBezTo>
                <a:cubicBezTo>
                  <a:pt x="6486770" y="4443319"/>
                  <a:pt x="6377472" y="4453117"/>
                  <a:pt x="6167862" y="4464306"/>
                </a:cubicBezTo>
                <a:cubicBezTo>
                  <a:pt x="5958252" y="4475495"/>
                  <a:pt x="5727510" y="4454087"/>
                  <a:pt x="5589407" y="4464306"/>
                </a:cubicBezTo>
                <a:cubicBezTo>
                  <a:pt x="5451305" y="4474525"/>
                  <a:pt x="5256510" y="4490727"/>
                  <a:pt x="5010952" y="4464306"/>
                </a:cubicBezTo>
                <a:cubicBezTo>
                  <a:pt x="4765395" y="4437885"/>
                  <a:pt x="4557266" y="4474754"/>
                  <a:pt x="4432498" y="4464306"/>
                </a:cubicBezTo>
                <a:cubicBezTo>
                  <a:pt x="4307730" y="4453858"/>
                  <a:pt x="3910355" y="4488257"/>
                  <a:pt x="3735564" y="4464306"/>
                </a:cubicBezTo>
                <a:cubicBezTo>
                  <a:pt x="3560773" y="4440355"/>
                  <a:pt x="3306347" y="4482396"/>
                  <a:pt x="2920152" y="4464306"/>
                </a:cubicBezTo>
                <a:cubicBezTo>
                  <a:pt x="2533957" y="4446216"/>
                  <a:pt x="2705177" y="4464312"/>
                  <a:pt x="2578654" y="4464306"/>
                </a:cubicBezTo>
                <a:cubicBezTo>
                  <a:pt x="2452131" y="4464300"/>
                  <a:pt x="2200275" y="4460109"/>
                  <a:pt x="1881721" y="4464306"/>
                </a:cubicBezTo>
                <a:cubicBezTo>
                  <a:pt x="1563167" y="4468503"/>
                  <a:pt x="1353299" y="4449165"/>
                  <a:pt x="947830" y="4464306"/>
                </a:cubicBezTo>
                <a:cubicBezTo>
                  <a:pt x="542361" y="4479447"/>
                  <a:pt x="344295" y="4466778"/>
                  <a:pt x="0" y="4464306"/>
                </a:cubicBezTo>
                <a:cubicBezTo>
                  <a:pt x="6800" y="4145151"/>
                  <a:pt x="-1653" y="4026567"/>
                  <a:pt x="0" y="3737262"/>
                </a:cubicBezTo>
                <a:cubicBezTo>
                  <a:pt x="1653" y="3447957"/>
                  <a:pt x="-9012" y="3377580"/>
                  <a:pt x="0" y="3144147"/>
                </a:cubicBezTo>
                <a:cubicBezTo>
                  <a:pt x="9012" y="2910714"/>
                  <a:pt x="9622" y="2819878"/>
                  <a:pt x="0" y="2551032"/>
                </a:cubicBezTo>
                <a:cubicBezTo>
                  <a:pt x="-9622" y="2282186"/>
                  <a:pt x="4600" y="2110072"/>
                  <a:pt x="0" y="1868631"/>
                </a:cubicBezTo>
                <a:cubicBezTo>
                  <a:pt x="-4600" y="1627190"/>
                  <a:pt x="11940" y="1594026"/>
                  <a:pt x="0" y="1320159"/>
                </a:cubicBezTo>
                <a:cubicBezTo>
                  <a:pt x="-11940" y="1046292"/>
                  <a:pt x="18802" y="908828"/>
                  <a:pt x="0" y="771687"/>
                </a:cubicBezTo>
                <a:cubicBezTo>
                  <a:pt x="-18802" y="634546"/>
                  <a:pt x="11908" y="331982"/>
                  <a:pt x="0" y="0"/>
                </a:cubicBezTo>
                <a:close/>
              </a:path>
              <a:path w="11847871" h="4464306" stroke="0" extrusionOk="0">
                <a:moveTo>
                  <a:pt x="0" y="0"/>
                </a:moveTo>
                <a:cubicBezTo>
                  <a:pt x="168100" y="-1874"/>
                  <a:pt x="312061" y="-19229"/>
                  <a:pt x="459976" y="0"/>
                </a:cubicBezTo>
                <a:cubicBezTo>
                  <a:pt x="607891" y="19229"/>
                  <a:pt x="903396" y="423"/>
                  <a:pt x="1156910" y="0"/>
                </a:cubicBezTo>
                <a:cubicBezTo>
                  <a:pt x="1410424" y="-423"/>
                  <a:pt x="1868709" y="42075"/>
                  <a:pt x="2090801" y="0"/>
                </a:cubicBezTo>
                <a:cubicBezTo>
                  <a:pt x="2312893" y="-42075"/>
                  <a:pt x="2330874" y="-6825"/>
                  <a:pt x="2432298" y="0"/>
                </a:cubicBezTo>
                <a:cubicBezTo>
                  <a:pt x="2533722" y="6825"/>
                  <a:pt x="2966748" y="30359"/>
                  <a:pt x="3129232" y="0"/>
                </a:cubicBezTo>
                <a:cubicBezTo>
                  <a:pt x="3291716" y="-30359"/>
                  <a:pt x="3830027" y="42426"/>
                  <a:pt x="4063123" y="0"/>
                </a:cubicBezTo>
                <a:cubicBezTo>
                  <a:pt x="4296219" y="-42426"/>
                  <a:pt x="4320130" y="-1069"/>
                  <a:pt x="4523099" y="0"/>
                </a:cubicBezTo>
                <a:cubicBezTo>
                  <a:pt x="4726068" y="1069"/>
                  <a:pt x="4943450" y="-25770"/>
                  <a:pt x="5220033" y="0"/>
                </a:cubicBezTo>
                <a:cubicBezTo>
                  <a:pt x="5496616" y="25770"/>
                  <a:pt x="5585677" y="9861"/>
                  <a:pt x="5798487" y="0"/>
                </a:cubicBezTo>
                <a:cubicBezTo>
                  <a:pt x="6011297" y="-9861"/>
                  <a:pt x="6168132" y="13497"/>
                  <a:pt x="6495421" y="0"/>
                </a:cubicBezTo>
                <a:cubicBezTo>
                  <a:pt x="6822710" y="-13497"/>
                  <a:pt x="6953484" y="-8184"/>
                  <a:pt x="7073876" y="0"/>
                </a:cubicBezTo>
                <a:cubicBezTo>
                  <a:pt x="7194269" y="8184"/>
                  <a:pt x="7520207" y="-27236"/>
                  <a:pt x="7770810" y="0"/>
                </a:cubicBezTo>
                <a:cubicBezTo>
                  <a:pt x="8021413" y="27236"/>
                  <a:pt x="8198974" y="24420"/>
                  <a:pt x="8349264" y="0"/>
                </a:cubicBezTo>
                <a:cubicBezTo>
                  <a:pt x="8499554" y="-24420"/>
                  <a:pt x="8863280" y="-4809"/>
                  <a:pt x="9164677" y="0"/>
                </a:cubicBezTo>
                <a:cubicBezTo>
                  <a:pt x="9466074" y="4809"/>
                  <a:pt x="9814833" y="25908"/>
                  <a:pt x="10098568" y="0"/>
                </a:cubicBezTo>
                <a:cubicBezTo>
                  <a:pt x="10382303" y="-25908"/>
                  <a:pt x="10722980" y="-35606"/>
                  <a:pt x="10913980" y="0"/>
                </a:cubicBezTo>
                <a:cubicBezTo>
                  <a:pt x="11104980" y="35606"/>
                  <a:pt x="11581728" y="-37734"/>
                  <a:pt x="11847871" y="0"/>
                </a:cubicBezTo>
                <a:cubicBezTo>
                  <a:pt x="11845662" y="151098"/>
                  <a:pt x="11843678" y="408675"/>
                  <a:pt x="11847871" y="637758"/>
                </a:cubicBezTo>
                <a:cubicBezTo>
                  <a:pt x="11852064" y="866841"/>
                  <a:pt x="11831187" y="1081344"/>
                  <a:pt x="11847871" y="1275516"/>
                </a:cubicBezTo>
                <a:cubicBezTo>
                  <a:pt x="11864555" y="1469688"/>
                  <a:pt x="11867610" y="1637729"/>
                  <a:pt x="11847871" y="1779345"/>
                </a:cubicBezTo>
                <a:cubicBezTo>
                  <a:pt x="11828132" y="1920961"/>
                  <a:pt x="11857705" y="2240171"/>
                  <a:pt x="11847871" y="2461746"/>
                </a:cubicBezTo>
                <a:cubicBezTo>
                  <a:pt x="11838037" y="2683321"/>
                  <a:pt x="11825296" y="2892588"/>
                  <a:pt x="11847871" y="3144147"/>
                </a:cubicBezTo>
                <a:cubicBezTo>
                  <a:pt x="11870446" y="3395706"/>
                  <a:pt x="11818651" y="3539596"/>
                  <a:pt x="11847871" y="3781905"/>
                </a:cubicBezTo>
                <a:cubicBezTo>
                  <a:pt x="11877091" y="4024214"/>
                  <a:pt x="11880501" y="4261551"/>
                  <a:pt x="11847871" y="4464306"/>
                </a:cubicBezTo>
                <a:cubicBezTo>
                  <a:pt x="11446612" y="4490786"/>
                  <a:pt x="11341616" y="4418675"/>
                  <a:pt x="10913980" y="4464306"/>
                </a:cubicBezTo>
                <a:cubicBezTo>
                  <a:pt x="10486344" y="4509937"/>
                  <a:pt x="10508276" y="4474069"/>
                  <a:pt x="10217046" y="4464306"/>
                </a:cubicBezTo>
                <a:cubicBezTo>
                  <a:pt x="9925816" y="4454543"/>
                  <a:pt x="9736313" y="4500105"/>
                  <a:pt x="9401634" y="4464306"/>
                </a:cubicBezTo>
                <a:cubicBezTo>
                  <a:pt x="9066955" y="4428507"/>
                  <a:pt x="9213525" y="4464977"/>
                  <a:pt x="9060137" y="4464306"/>
                </a:cubicBezTo>
                <a:cubicBezTo>
                  <a:pt x="8906749" y="4463635"/>
                  <a:pt x="8648283" y="4484849"/>
                  <a:pt x="8363203" y="4464306"/>
                </a:cubicBezTo>
                <a:cubicBezTo>
                  <a:pt x="8078123" y="4443763"/>
                  <a:pt x="7952960" y="4428181"/>
                  <a:pt x="7547791" y="4464306"/>
                </a:cubicBezTo>
                <a:cubicBezTo>
                  <a:pt x="7142622" y="4500431"/>
                  <a:pt x="6918774" y="4426727"/>
                  <a:pt x="6613900" y="4464306"/>
                </a:cubicBezTo>
                <a:cubicBezTo>
                  <a:pt x="6309026" y="4501885"/>
                  <a:pt x="6081865" y="4429548"/>
                  <a:pt x="5916966" y="4464306"/>
                </a:cubicBezTo>
                <a:cubicBezTo>
                  <a:pt x="5752067" y="4499064"/>
                  <a:pt x="5675127" y="4455674"/>
                  <a:pt x="5456990" y="4464306"/>
                </a:cubicBezTo>
                <a:cubicBezTo>
                  <a:pt x="5238853" y="4472938"/>
                  <a:pt x="4840161" y="4473753"/>
                  <a:pt x="4523099" y="4464306"/>
                </a:cubicBezTo>
                <a:cubicBezTo>
                  <a:pt x="4206037" y="4454859"/>
                  <a:pt x="4212313" y="4455488"/>
                  <a:pt x="4063123" y="4464306"/>
                </a:cubicBezTo>
                <a:cubicBezTo>
                  <a:pt x="3913933" y="4473124"/>
                  <a:pt x="3741160" y="4473940"/>
                  <a:pt x="3603147" y="4464306"/>
                </a:cubicBezTo>
                <a:cubicBezTo>
                  <a:pt x="3465134" y="4454672"/>
                  <a:pt x="3276763" y="4455519"/>
                  <a:pt x="3024692" y="4464306"/>
                </a:cubicBezTo>
                <a:cubicBezTo>
                  <a:pt x="2772622" y="4473093"/>
                  <a:pt x="2656635" y="4454385"/>
                  <a:pt x="2327758" y="4464306"/>
                </a:cubicBezTo>
                <a:cubicBezTo>
                  <a:pt x="1998881" y="4474227"/>
                  <a:pt x="2156282" y="4480102"/>
                  <a:pt x="1986261" y="4464306"/>
                </a:cubicBezTo>
                <a:cubicBezTo>
                  <a:pt x="1816240" y="4448510"/>
                  <a:pt x="1404307" y="4492101"/>
                  <a:pt x="1052370" y="4464306"/>
                </a:cubicBezTo>
                <a:cubicBezTo>
                  <a:pt x="700433" y="4436511"/>
                  <a:pt x="391869" y="4458854"/>
                  <a:pt x="0" y="4464306"/>
                </a:cubicBezTo>
                <a:cubicBezTo>
                  <a:pt x="21330" y="4323405"/>
                  <a:pt x="-13899" y="4126590"/>
                  <a:pt x="0" y="3960477"/>
                </a:cubicBezTo>
                <a:cubicBezTo>
                  <a:pt x="13899" y="3794364"/>
                  <a:pt x="35046" y="3413727"/>
                  <a:pt x="0" y="3233433"/>
                </a:cubicBezTo>
                <a:cubicBezTo>
                  <a:pt x="-35046" y="3053139"/>
                  <a:pt x="13384" y="2831178"/>
                  <a:pt x="0" y="2729604"/>
                </a:cubicBezTo>
                <a:cubicBezTo>
                  <a:pt x="-13384" y="2628030"/>
                  <a:pt x="-9233" y="2235634"/>
                  <a:pt x="0" y="2091846"/>
                </a:cubicBezTo>
                <a:cubicBezTo>
                  <a:pt x="9233" y="1948058"/>
                  <a:pt x="-8318" y="1801859"/>
                  <a:pt x="0" y="1543374"/>
                </a:cubicBezTo>
                <a:cubicBezTo>
                  <a:pt x="8318" y="1284889"/>
                  <a:pt x="-28699" y="1147684"/>
                  <a:pt x="0" y="950259"/>
                </a:cubicBezTo>
                <a:cubicBezTo>
                  <a:pt x="28699" y="752835"/>
                  <a:pt x="-31107" y="370639"/>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4248148241">
                  <ask:type>
                    <ask:lineSketchFreehand/>
                  </ask:type>
                </ask:lineSketchStyleProps>
              </a:ext>
            </a:extLst>
          </a:ln>
        </p:spPr>
        <p:txBody>
          <a:bodyPr>
            <a:normAutofit lnSpcReduction="10000"/>
          </a:bodyPr>
          <a:lstStyle/>
          <a:p>
            <a:pPr marL="0" indent="0" algn="just">
              <a:lnSpc>
                <a:spcPct val="120000"/>
              </a:lnSpc>
              <a:spcAft>
                <a:spcPts val="0"/>
              </a:spcAft>
              <a:buNone/>
            </a:pPr>
            <a:r>
              <a:rPr lang="el-GR" sz="1800" dirty="0">
                <a:latin typeface="Calibri" panose="020F0502020204030204" pitchFamily="34" charset="0"/>
                <a:ea typeface="MyriadPro-Regular"/>
                <a:cs typeface="Arial" panose="020B0604020202020204" pitchFamily="34" charset="0"/>
              </a:rPr>
              <a:t>Τις τελευταίες μέρες μάλιστα ο ενθουσιασμός του τον έκανε να διαδίδει πως σχεδίαζαν εξέγερση για την 2η Μαρτίου, ημέρα της εθνικής επετείου. Η χωροφυλακή φτάνει στο σπίτι του Μακρυγιάννη και το περικυκλώνει. Ο  Δημήτριος Καλλέργης, στρατιωτικός διοικητής της Αθήνας και μυημένος στα σχέδια των επαναστατών, ξεσηκώνει τους αξιωματικούς. Συνθήματα ακούγονται από παντού. “Ζήτω το έθνος!” Ένας λόχος φτάνει στο σπίτι του Μακρυγιάννη και τον απελευθερώνει. Ένας άλλος ανοίγει τις φυλακές του </a:t>
            </a:r>
            <a:r>
              <a:rPr lang="el-GR" sz="1800" dirty="0" err="1">
                <a:latin typeface="Calibri" panose="020F0502020204030204" pitchFamily="34" charset="0"/>
                <a:ea typeface="MyriadPro-Regular"/>
                <a:cs typeface="Arial" panose="020B0604020202020204" pitchFamily="34" charset="0"/>
              </a:rPr>
              <a:t>Μεντρεσέ</a:t>
            </a:r>
            <a:r>
              <a:rPr lang="el-GR" sz="1800" dirty="0">
                <a:latin typeface="Calibri" panose="020F0502020204030204" pitchFamily="34" charset="0"/>
                <a:ea typeface="MyriadPro-Regular"/>
                <a:cs typeface="Arial" panose="020B0604020202020204" pitchFamily="34" charset="0"/>
              </a:rPr>
              <a:t>. Ο ίδιος ο Καλλέργης έφιππος κατευθύνεται  επικεφαλής του στρατού στα ανάκτορα. Έχει ήδη στείλει στρατιωτικά αποσπάσματα να καταλάβουν το νομισματοκοπείο, την Εθνική Τράπεζα, το Δημόσιο Ταμείο και τα διάφορα υπουργεία. Η πορεία του στρατού και τα ενθουσιώδη συνθήματα ξεσηκώνουν τον λαό. Όλο και περισσότεροι ενώνονται με το πλήθος και κατευθύνονται προς τα ανάκτορα. Οι τελευταίες προσπάθειες του Όθωνα να προλάβει την εξέγερση πέφτουν στο κενό. Δύο από του απεσταλμένους του συνελήφθησαν από τον στρατό ενώ ο τρίτος προτίμησε να ταχθεί με το μέρος των επαναστατών. </a:t>
            </a:r>
            <a:endParaRPr lang="en-US" sz="1800" dirty="0">
              <a:latin typeface="Calibri" panose="020F0502020204030204" pitchFamily="34" charset="0"/>
              <a:ea typeface="MyriadPro-Regular"/>
              <a:cs typeface="Arial" panose="020B0604020202020204" pitchFamily="34" charset="0"/>
            </a:endParaRPr>
          </a:p>
          <a:p>
            <a:pPr marL="0" indent="0" algn="just">
              <a:lnSpc>
                <a:spcPct val="120000"/>
              </a:lnSpc>
              <a:spcAft>
                <a:spcPts val="0"/>
              </a:spcAft>
              <a:buNone/>
            </a:pPr>
            <a:r>
              <a:rPr lang="el-GR" sz="1800" dirty="0">
                <a:latin typeface="Calibri" panose="020F0502020204030204" pitchFamily="34" charset="0"/>
                <a:ea typeface="MyriadPro-Regular"/>
                <a:cs typeface="Arial" panose="020B0604020202020204" pitchFamily="34" charset="0"/>
              </a:rPr>
              <a:t>Είναι περασμένα μεσάνυχτα. Στην πόλη όμως κανείς δεν κοιμάται. Χιλιάδες κόσμου έχουν πλέον περικυκλώσει τα ανάκτορα. Τα συνθήματα που απαιτούν παραχώρηση συντάγματος δονούν την ατμόσφαιρα. Ο Όθωνας βγαίνει στο παράθυρο. Θέλει να μιλήσει με τον Καλλέργη. Αυτός θα του διατυπώσει τα αιτήματα των επαναστατών: Ο λαός απαιτεί σύνταγμα</a:t>
            </a:r>
            <a:r>
              <a:rPr lang="en-GB" sz="1800" dirty="0">
                <a:effectLst/>
                <a:latin typeface="Calibri" panose="020F0502020204030204" pitchFamily="34" charset="0"/>
                <a:ea typeface="MyriadPro-Regular"/>
                <a:cs typeface="Arial" panose="020B0604020202020204" pitchFamily="34" charset="0"/>
              </a:rPr>
              <a:t>!</a:t>
            </a:r>
          </a:p>
        </p:txBody>
      </p:sp>
    </p:spTree>
    <p:extLst>
      <p:ext uri="{BB962C8B-B14F-4D97-AF65-F5344CB8AC3E}">
        <p14:creationId xmlns:p14="http://schemas.microsoft.com/office/powerpoint/2010/main" val="3974803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617" descr="Aquarell, Pinselstrich, Farbe, Abstrakt, Textur, Bürste">
            <a:extLst>
              <a:ext uri="{FF2B5EF4-FFF2-40B4-BE49-F238E27FC236}">
                <a16:creationId xmlns:a16="http://schemas.microsoft.com/office/drawing/2014/main" id="{E485A6B9-EC05-4DF3-ABD6-332A6FC5BEE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580103" y="722145"/>
            <a:ext cx="1550017"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a:xfrm>
            <a:off x="769192" y="365125"/>
            <a:ext cx="11911642" cy="1325563"/>
          </a:xfrm>
        </p:spPr>
        <p:txBody>
          <a:bodyPr>
            <a:normAutofit/>
          </a:bodyPr>
          <a:lstStyle/>
          <a:p>
            <a:r>
              <a:rPr lang="el-GR" sz="2900" dirty="0"/>
              <a:t>Βήμα 2:</a:t>
            </a:r>
            <a:r>
              <a:rPr lang="el-GR" sz="2900" b="0" dirty="0"/>
              <a:t> Επιλέξτε ένα άτομο του οποίου τα βήματα θέλετε να ακολουθήσετε</a:t>
            </a:r>
            <a:endParaRPr lang="en-GB" sz="29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a:xfrm>
            <a:off x="838200" y="1825625"/>
            <a:ext cx="7125929" cy="4351338"/>
          </a:xfrm>
        </p:spPr>
        <p:txBody>
          <a:bodyPr>
            <a:normAutofit/>
          </a:bodyPr>
          <a:lstStyle/>
          <a:p>
            <a:pPr algn="just">
              <a:lnSpc>
                <a:spcPct val="130000"/>
              </a:lnSpc>
            </a:pPr>
            <a:r>
              <a:rPr lang="el-GR" sz="2000" dirty="0">
                <a:latin typeface="Calibri" panose="020F0502020204030204" pitchFamily="34" charset="0"/>
                <a:ea typeface="MyriadPro-Regular"/>
                <a:cs typeface="Arial" panose="020B0604020202020204" pitchFamily="34" charset="0"/>
              </a:rPr>
              <a:t>Επιλέξαμε </a:t>
            </a:r>
            <a:r>
              <a:rPr lang="el-GR" sz="2000" b="1" dirty="0">
                <a:latin typeface="Calibri" panose="020F0502020204030204" pitchFamily="34" charset="0"/>
                <a:ea typeface="MyriadPro-Regular"/>
                <a:cs typeface="Arial" panose="020B0604020202020204" pitchFamily="34" charset="0"/>
              </a:rPr>
              <a:t>τέσσερις χαρακτήρες για εσάς</a:t>
            </a:r>
            <a:r>
              <a:rPr lang="el-GR" sz="2000" dirty="0">
                <a:latin typeface="Calibri" panose="020F0502020204030204" pitchFamily="34" charset="0"/>
                <a:ea typeface="MyriadPro-Regular"/>
                <a:cs typeface="Arial" panose="020B0604020202020204" pitchFamily="34" charset="0"/>
              </a:rPr>
              <a:t>, οι οποίοι μπορούν να σας δώσουν μια εικόνα του συναισθηματικού και ψυχικού κόσμου των ανθρώπων την εποχή του πρώτου γυναικείου κινήματος</a:t>
            </a:r>
            <a:r>
              <a:rPr lang="en-US" sz="2000" dirty="0">
                <a:effectLst/>
                <a:latin typeface="Calibri" panose="020F0502020204030204" pitchFamily="34" charset="0"/>
                <a:ea typeface="MyriadPro-Regular"/>
                <a:cs typeface="Arial" panose="020B0604020202020204" pitchFamily="34" charset="0"/>
              </a:rPr>
              <a:t>.</a:t>
            </a:r>
            <a:endParaRPr lang="en-GB" dirty="0"/>
          </a:p>
        </p:txBody>
      </p:sp>
      <p:pic>
        <p:nvPicPr>
          <p:cNvPr id="5" name="Γραφικό 4" descr="Ίχνη παπουτσιών περίγραμμα">
            <a:extLst>
              <a:ext uri="{FF2B5EF4-FFF2-40B4-BE49-F238E27FC236}">
                <a16:creationId xmlns:a16="http://schemas.microsoft.com/office/drawing/2014/main" id="{936F1F66-254E-4A47-881D-70FEB2D96A5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549570">
            <a:off x="-46891" y="654996"/>
            <a:ext cx="914400" cy="914400"/>
          </a:xfrm>
          <a:prstGeom prst="rect">
            <a:avLst/>
          </a:prstGeom>
        </p:spPr>
      </p:pic>
      <p:pic>
        <p:nvPicPr>
          <p:cNvPr id="9" name="Γραφικό 8" descr="Χρήστες περίγραμμα">
            <a:extLst>
              <a:ext uri="{FF2B5EF4-FFF2-40B4-BE49-F238E27FC236}">
                <a16:creationId xmlns:a16="http://schemas.microsoft.com/office/drawing/2014/main" id="{0241EDF6-F4B4-4EA9-864E-F42148291A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36077" y="1968493"/>
            <a:ext cx="2975224" cy="2975224"/>
          </a:xfrm>
          <a:prstGeom prst="rect">
            <a:avLst/>
          </a:prstGeom>
        </p:spPr>
      </p:pic>
    </p:spTree>
    <p:extLst>
      <p:ext uri="{BB962C8B-B14F-4D97-AF65-F5344CB8AC3E}">
        <p14:creationId xmlns:p14="http://schemas.microsoft.com/office/powerpoint/2010/main" val="19499400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4D3F1F5-3D3A-408D-9FEB-361CB1B9D3CA}"/>
              </a:ext>
            </a:extLst>
          </p:cNvPr>
          <p:cNvSpPr>
            <a:spLocks noGrp="1"/>
          </p:cNvSpPr>
          <p:nvPr>
            <p:ph type="title"/>
          </p:nvPr>
        </p:nvSpPr>
        <p:spPr/>
        <p:txBody>
          <a:bodyPr/>
          <a:lstStyle/>
          <a:p>
            <a:r>
              <a:rPr lang="el-GR" dirty="0"/>
              <a:t>Τα πρόσωπα που εμπλέκονται</a:t>
            </a:r>
            <a:endParaRPr lang="en-GB" dirty="0"/>
          </a:p>
        </p:txBody>
      </p:sp>
      <p:pic>
        <p:nvPicPr>
          <p:cNvPr id="5" name="Γραφικό 4" descr="Χρήστες περίγραμμα">
            <a:extLst>
              <a:ext uri="{FF2B5EF4-FFF2-40B4-BE49-F238E27FC236}">
                <a16:creationId xmlns:a16="http://schemas.microsoft.com/office/drawing/2014/main" id="{B53F3DD4-9976-408F-84AD-7964E267CEF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29639" y="70157"/>
            <a:ext cx="1725562" cy="1725562"/>
          </a:xfrm>
          <a:prstGeom prst="rect">
            <a:avLst/>
          </a:prstGeom>
        </p:spPr>
      </p:pic>
      <p:graphicFrame>
        <p:nvGraphicFramePr>
          <p:cNvPr id="6" name="Diagramm 3">
            <a:extLst>
              <a:ext uri="{FF2B5EF4-FFF2-40B4-BE49-F238E27FC236}">
                <a16:creationId xmlns:a16="http://schemas.microsoft.com/office/drawing/2014/main" id="{7F5DAAA2-4820-43CE-BECE-A8E1CE73384B}"/>
              </a:ext>
            </a:extLst>
          </p:cNvPr>
          <p:cNvGraphicFramePr/>
          <p:nvPr>
            <p:extLst>
              <p:ext uri="{D42A27DB-BD31-4B8C-83A1-F6EECF244321}">
                <p14:modId xmlns:p14="http://schemas.microsoft.com/office/powerpoint/2010/main" val="2617154399"/>
              </p:ext>
            </p:extLst>
          </p:nvPr>
        </p:nvGraphicFramePr>
        <p:xfrm>
          <a:off x="2035277" y="1795719"/>
          <a:ext cx="7890387" cy="46149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22173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9619E42-1FCB-46A3-A3A0-948346FE065B}"/>
              </a:ext>
            </a:extLst>
          </p:cNvPr>
          <p:cNvSpPr>
            <a:spLocks noGrp="1"/>
          </p:cNvSpPr>
          <p:nvPr>
            <p:ph type="title"/>
          </p:nvPr>
        </p:nvSpPr>
        <p:spPr/>
        <p:txBody>
          <a:bodyPr/>
          <a:lstStyle/>
          <a:p>
            <a:r>
              <a:rPr lang="el-GR" dirty="0"/>
              <a:t>Επιλέξτε ένα από αυτά τα τέσσερα άτομα</a:t>
            </a:r>
            <a:r>
              <a:rPr lang="en-US" dirty="0"/>
              <a:t> </a:t>
            </a:r>
            <a:endParaRPr lang="en-GB" dirty="0"/>
          </a:p>
        </p:txBody>
      </p:sp>
      <p:sp>
        <p:nvSpPr>
          <p:cNvPr id="3" name="Θέση περιεχομένου 2">
            <a:extLst>
              <a:ext uri="{FF2B5EF4-FFF2-40B4-BE49-F238E27FC236}">
                <a16:creationId xmlns:a16="http://schemas.microsoft.com/office/drawing/2014/main" id="{79E1266E-D571-4EDB-A52F-A58C725C2993}"/>
              </a:ext>
            </a:extLst>
          </p:cNvPr>
          <p:cNvSpPr>
            <a:spLocks noGrp="1"/>
          </p:cNvSpPr>
          <p:nvPr>
            <p:ph idx="1"/>
          </p:nvPr>
        </p:nvSpPr>
        <p:spPr/>
        <p:txBody>
          <a:bodyPr>
            <a:normAutofit/>
          </a:bodyPr>
          <a:lstStyle/>
          <a:p>
            <a:pPr marL="0" indent="0" algn="just">
              <a:lnSpc>
                <a:spcPct val="106000"/>
              </a:lnSpc>
              <a:buNone/>
            </a:pPr>
            <a:r>
              <a:rPr lang="el-GR" sz="2000" i="1" dirty="0">
                <a:latin typeface="Calibri" panose="020F0502020204030204" pitchFamily="34" charset="0"/>
                <a:ea typeface="Calibri" panose="020F0502020204030204" pitchFamily="34" charset="0"/>
                <a:cs typeface="Times New Roman" panose="02020603050405020304" pitchFamily="18" charset="0"/>
              </a:rPr>
              <a:t>Ποιανού το ρόλο θέλετε να αναλάβετε τώρα;</a:t>
            </a:r>
            <a:endParaRPr lang="en-US" sz="2000" i="1"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ct val="106000"/>
              </a:lnSpc>
              <a:buFont typeface="+mj-lt"/>
              <a:buAutoNum type="arabicPeriod"/>
            </a:pPr>
            <a:r>
              <a:rPr lang="el-GR" sz="2000" dirty="0">
                <a:latin typeface="Calibri" panose="020F0502020204030204" pitchFamily="34" charset="0"/>
                <a:ea typeface="MyriadPro-Regular"/>
                <a:cs typeface="Arial" panose="020B0604020202020204" pitchFamily="34" charset="0"/>
              </a:rPr>
              <a:t>Επιλέξτε ένα άτομο και διαβάστε προσεκτικά την κάρτα ρόλων. Θα μάθετε πολλά για τις περιστάσεις, τις σκέψεις και τα συναισθήματά τους. </a:t>
            </a:r>
          </a:p>
          <a:p>
            <a:pPr marL="457200" indent="-457200" algn="just">
              <a:lnSpc>
                <a:spcPct val="106000"/>
              </a:lnSpc>
              <a:buFont typeface="+mj-lt"/>
              <a:buAutoNum type="arabicPeriod"/>
            </a:pPr>
            <a:r>
              <a:rPr lang="el-GR" sz="2000" dirty="0">
                <a:latin typeface="Calibri" panose="020F0502020204030204" pitchFamily="34" charset="0"/>
                <a:ea typeface="MyriadPro-Regular"/>
                <a:cs typeface="Arial" panose="020B0604020202020204" pitchFamily="34" charset="0"/>
              </a:rPr>
              <a:t>Αφού διαβάσετε την κάρτα ρόλων, γεμίστε τις φούσκες σκέψης με όλα τα πιθανά επίθετα που θα μπορούσαν να περιγράψουν την κατάσταση, τα συναισθήματα και τις σκέψεις του ατόμου.</a:t>
            </a:r>
          </a:p>
          <a:p>
            <a:pPr marL="457200" indent="-457200" algn="just">
              <a:lnSpc>
                <a:spcPct val="106000"/>
              </a:lnSpc>
              <a:buFont typeface="+mj-lt"/>
              <a:buAutoNum type="arabicPeriod"/>
            </a:pPr>
            <a:r>
              <a:rPr lang="el-GR" sz="2000" dirty="0">
                <a:latin typeface="Calibri" panose="020F0502020204030204" pitchFamily="34" charset="0"/>
                <a:ea typeface="MyriadPro-Regular"/>
                <a:cs typeface="Arial" panose="020B0604020202020204" pitchFamily="34" charset="0"/>
              </a:rPr>
              <a:t>Στη συνέχεια πηγαίνετε στο βήμα 4. </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1800" b="1"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l-GR" sz="1800" b="1" dirty="0">
                <a:latin typeface="Calibri" panose="020F0502020204030204" pitchFamily="34" charset="0"/>
                <a:ea typeface="Calibri" panose="020F0502020204030204" pitchFamily="34" charset="0"/>
                <a:cs typeface="Times New Roman" panose="02020603050405020304" pitchFamily="18" charset="0"/>
              </a:rPr>
              <a:t>Προσοχή! Διαβάστε μόνο το κείμενο για το ένα άτομο που έχετε επιλέξει και, στη συνέχεια, προχωρήστε στο βήμα 3.</a:t>
            </a:r>
            <a:endParaRPr lang="en-GB" dirty="0"/>
          </a:p>
        </p:txBody>
      </p:sp>
    </p:spTree>
    <p:extLst>
      <p:ext uri="{BB962C8B-B14F-4D97-AF65-F5344CB8AC3E}">
        <p14:creationId xmlns:p14="http://schemas.microsoft.com/office/powerpoint/2010/main" val="1439734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Ορθογώνιο 8">
            <a:extLst>
              <a:ext uri="{FF2B5EF4-FFF2-40B4-BE49-F238E27FC236}">
                <a16:creationId xmlns:a16="http://schemas.microsoft.com/office/drawing/2014/main" id="{D935A445-6779-45F5-A6EA-0B7068EAABAD}"/>
              </a:ext>
            </a:extLst>
          </p:cNvPr>
          <p:cNvSpPr/>
          <p:nvPr/>
        </p:nvSpPr>
        <p:spPr>
          <a:xfrm>
            <a:off x="105318" y="1722293"/>
            <a:ext cx="1185545" cy="1778635"/>
          </a:xfrm>
          <a:prstGeom prst="rect">
            <a:avLst/>
          </a:prstGeom>
          <a:blipFill>
            <a:blip r:embed="rId4" cstate="print">
              <a:extLst>
                <a:ext uri="{28A0092B-C50C-407E-A947-70E740481C1C}">
                  <a14:useLocalDpi xmlns:a14="http://schemas.microsoft.com/office/drawing/2010/main" val="0"/>
                </a:ext>
              </a:extLst>
            </a:blip>
            <a:srcRect/>
            <a:stretch>
              <a:fillRect t="-7000" b="-7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en-GB"/>
          </a:p>
        </p:txBody>
      </p:sp>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p:txBody>
          <a:bodyPr>
            <a:normAutofit fontScale="90000"/>
          </a:bodyPr>
          <a:lstStyle/>
          <a:p>
            <a:r>
              <a:rPr lang="el-GR" dirty="0"/>
              <a:t>Πρόσωπο</a:t>
            </a:r>
            <a:r>
              <a:rPr lang="en-GB" dirty="0"/>
              <a:t> 1: </a:t>
            </a:r>
            <a:r>
              <a:rPr lang="el-GR" dirty="0"/>
              <a:t>Λάμπρος</a:t>
            </a:r>
            <a:r>
              <a:rPr lang="en-GB" dirty="0"/>
              <a:t>, </a:t>
            </a:r>
            <a:r>
              <a:rPr lang="el-GR" sz="3600" dirty="0"/>
              <a:t>νερουλάς </a:t>
            </a:r>
            <a:br>
              <a:rPr lang="el-GR" sz="3600" dirty="0"/>
            </a:br>
            <a:r>
              <a:rPr lang="el-GR" sz="3600" dirty="0"/>
              <a:t>από τα περίχωρα των Αθηνών</a:t>
            </a:r>
            <a:endParaRPr lang="en-GB" sz="4900" dirty="0"/>
          </a:p>
        </p:txBody>
      </p:sp>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1450620" y="1825624"/>
            <a:ext cx="10515601" cy="4796401"/>
          </a:xfrm>
          <a:noFill/>
        </p:spPr>
        <p:txBody>
          <a:bodyPr>
            <a:noAutofit/>
          </a:bodyPr>
          <a:lstStyle/>
          <a:p>
            <a:pPr marL="0" indent="0">
              <a:lnSpc>
                <a:spcPct val="110000"/>
              </a:lnSpc>
              <a:spcBef>
                <a:spcPts val="0"/>
              </a:spcBef>
              <a:spcAft>
                <a:spcPts val="300"/>
              </a:spcAft>
              <a:buNone/>
            </a:pPr>
            <a:r>
              <a:rPr lang="el-GR" sz="2400" b="1" i="1" dirty="0">
                <a:latin typeface="Calibri" panose="020F0502020204030204" pitchFamily="34" charset="0"/>
                <a:ea typeface="Calibri" panose="020F0502020204030204" pitchFamily="34" charset="0"/>
                <a:cs typeface="Times New Roman" panose="02020603050405020304" pitchFamily="18" charset="0"/>
              </a:rPr>
              <a:t>Είμαι ο Λάμπρος </a:t>
            </a:r>
            <a:r>
              <a:rPr lang="el-GR" sz="2400" i="1" dirty="0">
                <a:latin typeface="Calibri" panose="020F0502020204030204" pitchFamily="34" charset="0"/>
                <a:ea typeface="Calibri" panose="020F0502020204030204" pitchFamily="34" charset="0"/>
                <a:cs typeface="Times New Roman" panose="02020603050405020304" pitchFamily="18" charset="0"/>
              </a:rPr>
              <a:t>και είμαι νερουλάς. Στη δουλειά μπήκα από μικρός για να βοηθήσω τον πατέρα μου. Σχολείο δεν πήγα, τα γράμματα είναι μόνο για τους πλούσιους λέει ο πατέρας. Χαράματα ξυπνήσαμε και σήμερα, όπως κάθε μέρα. Γεμίσαμε το βαρέλι μας στην πηγή, το φορτώσαμε στο γαϊδουράκι μας και ξεκινήσαμε από το Μαρούσι για την Αθήνα</a:t>
            </a:r>
            <a:r>
              <a:rPr lang="en-US" sz="2400" i="1"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14" name="TextBox 13">
            <a:extLst>
              <a:ext uri="{FF2B5EF4-FFF2-40B4-BE49-F238E27FC236}">
                <a16:creationId xmlns:a16="http://schemas.microsoft.com/office/drawing/2014/main" id="{1ADCC552-2279-49AA-AC68-412D9A6E6A09}"/>
              </a:ext>
            </a:extLst>
          </p:cNvPr>
          <p:cNvSpPr txBox="1"/>
          <p:nvPr/>
        </p:nvSpPr>
        <p:spPr>
          <a:xfrm>
            <a:off x="530579" y="1472145"/>
            <a:ext cx="10483661" cy="4686026"/>
          </a:xfrm>
          <a:custGeom>
            <a:avLst/>
            <a:gdLst>
              <a:gd name="connsiteX0" fmla="*/ 0 w 10483661"/>
              <a:gd name="connsiteY0" fmla="*/ 0 h 4686026"/>
              <a:gd name="connsiteX1" fmla="*/ 792099 w 10483661"/>
              <a:gd name="connsiteY1" fmla="*/ 0 h 4686026"/>
              <a:gd name="connsiteX2" fmla="*/ 1374524 w 10483661"/>
              <a:gd name="connsiteY2" fmla="*/ 0 h 4686026"/>
              <a:gd name="connsiteX3" fmla="*/ 2166623 w 10483661"/>
              <a:gd name="connsiteY3" fmla="*/ 0 h 4686026"/>
              <a:gd name="connsiteX4" fmla="*/ 2539376 w 10483661"/>
              <a:gd name="connsiteY4" fmla="*/ 0 h 4686026"/>
              <a:gd name="connsiteX5" fmla="*/ 3226638 w 10483661"/>
              <a:gd name="connsiteY5" fmla="*/ 0 h 4686026"/>
              <a:gd name="connsiteX6" fmla="*/ 3704227 w 10483661"/>
              <a:gd name="connsiteY6" fmla="*/ 0 h 4686026"/>
              <a:gd name="connsiteX7" fmla="*/ 4076979 w 10483661"/>
              <a:gd name="connsiteY7" fmla="*/ 0 h 4686026"/>
              <a:gd name="connsiteX8" fmla="*/ 4659405 w 10483661"/>
              <a:gd name="connsiteY8" fmla="*/ 0 h 4686026"/>
              <a:gd name="connsiteX9" fmla="*/ 4927321 w 10483661"/>
              <a:gd name="connsiteY9" fmla="*/ 0 h 4686026"/>
              <a:gd name="connsiteX10" fmla="*/ 5614583 w 10483661"/>
              <a:gd name="connsiteY10" fmla="*/ 0 h 4686026"/>
              <a:gd name="connsiteX11" fmla="*/ 5882499 w 10483661"/>
              <a:gd name="connsiteY11" fmla="*/ 0 h 4686026"/>
              <a:gd name="connsiteX12" fmla="*/ 6360088 w 10483661"/>
              <a:gd name="connsiteY12" fmla="*/ 0 h 4686026"/>
              <a:gd name="connsiteX13" fmla="*/ 6942513 w 10483661"/>
              <a:gd name="connsiteY13" fmla="*/ 0 h 4686026"/>
              <a:gd name="connsiteX14" fmla="*/ 7524939 w 10483661"/>
              <a:gd name="connsiteY14" fmla="*/ 0 h 4686026"/>
              <a:gd name="connsiteX15" fmla="*/ 8212201 w 10483661"/>
              <a:gd name="connsiteY15" fmla="*/ 0 h 4686026"/>
              <a:gd name="connsiteX16" fmla="*/ 8794627 w 10483661"/>
              <a:gd name="connsiteY16" fmla="*/ 0 h 4686026"/>
              <a:gd name="connsiteX17" fmla="*/ 9167379 w 10483661"/>
              <a:gd name="connsiteY17" fmla="*/ 0 h 4686026"/>
              <a:gd name="connsiteX18" fmla="*/ 9644968 w 10483661"/>
              <a:gd name="connsiteY18" fmla="*/ 0 h 4686026"/>
              <a:gd name="connsiteX19" fmla="*/ 10483661 w 10483661"/>
              <a:gd name="connsiteY19" fmla="*/ 0 h 4686026"/>
              <a:gd name="connsiteX20" fmla="*/ 10483661 w 10483661"/>
              <a:gd name="connsiteY20" fmla="*/ 445172 h 4686026"/>
              <a:gd name="connsiteX21" fmla="*/ 10483661 w 10483661"/>
              <a:gd name="connsiteY21" fmla="*/ 1077786 h 4686026"/>
              <a:gd name="connsiteX22" fmla="*/ 10483661 w 10483661"/>
              <a:gd name="connsiteY22" fmla="*/ 1522958 h 4686026"/>
              <a:gd name="connsiteX23" fmla="*/ 10483661 w 10483661"/>
              <a:gd name="connsiteY23" fmla="*/ 2061851 h 4686026"/>
              <a:gd name="connsiteX24" fmla="*/ 10483661 w 10483661"/>
              <a:gd name="connsiteY24" fmla="*/ 2507024 h 4686026"/>
              <a:gd name="connsiteX25" fmla="*/ 10483661 w 10483661"/>
              <a:gd name="connsiteY25" fmla="*/ 2952196 h 4686026"/>
              <a:gd name="connsiteX26" fmla="*/ 10483661 w 10483661"/>
              <a:gd name="connsiteY26" fmla="*/ 3444229 h 4686026"/>
              <a:gd name="connsiteX27" fmla="*/ 10483661 w 10483661"/>
              <a:gd name="connsiteY27" fmla="*/ 3936262 h 4686026"/>
              <a:gd name="connsiteX28" fmla="*/ 10483661 w 10483661"/>
              <a:gd name="connsiteY28" fmla="*/ 4686026 h 4686026"/>
              <a:gd name="connsiteX29" fmla="*/ 10215745 w 10483661"/>
              <a:gd name="connsiteY29" fmla="*/ 4686026 h 4686026"/>
              <a:gd name="connsiteX30" fmla="*/ 9738156 w 10483661"/>
              <a:gd name="connsiteY30" fmla="*/ 4686026 h 4686026"/>
              <a:gd name="connsiteX31" fmla="*/ 9365404 w 10483661"/>
              <a:gd name="connsiteY31" fmla="*/ 4686026 h 4686026"/>
              <a:gd name="connsiteX32" fmla="*/ 8992651 w 10483661"/>
              <a:gd name="connsiteY32" fmla="*/ 4686026 h 4686026"/>
              <a:gd name="connsiteX33" fmla="*/ 8515062 w 10483661"/>
              <a:gd name="connsiteY33" fmla="*/ 4686026 h 4686026"/>
              <a:gd name="connsiteX34" fmla="*/ 7722964 w 10483661"/>
              <a:gd name="connsiteY34" fmla="*/ 4686026 h 4686026"/>
              <a:gd name="connsiteX35" fmla="*/ 6930865 w 10483661"/>
              <a:gd name="connsiteY35" fmla="*/ 4686026 h 4686026"/>
              <a:gd name="connsiteX36" fmla="*/ 6558112 w 10483661"/>
              <a:gd name="connsiteY36" fmla="*/ 4686026 h 4686026"/>
              <a:gd name="connsiteX37" fmla="*/ 5975687 w 10483661"/>
              <a:gd name="connsiteY37" fmla="*/ 4686026 h 4686026"/>
              <a:gd name="connsiteX38" fmla="*/ 5288425 w 10483661"/>
              <a:gd name="connsiteY38" fmla="*/ 4686026 h 4686026"/>
              <a:gd name="connsiteX39" fmla="*/ 4601162 w 10483661"/>
              <a:gd name="connsiteY39" fmla="*/ 4686026 h 4686026"/>
              <a:gd name="connsiteX40" fmla="*/ 4228410 w 10483661"/>
              <a:gd name="connsiteY40" fmla="*/ 4686026 h 4686026"/>
              <a:gd name="connsiteX41" fmla="*/ 3960494 w 10483661"/>
              <a:gd name="connsiteY41" fmla="*/ 4686026 h 4686026"/>
              <a:gd name="connsiteX42" fmla="*/ 3273232 w 10483661"/>
              <a:gd name="connsiteY42" fmla="*/ 4686026 h 4686026"/>
              <a:gd name="connsiteX43" fmla="*/ 2481133 w 10483661"/>
              <a:gd name="connsiteY43" fmla="*/ 4686026 h 4686026"/>
              <a:gd name="connsiteX44" fmla="*/ 1793871 w 10483661"/>
              <a:gd name="connsiteY44" fmla="*/ 4686026 h 4686026"/>
              <a:gd name="connsiteX45" fmla="*/ 1211445 w 10483661"/>
              <a:gd name="connsiteY45" fmla="*/ 4686026 h 4686026"/>
              <a:gd name="connsiteX46" fmla="*/ 943529 w 10483661"/>
              <a:gd name="connsiteY46" fmla="*/ 4686026 h 4686026"/>
              <a:gd name="connsiteX47" fmla="*/ 570777 w 10483661"/>
              <a:gd name="connsiteY47" fmla="*/ 4686026 h 4686026"/>
              <a:gd name="connsiteX48" fmla="*/ 0 w 10483661"/>
              <a:gd name="connsiteY48" fmla="*/ 4686026 h 4686026"/>
              <a:gd name="connsiteX49" fmla="*/ 0 w 10483661"/>
              <a:gd name="connsiteY49" fmla="*/ 4240854 h 4686026"/>
              <a:gd name="connsiteX50" fmla="*/ 0 w 10483661"/>
              <a:gd name="connsiteY50" fmla="*/ 3701961 h 4686026"/>
              <a:gd name="connsiteX51" fmla="*/ 0 w 10483661"/>
              <a:gd name="connsiteY51" fmla="*/ 3209928 h 4686026"/>
              <a:gd name="connsiteX52" fmla="*/ 0 w 10483661"/>
              <a:gd name="connsiteY52" fmla="*/ 2530454 h 4686026"/>
              <a:gd name="connsiteX53" fmla="*/ 0 w 10483661"/>
              <a:gd name="connsiteY53" fmla="*/ 1850980 h 4686026"/>
              <a:gd name="connsiteX54" fmla="*/ 0 w 10483661"/>
              <a:gd name="connsiteY54" fmla="*/ 1405808 h 4686026"/>
              <a:gd name="connsiteX55" fmla="*/ 0 w 10483661"/>
              <a:gd name="connsiteY55" fmla="*/ 820055 h 4686026"/>
              <a:gd name="connsiteX56" fmla="*/ 0 w 10483661"/>
              <a:gd name="connsiteY56" fmla="*/ 0 h 4686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483661" h="4686026" fill="none" extrusionOk="0">
                <a:moveTo>
                  <a:pt x="0" y="0"/>
                </a:moveTo>
                <a:cubicBezTo>
                  <a:pt x="267987" y="-23983"/>
                  <a:pt x="396466" y="92887"/>
                  <a:pt x="792099" y="0"/>
                </a:cubicBezTo>
                <a:cubicBezTo>
                  <a:pt x="1187732" y="-92887"/>
                  <a:pt x="1235738" y="58812"/>
                  <a:pt x="1374524" y="0"/>
                </a:cubicBezTo>
                <a:cubicBezTo>
                  <a:pt x="1513310" y="-58812"/>
                  <a:pt x="1979193" y="31639"/>
                  <a:pt x="2166623" y="0"/>
                </a:cubicBezTo>
                <a:cubicBezTo>
                  <a:pt x="2354053" y="-31639"/>
                  <a:pt x="2405208" y="10189"/>
                  <a:pt x="2539376" y="0"/>
                </a:cubicBezTo>
                <a:cubicBezTo>
                  <a:pt x="2673544" y="-10189"/>
                  <a:pt x="3034679" y="66087"/>
                  <a:pt x="3226638" y="0"/>
                </a:cubicBezTo>
                <a:cubicBezTo>
                  <a:pt x="3418597" y="-66087"/>
                  <a:pt x="3486062" y="1793"/>
                  <a:pt x="3704227" y="0"/>
                </a:cubicBezTo>
                <a:cubicBezTo>
                  <a:pt x="3922392" y="-1793"/>
                  <a:pt x="3970334" y="21246"/>
                  <a:pt x="4076979" y="0"/>
                </a:cubicBezTo>
                <a:cubicBezTo>
                  <a:pt x="4183624" y="-21246"/>
                  <a:pt x="4485145" y="23879"/>
                  <a:pt x="4659405" y="0"/>
                </a:cubicBezTo>
                <a:cubicBezTo>
                  <a:pt x="4833665" y="-23879"/>
                  <a:pt x="4798329" y="21030"/>
                  <a:pt x="4927321" y="0"/>
                </a:cubicBezTo>
                <a:cubicBezTo>
                  <a:pt x="5056313" y="-21030"/>
                  <a:pt x="5396824" y="12201"/>
                  <a:pt x="5614583" y="0"/>
                </a:cubicBezTo>
                <a:cubicBezTo>
                  <a:pt x="5832342" y="-12201"/>
                  <a:pt x="5801252" y="23811"/>
                  <a:pt x="5882499" y="0"/>
                </a:cubicBezTo>
                <a:cubicBezTo>
                  <a:pt x="5963746" y="-23811"/>
                  <a:pt x="6221667" y="37624"/>
                  <a:pt x="6360088" y="0"/>
                </a:cubicBezTo>
                <a:cubicBezTo>
                  <a:pt x="6498509" y="-37624"/>
                  <a:pt x="6812375" y="34798"/>
                  <a:pt x="6942513" y="0"/>
                </a:cubicBezTo>
                <a:cubicBezTo>
                  <a:pt x="7072651" y="-34798"/>
                  <a:pt x="7237368" y="19373"/>
                  <a:pt x="7524939" y="0"/>
                </a:cubicBezTo>
                <a:cubicBezTo>
                  <a:pt x="7812510" y="-19373"/>
                  <a:pt x="7962769" y="64234"/>
                  <a:pt x="8212201" y="0"/>
                </a:cubicBezTo>
                <a:cubicBezTo>
                  <a:pt x="8461633" y="-64234"/>
                  <a:pt x="8523721" y="40433"/>
                  <a:pt x="8794627" y="0"/>
                </a:cubicBezTo>
                <a:cubicBezTo>
                  <a:pt x="9065533" y="-40433"/>
                  <a:pt x="9055131" y="258"/>
                  <a:pt x="9167379" y="0"/>
                </a:cubicBezTo>
                <a:cubicBezTo>
                  <a:pt x="9279627" y="-258"/>
                  <a:pt x="9407346" y="31105"/>
                  <a:pt x="9644968" y="0"/>
                </a:cubicBezTo>
                <a:cubicBezTo>
                  <a:pt x="9882590" y="-31105"/>
                  <a:pt x="10192242" y="72772"/>
                  <a:pt x="10483661" y="0"/>
                </a:cubicBezTo>
                <a:cubicBezTo>
                  <a:pt x="10486335" y="143034"/>
                  <a:pt x="10446431" y="328441"/>
                  <a:pt x="10483661" y="445172"/>
                </a:cubicBezTo>
                <a:cubicBezTo>
                  <a:pt x="10520891" y="561903"/>
                  <a:pt x="10409133" y="773694"/>
                  <a:pt x="10483661" y="1077786"/>
                </a:cubicBezTo>
                <a:cubicBezTo>
                  <a:pt x="10558189" y="1381878"/>
                  <a:pt x="10432996" y="1379843"/>
                  <a:pt x="10483661" y="1522958"/>
                </a:cubicBezTo>
                <a:cubicBezTo>
                  <a:pt x="10534326" y="1666073"/>
                  <a:pt x="10427311" y="1904756"/>
                  <a:pt x="10483661" y="2061851"/>
                </a:cubicBezTo>
                <a:cubicBezTo>
                  <a:pt x="10540011" y="2218946"/>
                  <a:pt x="10456954" y="2369527"/>
                  <a:pt x="10483661" y="2507024"/>
                </a:cubicBezTo>
                <a:cubicBezTo>
                  <a:pt x="10510368" y="2644521"/>
                  <a:pt x="10477368" y="2758054"/>
                  <a:pt x="10483661" y="2952196"/>
                </a:cubicBezTo>
                <a:cubicBezTo>
                  <a:pt x="10489954" y="3146338"/>
                  <a:pt x="10457283" y="3293262"/>
                  <a:pt x="10483661" y="3444229"/>
                </a:cubicBezTo>
                <a:cubicBezTo>
                  <a:pt x="10510039" y="3595196"/>
                  <a:pt x="10434832" y="3798313"/>
                  <a:pt x="10483661" y="3936262"/>
                </a:cubicBezTo>
                <a:cubicBezTo>
                  <a:pt x="10532490" y="4074211"/>
                  <a:pt x="10468289" y="4460592"/>
                  <a:pt x="10483661" y="4686026"/>
                </a:cubicBezTo>
                <a:cubicBezTo>
                  <a:pt x="10361083" y="4706094"/>
                  <a:pt x="10309114" y="4676172"/>
                  <a:pt x="10215745" y="4686026"/>
                </a:cubicBezTo>
                <a:cubicBezTo>
                  <a:pt x="10122376" y="4695880"/>
                  <a:pt x="9911982" y="4642230"/>
                  <a:pt x="9738156" y="4686026"/>
                </a:cubicBezTo>
                <a:cubicBezTo>
                  <a:pt x="9564330" y="4729822"/>
                  <a:pt x="9475626" y="4680349"/>
                  <a:pt x="9365404" y="4686026"/>
                </a:cubicBezTo>
                <a:cubicBezTo>
                  <a:pt x="9255182" y="4691703"/>
                  <a:pt x="9145255" y="4669951"/>
                  <a:pt x="8992651" y="4686026"/>
                </a:cubicBezTo>
                <a:cubicBezTo>
                  <a:pt x="8840047" y="4702101"/>
                  <a:pt x="8685729" y="4659812"/>
                  <a:pt x="8515062" y="4686026"/>
                </a:cubicBezTo>
                <a:cubicBezTo>
                  <a:pt x="8344395" y="4712240"/>
                  <a:pt x="8117653" y="4670819"/>
                  <a:pt x="7722964" y="4686026"/>
                </a:cubicBezTo>
                <a:cubicBezTo>
                  <a:pt x="7328275" y="4701233"/>
                  <a:pt x="7097039" y="4649574"/>
                  <a:pt x="6930865" y="4686026"/>
                </a:cubicBezTo>
                <a:cubicBezTo>
                  <a:pt x="6764691" y="4722478"/>
                  <a:pt x="6640629" y="4644664"/>
                  <a:pt x="6558112" y="4686026"/>
                </a:cubicBezTo>
                <a:cubicBezTo>
                  <a:pt x="6475595" y="4727388"/>
                  <a:pt x="6141935" y="4659220"/>
                  <a:pt x="5975687" y="4686026"/>
                </a:cubicBezTo>
                <a:cubicBezTo>
                  <a:pt x="5809439" y="4712832"/>
                  <a:pt x="5452347" y="4656007"/>
                  <a:pt x="5288425" y="4686026"/>
                </a:cubicBezTo>
                <a:cubicBezTo>
                  <a:pt x="5124503" y="4716045"/>
                  <a:pt x="4860449" y="4658075"/>
                  <a:pt x="4601162" y="4686026"/>
                </a:cubicBezTo>
                <a:cubicBezTo>
                  <a:pt x="4341875" y="4713977"/>
                  <a:pt x="4378750" y="4655432"/>
                  <a:pt x="4228410" y="4686026"/>
                </a:cubicBezTo>
                <a:cubicBezTo>
                  <a:pt x="4078070" y="4716620"/>
                  <a:pt x="4069091" y="4655600"/>
                  <a:pt x="3960494" y="4686026"/>
                </a:cubicBezTo>
                <a:cubicBezTo>
                  <a:pt x="3851897" y="4716452"/>
                  <a:pt x="3614299" y="4624709"/>
                  <a:pt x="3273232" y="4686026"/>
                </a:cubicBezTo>
                <a:cubicBezTo>
                  <a:pt x="2932165" y="4747343"/>
                  <a:pt x="2747260" y="4637769"/>
                  <a:pt x="2481133" y="4686026"/>
                </a:cubicBezTo>
                <a:cubicBezTo>
                  <a:pt x="2215006" y="4734283"/>
                  <a:pt x="1962794" y="4678052"/>
                  <a:pt x="1793871" y="4686026"/>
                </a:cubicBezTo>
                <a:cubicBezTo>
                  <a:pt x="1624948" y="4694000"/>
                  <a:pt x="1336146" y="4675150"/>
                  <a:pt x="1211445" y="4686026"/>
                </a:cubicBezTo>
                <a:cubicBezTo>
                  <a:pt x="1086744" y="4696902"/>
                  <a:pt x="1014718" y="4667959"/>
                  <a:pt x="943529" y="4686026"/>
                </a:cubicBezTo>
                <a:cubicBezTo>
                  <a:pt x="872340" y="4704093"/>
                  <a:pt x="674364" y="4653773"/>
                  <a:pt x="570777" y="4686026"/>
                </a:cubicBezTo>
                <a:cubicBezTo>
                  <a:pt x="467190" y="4718279"/>
                  <a:pt x="153540" y="4670200"/>
                  <a:pt x="0" y="4686026"/>
                </a:cubicBezTo>
                <a:cubicBezTo>
                  <a:pt x="-4725" y="4473763"/>
                  <a:pt x="37602" y="4422268"/>
                  <a:pt x="0" y="4240854"/>
                </a:cubicBezTo>
                <a:cubicBezTo>
                  <a:pt x="-37602" y="4059440"/>
                  <a:pt x="62493" y="3831768"/>
                  <a:pt x="0" y="3701961"/>
                </a:cubicBezTo>
                <a:cubicBezTo>
                  <a:pt x="-62493" y="3572154"/>
                  <a:pt x="15248" y="3411194"/>
                  <a:pt x="0" y="3209928"/>
                </a:cubicBezTo>
                <a:cubicBezTo>
                  <a:pt x="-15248" y="3008662"/>
                  <a:pt x="51373" y="2735142"/>
                  <a:pt x="0" y="2530454"/>
                </a:cubicBezTo>
                <a:cubicBezTo>
                  <a:pt x="-51373" y="2325766"/>
                  <a:pt x="79171" y="2059138"/>
                  <a:pt x="0" y="1850980"/>
                </a:cubicBezTo>
                <a:cubicBezTo>
                  <a:pt x="-79171" y="1642822"/>
                  <a:pt x="47473" y="1608231"/>
                  <a:pt x="0" y="1405808"/>
                </a:cubicBezTo>
                <a:cubicBezTo>
                  <a:pt x="-47473" y="1203385"/>
                  <a:pt x="33078" y="1054939"/>
                  <a:pt x="0" y="820055"/>
                </a:cubicBezTo>
                <a:cubicBezTo>
                  <a:pt x="-33078" y="585171"/>
                  <a:pt x="51473" y="405470"/>
                  <a:pt x="0" y="0"/>
                </a:cubicBezTo>
                <a:close/>
              </a:path>
              <a:path w="10483661" h="4686026" stroke="0" extrusionOk="0">
                <a:moveTo>
                  <a:pt x="0" y="0"/>
                </a:moveTo>
                <a:cubicBezTo>
                  <a:pt x="145061" y="-29990"/>
                  <a:pt x="446191" y="42533"/>
                  <a:pt x="687262" y="0"/>
                </a:cubicBezTo>
                <a:cubicBezTo>
                  <a:pt x="928333" y="-42533"/>
                  <a:pt x="881045" y="1548"/>
                  <a:pt x="955178" y="0"/>
                </a:cubicBezTo>
                <a:cubicBezTo>
                  <a:pt x="1029311" y="-1548"/>
                  <a:pt x="1234756" y="42629"/>
                  <a:pt x="1432767" y="0"/>
                </a:cubicBezTo>
                <a:cubicBezTo>
                  <a:pt x="1630778" y="-42629"/>
                  <a:pt x="1924500" y="36060"/>
                  <a:pt x="2120029" y="0"/>
                </a:cubicBezTo>
                <a:cubicBezTo>
                  <a:pt x="2315558" y="-36060"/>
                  <a:pt x="2463717" y="40831"/>
                  <a:pt x="2597618" y="0"/>
                </a:cubicBezTo>
                <a:cubicBezTo>
                  <a:pt x="2731519" y="-40831"/>
                  <a:pt x="2856871" y="20630"/>
                  <a:pt x="2970371" y="0"/>
                </a:cubicBezTo>
                <a:cubicBezTo>
                  <a:pt x="3083871" y="-20630"/>
                  <a:pt x="3133697" y="4849"/>
                  <a:pt x="3238286" y="0"/>
                </a:cubicBezTo>
                <a:cubicBezTo>
                  <a:pt x="3342875" y="-4849"/>
                  <a:pt x="3623308" y="28865"/>
                  <a:pt x="3820712" y="0"/>
                </a:cubicBezTo>
                <a:cubicBezTo>
                  <a:pt x="4018116" y="-28865"/>
                  <a:pt x="4038275" y="4463"/>
                  <a:pt x="4193464" y="0"/>
                </a:cubicBezTo>
                <a:cubicBezTo>
                  <a:pt x="4348653" y="-4463"/>
                  <a:pt x="4727472" y="49663"/>
                  <a:pt x="4985563" y="0"/>
                </a:cubicBezTo>
                <a:cubicBezTo>
                  <a:pt x="5243654" y="-49663"/>
                  <a:pt x="5495748" y="24629"/>
                  <a:pt x="5672825" y="0"/>
                </a:cubicBezTo>
                <a:cubicBezTo>
                  <a:pt x="5849902" y="-24629"/>
                  <a:pt x="5996389" y="42465"/>
                  <a:pt x="6255251" y="0"/>
                </a:cubicBezTo>
                <a:cubicBezTo>
                  <a:pt x="6514113" y="-42465"/>
                  <a:pt x="6779000" y="40149"/>
                  <a:pt x="6942513" y="0"/>
                </a:cubicBezTo>
                <a:cubicBezTo>
                  <a:pt x="7106026" y="-40149"/>
                  <a:pt x="7118389" y="17869"/>
                  <a:pt x="7210429" y="0"/>
                </a:cubicBezTo>
                <a:cubicBezTo>
                  <a:pt x="7302469" y="-17869"/>
                  <a:pt x="7724018" y="78871"/>
                  <a:pt x="8002528" y="0"/>
                </a:cubicBezTo>
                <a:cubicBezTo>
                  <a:pt x="8281038" y="-78871"/>
                  <a:pt x="8310228" y="13089"/>
                  <a:pt x="8480117" y="0"/>
                </a:cubicBezTo>
                <a:cubicBezTo>
                  <a:pt x="8650006" y="-13089"/>
                  <a:pt x="8870587" y="77579"/>
                  <a:pt x="9167379" y="0"/>
                </a:cubicBezTo>
                <a:cubicBezTo>
                  <a:pt x="9464171" y="-77579"/>
                  <a:pt x="9570971" y="25868"/>
                  <a:pt x="9749805" y="0"/>
                </a:cubicBezTo>
                <a:cubicBezTo>
                  <a:pt x="9928639" y="-25868"/>
                  <a:pt x="10153692" y="67209"/>
                  <a:pt x="10483661" y="0"/>
                </a:cubicBezTo>
                <a:cubicBezTo>
                  <a:pt x="10542539" y="223373"/>
                  <a:pt x="10407887" y="437132"/>
                  <a:pt x="10483661" y="632614"/>
                </a:cubicBezTo>
                <a:cubicBezTo>
                  <a:pt x="10559435" y="828096"/>
                  <a:pt x="10466494" y="899821"/>
                  <a:pt x="10483661" y="1077786"/>
                </a:cubicBezTo>
                <a:cubicBezTo>
                  <a:pt x="10500828" y="1255751"/>
                  <a:pt x="10448301" y="1356152"/>
                  <a:pt x="10483661" y="1522958"/>
                </a:cubicBezTo>
                <a:cubicBezTo>
                  <a:pt x="10519021" y="1689764"/>
                  <a:pt x="10480230" y="1778619"/>
                  <a:pt x="10483661" y="2014991"/>
                </a:cubicBezTo>
                <a:cubicBezTo>
                  <a:pt x="10487092" y="2251363"/>
                  <a:pt x="10450147" y="2439723"/>
                  <a:pt x="10483661" y="2600744"/>
                </a:cubicBezTo>
                <a:cubicBezTo>
                  <a:pt x="10517175" y="2761765"/>
                  <a:pt x="10420842" y="3111993"/>
                  <a:pt x="10483661" y="3280218"/>
                </a:cubicBezTo>
                <a:cubicBezTo>
                  <a:pt x="10546480" y="3448443"/>
                  <a:pt x="10480714" y="3694238"/>
                  <a:pt x="10483661" y="3865971"/>
                </a:cubicBezTo>
                <a:cubicBezTo>
                  <a:pt x="10486608" y="4037704"/>
                  <a:pt x="10468577" y="4346474"/>
                  <a:pt x="10483661" y="4686026"/>
                </a:cubicBezTo>
                <a:cubicBezTo>
                  <a:pt x="10401825" y="4695713"/>
                  <a:pt x="10246071" y="4682195"/>
                  <a:pt x="10110909" y="4686026"/>
                </a:cubicBezTo>
                <a:cubicBezTo>
                  <a:pt x="9975747" y="4689857"/>
                  <a:pt x="9819177" y="4675222"/>
                  <a:pt x="9528483" y="4686026"/>
                </a:cubicBezTo>
                <a:cubicBezTo>
                  <a:pt x="9237789" y="4696830"/>
                  <a:pt x="9175762" y="4663374"/>
                  <a:pt x="9050894" y="4686026"/>
                </a:cubicBezTo>
                <a:cubicBezTo>
                  <a:pt x="8926026" y="4708678"/>
                  <a:pt x="8671783" y="4671610"/>
                  <a:pt x="8363632" y="4686026"/>
                </a:cubicBezTo>
                <a:cubicBezTo>
                  <a:pt x="8055481" y="4700442"/>
                  <a:pt x="8088162" y="4656076"/>
                  <a:pt x="7990879" y="4686026"/>
                </a:cubicBezTo>
                <a:cubicBezTo>
                  <a:pt x="7893596" y="4715976"/>
                  <a:pt x="7644402" y="4676620"/>
                  <a:pt x="7513290" y="4686026"/>
                </a:cubicBezTo>
                <a:cubicBezTo>
                  <a:pt x="7382178" y="4695432"/>
                  <a:pt x="7241453" y="4662435"/>
                  <a:pt x="7140538" y="4686026"/>
                </a:cubicBezTo>
                <a:cubicBezTo>
                  <a:pt x="7039623" y="4709617"/>
                  <a:pt x="6946665" y="4678920"/>
                  <a:pt x="6767786" y="4686026"/>
                </a:cubicBezTo>
                <a:cubicBezTo>
                  <a:pt x="6588907" y="4693132"/>
                  <a:pt x="6434710" y="4677776"/>
                  <a:pt x="6290197" y="4686026"/>
                </a:cubicBezTo>
                <a:cubicBezTo>
                  <a:pt x="6145684" y="4694276"/>
                  <a:pt x="6097299" y="4663623"/>
                  <a:pt x="5917444" y="4686026"/>
                </a:cubicBezTo>
                <a:cubicBezTo>
                  <a:pt x="5737589" y="4708429"/>
                  <a:pt x="5343163" y="4653527"/>
                  <a:pt x="5125345" y="4686026"/>
                </a:cubicBezTo>
                <a:cubicBezTo>
                  <a:pt x="4907527" y="4718525"/>
                  <a:pt x="4791795" y="4624306"/>
                  <a:pt x="4542920" y="4686026"/>
                </a:cubicBezTo>
                <a:cubicBezTo>
                  <a:pt x="4294045" y="4747746"/>
                  <a:pt x="4020797" y="4618312"/>
                  <a:pt x="3855658" y="4686026"/>
                </a:cubicBezTo>
                <a:cubicBezTo>
                  <a:pt x="3690519" y="4753740"/>
                  <a:pt x="3448492" y="4669174"/>
                  <a:pt x="3063559" y="4686026"/>
                </a:cubicBezTo>
                <a:cubicBezTo>
                  <a:pt x="2678626" y="4702878"/>
                  <a:pt x="2860360" y="4646233"/>
                  <a:pt x="2690806" y="4686026"/>
                </a:cubicBezTo>
                <a:cubicBezTo>
                  <a:pt x="2521252" y="4725819"/>
                  <a:pt x="2244836" y="4612436"/>
                  <a:pt x="1898707" y="4686026"/>
                </a:cubicBezTo>
                <a:cubicBezTo>
                  <a:pt x="1552578" y="4759616"/>
                  <a:pt x="1699302" y="4670621"/>
                  <a:pt x="1630792" y="4686026"/>
                </a:cubicBezTo>
                <a:cubicBezTo>
                  <a:pt x="1562283" y="4701431"/>
                  <a:pt x="1371090" y="4653295"/>
                  <a:pt x="1153203" y="4686026"/>
                </a:cubicBezTo>
                <a:cubicBezTo>
                  <a:pt x="935316" y="4718757"/>
                  <a:pt x="821909" y="4668167"/>
                  <a:pt x="570777" y="4686026"/>
                </a:cubicBezTo>
                <a:cubicBezTo>
                  <a:pt x="319645" y="4703885"/>
                  <a:pt x="167670" y="4642567"/>
                  <a:pt x="0" y="4686026"/>
                </a:cubicBezTo>
                <a:cubicBezTo>
                  <a:pt x="-17523" y="4474791"/>
                  <a:pt x="58447" y="4353664"/>
                  <a:pt x="0" y="4147133"/>
                </a:cubicBezTo>
                <a:cubicBezTo>
                  <a:pt x="-58447" y="3940602"/>
                  <a:pt x="26455" y="3644977"/>
                  <a:pt x="0" y="3467659"/>
                </a:cubicBezTo>
                <a:cubicBezTo>
                  <a:pt x="-26455" y="3290341"/>
                  <a:pt x="45712" y="3102955"/>
                  <a:pt x="0" y="2788185"/>
                </a:cubicBezTo>
                <a:cubicBezTo>
                  <a:pt x="-45712" y="2473415"/>
                  <a:pt x="40458" y="2422013"/>
                  <a:pt x="0" y="2296153"/>
                </a:cubicBezTo>
                <a:cubicBezTo>
                  <a:pt x="-40458" y="2170293"/>
                  <a:pt x="34848" y="1934840"/>
                  <a:pt x="0" y="1616679"/>
                </a:cubicBezTo>
                <a:cubicBezTo>
                  <a:pt x="-34848" y="1298518"/>
                  <a:pt x="36772" y="1333354"/>
                  <a:pt x="0" y="1171507"/>
                </a:cubicBezTo>
                <a:cubicBezTo>
                  <a:pt x="-36772" y="1009660"/>
                  <a:pt x="18552" y="829369"/>
                  <a:pt x="0" y="726334"/>
                </a:cubicBezTo>
                <a:cubicBezTo>
                  <a:pt x="-18552" y="623299"/>
                  <a:pt x="61689" y="303504"/>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3162681847">
                  <a:prstGeom prst="rect">
                    <a:avLst/>
                  </a:prstGeom>
                  <ask:type>
                    <ask:lineSketchScribble/>
                  </ask:type>
                </ask:lineSketchStyleProps>
              </a:ext>
            </a:extLst>
          </a:ln>
        </p:spPr>
        <p:txBody>
          <a:bodyPr wrap="square">
            <a:spAutoFit/>
          </a:bodyPr>
          <a:lstStyle/>
          <a:p>
            <a:pPr algn="just">
              <a:lnSpc>
                <a:spcPct val="110000"/>
              </a:lnSpc>
              <a:spcAft>
                <a:spcPts val="300"/>
              </a:spcAft>
            </a:pPr>
            <a:r>
              <a:rPr lang="el-GR" i="1" dirty="0">
                <a:latin typeface="Calibri" panose="020F0502020204030204" pitchFamily="34" charset="0"/>
                <a:ea typeface="Calibri" panose="020F0502020204030204" pitchFamily="34" charset="0"/>
                <a:cs typeface="Times New Roman" panose="02020603050405020304" pitchFamily="18" charset="0"/>
              </a:rPr>
              <a:t>Όσο ο πατέρας συζητούσε με τον Νικολή, ξεγλίστρησα μέσα στο καφενείο. Στην πρώτη αίθουσα, όπως συνήθως, ήταν συγκεντρωμένοι ξένοι διπλωμάτες , περιηγητές και Έλληνες αριστοκράτες, με φράγκικα ρούχα. Κάποιοι από αυτούς ήταν μαζεμένοι γύρω από ένα μεγάλο τραπέζι και χτυπούσαν κάτι μπάλες. Ήταν ένα παιχνίδι που έπαιζαν –όπως μου είχε πει ο Νικολής-στην Ευρώπη, το μπιλιάρδο. Προσπέρασα βιαστικά και μπήκα στη δεύτερη αίθουσα. Εκεί οι θαμώνες ήταν μόνο Έλληνες, οι πιο πολλοί νέοι σε ηλικία. Η κατάσταση ήταν τεταμένη. Ένας νεαρός είχε σηκωθεί όρθιος και έβγαζε έναν λόγο γεμάτο φωτιά! «Ως πότε αδέλφια μου θα ανεχόμαστε την αυθαιρεσία; Ως πότε θα σιωπούμε και θα δεχόμαστε την καταπίεση της μοναρχίας; Τώρα είναι η μεγάλη ώρα! Ξεσηκωθείτε!» Ένας άλλος, λίγο μεγαλύτερος, πήγε να διαφωνήσει: «Μα τι λες; Θα βγάλουν τον στρατό στους δρόμους, θα χυθεί αίμα!» . «Ο στρατός είναι μαζί μας! Ο στρατηγός Καλλέργης έχει έρθει σε μυστική συμφωνία με τον Μακρυγιάννη και τον Μεταξά, τον αρχηγό του ρωσικού κόμματος. Όλα είναι κανονισμένα.» </a:t>
            </a:r>
          </a:p>
          <a:p>
            <a:pPr algn="just">
              <a:lnSpc>
                <a:spcPct val="110000"/>
              </a:lnSpc>
              <a:spcAft>
                <a:spcPts val="300"/>
              </a:spcAft>
            </a:pPr>
            <a:r>
              <a:rPr lang="el-GR" i="1" dirty="0">
                <a:latin typeface="Calibri" panose="020F0502020204030204" pitchFamily="34" charset="0"/>
                <a:ea typeface="Calibri" panose="020F0502020204030204" pitchFamily="34" charset="0"/>
                <a:cs typeface="Times New Roman" panose="02020603050405020304" pitchFamily="18" charset="0"/>
              </a:rPr>
              <a:t>«‘Έχω νέα φοβερά!» πετάχτηκε ένας τρίτος που μπήκε λαχανιασμένος στο καφενείο. « Η χωροφυλακή έχει περικυκλώσει το σπίτι του Μακρυγιάννη. Ο Καλλέργης ξεσήκωσε τον στρατό, ένας λόχος κατευθύνεται στο σπίτι του Μακρυγιάννη για να τον ελευθερώσει, άλλοι κατευθύνονται στο νομισματοκοπείο και την Εθνική Τράπεζα!</a:t>
            </a:r>
            <a:r>
              <a:rPr lang="en-US" i="1" dirty="0">
                <a:latin typeface="Calibri" panose="020F0502020204030204" pitchFamily="34" charset="0"/>
                <a:ea typeface="Calibri" panose="020F0502020204030204" pitchFamily="34" charset="0"/>
                <a:cs typeface="Times New Roman" panose="02020603050405020304" pitchFamily="18" charset="0"/>
              </a:rPr>
              <a:t>"</a:t>
            </a:r>
          </a:p>
        </p:txBody>
      </p:sp>
      <p:sp>
        <p:nvSpPr>
          <p:cNvPr id="7" name="TextBox 6">
            <a:extLst>
              <a:ext uri="{FF2B5EF4-FFF2-40B4-BE49-F238E27FC236}">
                <a16:creationId xmlns:a16="http://schemas.microsoft.com/office/drawing/2014/main" id="{05EEBCD6-A48C-4A5F-87F0-D61331D5EEFF}"/>
              </a:ext>
            </a:extLst>
          </p:cNvPr>
          <p:cNvSpPr txBox="1"/>
          <p:nvPr/>
        </p:nvSpPr>
        <p:spPr>
          <a:xfrm>
            <a:off x="105317" y="1176066"/>
            <a:ext cx="10483661" cy="5638595"/>
          </a:xfrm>
          <a:custGeom>
            <a:avLst/>
            <a:gdLst>
              <a:gd name="connsiteX0" fmla="*/ 0 w 10483661"/>
              <a:gd name="connsiteY0" fmla="*/ 0 h 5638595"/>
              <a:gd name="connsiteX1" fmla="*/ 687262 w 10483661"/>
              <a:gd name="connsiteY1" fmla="*/ 0 h 5638595"/>
              <a:gd name="connsiteX2" fmla="*/ 1269688 w 10483661"/>
              <a:gd name="connsiteY2" fmla="*/ 0 h 5638595"/>
              <a:gd name="connsiteX3" fmla="*/ 1642440 w 10483661"/>
              <a:gd name="connsiteY3" fmla="*/ 0 h 5638595"/>
              <a:gd name="connsiteX4" fmla="*/ 2329702 w 10483661"/>
              <a:gd name="connsiteY4" fmla="*/ 0 h 5638595"/>
              <a:gd name="connsiteX5" fmla="*/ 2702455 w 10483661"/>
              <a:gd name="connsiteY5" fmla="*/ 0 h 5638595"/>
              <a:gd name="connsiteX6" fmla="*/ 3180044 w 10483661"/>
              <a:gd name="connsiteY6" fmla="*/ 0 h 5638595"/>
              <a:gd name="connsiteX7" fmla="*/ 3447960 w 10483661"/>
              <a:gd name="connsiteY7" fmla="*/ 0 h 5638595"/>
              <a:gd name="connsiteX8" fmla="*/ 4240058 w 10483661"/>
              <a:gd name="connsiteY8" fmla="*/ 0 h 5638595"/>
              <a:gd name="connsiteX9" fmla="*/ 4507974 w 10483661"/>
              <a:gd name="connsiteY9" fmla="*/ 0 h 5638595"/>
              <a:gd name="connsiteX10" fmla="*/ 4985563 w 10483661"/>
              <a:gd name="connsiteY10" fmla="*/ 0 h 5638595"/>
              <a:gd name="connsiteX11" fmla="*/ 5253479 w 10483661"/>
              <a:gd name="connsiteY11" fmla="*/ 0 h 5638595"/>
              <a:gd name="connsiteX12" fmla="*/ 5940741 w 10483661"/>
              <a:gd name="connsiteY12" fmla="*/ 0 h 5638595"/>
              <a:gd name="connsiteX13" fmla="*/ 6523167 w 10483661"/>
              <a:gd name="connsiteY13" fmla="*/ 0 h 5638595"/>
              <a:gd name="connsiteX14" fmla="*/ 7105592 w 10483661"/>
              <a:gd name="connsiteY14" fmla="*/ 0 h 5638595"/>
              <a:gd name="connsiteX15" fmla="*/ 7897691 w 10483661"/>
              <a:gd name="connsiteY15" fmla="*/ 0 h 5638595"/>
              <a:gd name="connsiteX16" fmla="*/ 8480117 w 10483661"/>
              <a:gd name="connsiteY16" fmla="*/ 0 h 5638595"/>
              <a:gd name="connsiteX17" fmla="*/ 9062543 w 10483661"/>
              <a:gd name="connsiteY17" fmla="*/ 0 h 5638595"/>
              <a:gd name="connsiteX18" fmla="*/ 9749805 w 10483661"/>
              <a:gd name="connsiteY18" fmla="*/ 0 h 5638595"/>
              <a:gd name="connsiteX19" fmla="*/ 10483661 w 10483661"/>
              <a:gd name="connsiteY19" fmla="*/ 0 h 5638595"/>
              <a:gd name="connsiteX20" fmla="*/ 10483661 w 10483661"/>
              <a:gd name="connsiteY20" fmla="*/ 620245 h 5638595"/>
              <a:gd name="connsiteX21" fmla="*/ 10483661 w 10483661"/>
              <a:gd name="connsiteY21" fmla="*/ 1071333 h 5638595"/>
              <a:gd name="connsiteX22" fmla="*/ 10483661 w 10483661"/>
              <a:gd name="connsiteY22" fmla="*/ 1635193 h 5638595"/>
              <a:gd name="connsiteX23" fmla="*/ 10483661 w 10483661"/>
              <a:gd name="connsiteY23" fmla="*/ 2142666 h 5638595"/>
              <a:gd name="connsiteX24" fmla="*/ 10483661 w 10483661"/>
              <a:gd name="connsiteY24" fmla="*/ 2706526 h 5638595"/>
              <a:gd name="connsiteX25" fmla="*/ 10483661 w 10483661"/>
              <a:gd name="connsiteY25" fmla="*/ 3326771 h 5638595"/>
              <a:gd name="connsiteX26" fmla="*/ 10483661 w 10483661"/>
              <a:gd name="connsiteY26" fmla="*/ 3947017 h 5638595"/>
              <a:gd name="connsiteX27" fmla="*/ 10483661 w 10483661"/>
              <a:gd name="connsiteY27" fmla="*/ 4510876 h 5638595"/>
              <a:gd name="connsiteX28" fmla="*/ 10483661 w 10483661"/>
              <a:gd name="connsiteY28" fmla="*/ 4961964 h 5638595"/>
              <a:gd name="connsiteX29" fmla="*/ 10483661 w 10483661"/>
              <a:gd name="connsiteY29" fmla="*/ 5638595 h 5638595"/>
              <a:gd name="connsiteX30" fmla="*/ 10110909 w 10483661"/>
              <a:gd name="connsiteY30" fmla="*/ 5638595 h 5638595"/>
              <a:gd name="connsiteX31" fmla="*/ 9738156 w 10483661"/>
              <a:gd name="connsiteY31" fmla="*/ 5638595 h 5638595"/>
              <a:gd name="connsiteX32" fmla="*/ 9050894 w 10483661"/>
              <a:gd name="connsiteY32" fmla="*/ 5638595 h 5638595"/>
              <a:gd name="connsiteX33" fmla="*/ 8782978 w 10483661"/>
              <a:gd name="connsiteY33" fmla="*/ 5638595 h 5638595"/>
              <a:gd name="connsiteX34" fmla="*/ 8305389 w 10483661"/>
              <a:gd name="connsiteY34" fmla="*/ 5638595 h 5638595"/>
              <a:gd name="connsiteX35" fmla="*/ 7618127 w 10483661"/>
              <a:gd name="connsiteY35" fmla="*/ 5638595 h 5638595"/>
              <a:gd name="connsiteX36" fmla="*/ 6930865 w 10483661"/>
              <a:gd name="connsiteY36" fmla="*/ 5638595 h 5638595"/>
              <a:gd name="connsiteX37" fmla="*/ 6453276 w 10483661"/>
              <a:gd name="connsiteY37" fmla="*/ 5638595 h 5638595"/>
              <a:gd name="connsiteX38" fmla="*/ 5975687 w 10483661"/>
              <a:gd name="connsiteY38" fmla="*/ 5638595 h 5638595"/>
              <a:gd name="connsiteX39" fmla="*/ 5707771 w 10483661"/>
              <a:gd name="connsiteY39" fmla="*/ 5638595 h 5638595"/>
              <a:gd name="connsiteX40" fmla="*/ 5230182 w 10483661"/>
              <a:gd name="connsiteY40" fmla="*/ 5638595 h 5638595"/>
              <a:gd name="connsiteX41" fmla="*/ 4647756 w 10483661"/>
              <a:gd name="connsiteY41" fmla="*/ 5638595 h 5638595"/>
              <a:gd name="connsiteX42" fmla="*/ 3855658 w 10483661"/>
              <a:gd name="connsiteY42" fmla="*/ 5638595 h 5638595"/>
              <a:gd name="connsiteX43" fmla="*/ 3482905 w 10483661"/>
              <a:gd name="connsiteY43" fmla="*/ 5638595 h 5638595"/>
              <a:gd name="connsiteX44" fmla="*/ 3110153 w 10483661"/>
              <a:gd name="connsiteY44" fmla="*/ 5638595 h 5638595"/>
              <a:gd name="connsiteX45" fmla="*/ 2737400 w 10483661"/>
              <a:gd name="connsiteY45" fmla="*/ 5638595 h 5638595"/>
              <a:gd name="connsiteX46" fmla="*/ 2050138 w 10483661"/>
              <a:gd name="connsiteY46" fmla="*/ 5638595 h 5638595"/>
              <a:gd name="connsiteX47" fmla="*/ 1362876 w 10483661"/>
              <a:gd name="connsiteY47" fmla="*/ 5638595 h 5638595"/>
              <a:gd name="connsiteX48" fmla="*/ 570777 w 10483661"/>
              <a:gd name="connsiteY48" fmla="*/ 5638595 h 5638595"/>
              <a:gd name="connsiteX49" fmla="*/ 0 w 10483661"/>
              <a:gd name="connsiteY49" fmla="*/ 5638595 h 5638595"/>
              <a:gd name="connsiteX50" fmla="*/ 0 w 10483661"/>
              <a:gd name="connsiteY50" fmla="*/ 4961964 h 5638595"/>
              <a:gd name="connsiteX51" fmla="*/ 0 w 10483661"/>
              <a:gd name="connsiteY51" fmla="*/ 4454490 h 5638595"/>
              <a:gd name="connsiteX52" fmla="*/ 0 w 10483661"/>
              <a:gd name="connsiteY52" fmla="*/ 3890631 h 5638595"/>
              <a:gd name="connsiteX53" fmla="*/ 0 w 10483661"/>
              <a:gd name="connsiteY53" fmla="*/ 3383157 h 5638595"/>
              <a:gd name="connsiteX54" fmla="*/ 0 w 10483661"/>
              <a:gd name="connsiteY54" fmla="*/ 2875683 h 5638595"/>
              <a:gd name="connsiteX55" fmla="*/ 0 w 10483661"/>
              <a:gd name="connsiteY55" fmla="*/ 2199052 h 5638595"/>
              <a:gd name="connsiteX56" fmla="*/ 0 w 10483661"/>
              <a:gd name="connsiteY56" fmla="*/ 1635193 h 5638595"/>
              <a:gd name="connsiteX57" fmla="*/ 0 w 10483661"/>
              <a:gd name="connsiteY57" fmla="*/ 1014947 h 5638595"/>
              <a:gd name="connsiteX58" fmla="*/ 0 w 10483661"/>
              <a:gd name="connsiteY58" fmla="*/ 563859 h 5638595"/>
              <a:gd name="connsiteX59" fmla="*/ 0 w 10483661"/>
              <a:gd name="connsiteY59" fmla="*/ 0 h 563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483661" h="5638595" fill="none" extrusionOk="0">
                <a:moveTo>
                  <a:pt x="0" y="0"/>
                </a:moveTo>
                <a:cubicBezTo>
                  <a:pt x="182860" y="-45494"/>
                  <a:pt x="466177" y="28872"/>
                  <a:pt x="687262" y="0"/>
                </a:cubicBezTo>
                <a:cubicBezTo>
                  <a:pt x="908347" y="-28872"/>
                  <a:pt x="1124369" y="28522"/>
                  <a:pt x="1269688" y="0"/>
                </a:cubicBezTo>
                <a:cubicBezTo>
                  <a:pt x="1415007" y="-28522"/>
                  <a:pt x="1507328" y="27116"/>
                  <a:pt x="1642440" y="0"/>
                </a:cubicBezTo>
                <a:cubicBezTo>
                  <a:pt x="1777552" y="-27116"/>
                  <a:pt x="2144730" y="42213"/>
                  <a:pt x="2329702" y="0"/>
                </a:cubicBezTo>
                <a:cubicBezTo>
                  <a:pt x="2514674" y="-42213"/>
                  <a:pt x="2593665" y="40347"/>
                  <a:pt x="2702455" y="0"/>
                </a:cubicBezTo>
                <a:cubicBezTo>
                  <a:pt x="2811245" y="-40347"/>
                  <a:pt x="2998693" y="47815"/>
                  <a:pt x="3180044" y="0"/>
                </a:cubicBezTo>
                <a:cubicBezTo>
                  <a:pt x="3361395" y="-47815"/>
                  <a:pt x="3331745" y="2462"/>
                  <a:pt x="3447960" y="0"/>
                </a:cubicBezTo>
                <a:cubicBezTo>
                  <a:pt x="3564175" y="-2462"/>
                  <a:pt x="4000032" y="71347"/>
                  <a:pt x="4240058" y="0"/>
                </a:cubicBezTo>
                <a:cubicBezTo>
                  <a:pt x="4480084" y="-71347"/>
                  <a:pt x="4375996" y="977"/>
                  <a:pt x="4507974" y="0"/>
                </a:cubicBezTo>
                <a:cubicBezTo>
                  <a:pt x="4639952" y="-977"/>
                  <a:pt x="4762778" y="44200"/>
                  <a:pt x="4985563" y="0"/>
                </a:cubicBezTo>
                <a:cubicBezTo>
                  <a:pt x="5208348" y="-44200"/>
                  <a:pt x="5119711" y="10544"/>
                  <a:pt x="5253479" y="0"/>
                </a:cubicBezTo>
                <a:cubicBezTo>
                  <a:pt x="5387247" y="-10544"/>
                  <a:pt x="5651513" y="64756"/>
                  <a:pt x="5940741" y="0"/>
                </a:cubicBezTo>
                <a:cubicBezTo>
                  <a:pt x="6229969" y="-64756"/>
                  <a:pt x="6340755" y="1583"/>
                  <a:pt x="6523167" y="0"/>
                </a:cubicBezTo>
                <a:cubicBezTo>
                  <a:pt x="6705579" y="-1583"/>
                  <a:pt x="6890892" y="10704"/>
                  <a:pt x="7105592" y="0"/>
                </a:cubicBezTo>
                <a:cubicBezTo>
                  <a:pt x="7320293" y="-10704"/>
                  <a:pt x="7607096" y="76193"/>
                  <a:pt x="7897691" y="0"/>
                </a:cubicBezTo>
                <a:cubicBezTo>
                  <a:pt x="8188286" y="-76193"/>
                  <a:pt x="8274451" y="12766"/>
                  <a:pt x="8480117" y="0"/>
                </a:cubicBezTo>
                <a:cubicBezTo>
                  <a:pt x="8685783" y="-12766"/>
                  <a:pt x="8883845" y="61080"/>
                  <a:pt x="9062543" y="0"/>
                </a:cubicBezTo>
                <a:cubicBezTo>
                  <a:pt x="9241241" y="-61080"/>
                  <a:pt x="9479975" y="20721"/>
                  <a:pt x="9749805" y="0"/>
                </a:cubicBezTo>
                <a:cubicBezTo>
                  <a:pt x="10019635" y="-20721"/>
                  <a:pt x="10179549" y="72632"/>
                  <a:pt x="10483661" y="0"/>
                </a:cubicBezTo>
                <a:cubicBezTo>
                  <a:pt x="10531003" y="200099"/>
                  <a:pt x="10445440" y="314864"/>
                  <a:pt x="10483661" y="620245"/>
                </a:cubicBezTo>
                <a:cubicBezTo>
                  <a:pt x="10521882" y="925627"/>
                  <a:pt x="10476823" y="853022"/>
                  <a:pt x="10483661" y="1071333"/>
                </a:cubicBezTo>
                <a:cubicBezTo>
                  <a:pt x="10490499" y="1289644"/>
                  <a:pt x="10462917" y="1477906"/>
                  <a:pt x="10483661" y="1635193"/>
                </a:cubicBezTo>
                <a:cubicBezTo>
                  <a:pt x="10504405" y="1792480"/>
                  <a:pt x="10462226" y="1889360"/>
                  <a:pt x="10483661" y="2142666"/>
                </a:cubicBezTo>
                <a:cubicBezTo>
                  <a:pt x="10505096" y="2395972"/>
                  <a:pt x="10464611" y="2460791"/>
                  <a:pt x="10483661" y="2706526"/>
                </a:cubicBezTo>
                <a:cubicBezTo>
                  <a:pt x="10502711" y="2952261"/>
                  <a:pt x="10444708" y="3042342"/>
                  <a:pt x="10483661" y="3326771"/>
                </a:cubicBezTo>
                <a:cubicBezTo>
                  <a:pt x="10522614" y="3611200"/>
                  <a:pt x="10456546" y="3802548"/>
                  <a:pt x="10483661" y="3947017"/>
                </a:cubicBezTo>
                <a:cubicBezTo>
                  <a:pt x="10510776" y="4091486"/>
                  <a:pt x="10474902" y="4250030"/>
                  <a:pt x="10483661" y="4510876"/>
                </a:cubicBezTo>
                <a:cubicBezTo>
                  <a:pt x="10492420" y="4771722"/>
                  <a:pt x="10452340" y="4790512"/>
                  <a:pt x="10483661" y="4961964"/>
                </a:cubicBezTo>
                <a:cubicBezTo>
                  <a:pt x="10514982" y="5133416"/>
                  <a:pt x="10442838" y="5458953"/>
                  <a:pt x="10483661" y="5638595"/>
                </a:cubicBezTo>
                <a:cubicBezTo>
                  <a:pt x="10339464" y="5651040"/>
                  <a:pt x="10200485" y="5629399"/>
                  <a:pt x="10110909" y="5638595"/>
                </a:cubicBezTo>
                <a:cubicBezTo>
                  <a:pt x="10021333" y="5647791"/>
                  <a:pt x="9894510" y="5598906"/>
                  <a:pt x="9738156" y="5638595"/>
                </a:cubicBezTo>
                <a:cubicBezTo>
                  <a:pt x="9581802" y="5678284"/>
                  <a:pt x="9383529" y="5582158"/>
                  <a:pt x="9050894" y="5638595"/>
                </a:cubicBezTo>
                <a:cubicBezTo>
                  <a:pt x="8718259" y="5695032"/>
                  <a:pt x="8846066" y="5636082"/>
                  <a:pt x="8782978" y="5638595"/>
                </a:cubicBezTo>
                <a:cubicBezTo>
                  <a:pt x="8719890" y="5641108"/>
                  <a:pt x="8473825" y="5610291"/>
                  <a:pt x="8305389" y="5638595"/>
                </a:cubicBezTo>
                <a:cubicBezTo>
                  <a:pt x="8136953" y="5666899"/>
                  <a:pt x="7910852" y="5578472"/>
                  <a:pt x="7618127" y="5638595"/>
                </a:cubicBezTo>
                <a:cubicBezTo>
                  <a:pt x="7325402" y="5698718"/>
                  <a:pt x="7121883" y="5633841"/>
                  <a:pt x="6930865" y="5638595"/>
                </a:cubicBezTo>
                <a:cubicBezTo>
                  <a:pt x="6739847" y="5643349"/>
                  <a:pt x="6675082" y="5601008"/>
                  <a:pt x="6453276" y="5638595"/>
                </a:cubicBezTo>
                <a:cubicBezTo>
                  <a:pt x="6231470" y="5676182"/>
                  <a:pt x="6162953" y="5620495"/>
                  <a:pt x="5975687" y="5638595"/>
                </a:cubicBezTo>
                <a:cubicBezTo>
                  <a:pt x="5788421" y="5656695"/>
                  <a:pt x="5788313" y="5619051"/>
                  <a:pt x="5707771" y="5638595"/>
                </a:cubicBezTo>
                <a:cubicBezTo>
                  <a:pt x="5627229" y="5658139"/>
                  <a:pt x="5423393" y="5602296"/>
                  <a:pt x="5230182" y="5638595"/>
                </a:cubicBezTo>
                <a:cubicBezTo>
                  <a:pt x="5036971" y="5674894"/>
                  <a:pt x="4882713" y="5603951"/>
                  <a:pt x="4647756" y="5638595"/>
                </a:cubicBezTo>
                <a:cubicBezTo>
                  <a:pt x="4412799" y="5673239"/>
                  <a:pt x="4224763" y="5633348"/>
                  <a:pt x="3855658" y="5638595"/>
                </a:cubicBezTo>
                <a:cubicBezTo>
                  <a:pt x="3486553" y="5643842"/>
                  <a:pt x="3644348" y="5634281"/>
                  <a:pt x="3482905" y="5638595"/>
                </a:cubicBezTo>
                <a:cubicBezTo>
                  <a:pt x="3321462" y="5642909"/>
                  <a:pt x="3206875" y="5616292"/>
                  <a:pt x="3110153" y="5638595"/>
                </a:cubicBezTo>
                <a:cubicBezTo>
                  <a:pt x="3013431" y="5660898"/>
                  <a:pt x="2873545" y="5622746"/>
                  <a:pt x="2737400" y="5638595"/>
                </a:cubicBezTo>
                <a:cubicBezTo>
                  <a:pt x="2601255" y="5654444"/>
                  <a:pt x="2252685" y="5615554"/>
                  <a:pt x="2050138" y="5638595"/>
                </a:cubicBezTo>
                <a:cubicBezTo>
                  <a:pt x="1847591" y="5661636"/>
                  <a:pt x="1652660" y="5557188"/>
                  <a:pt x="1362876" y="5638595"/>
                </a:cubicBezTo>
                <a:cubicBezTo>
                  <a:pt x="1073092" y="5720002"/>
                  <a:pt x="821891" y="5620699"/>
                  <a:pt x="570777" y="5638595"/>
                </a:cubicBezTo>
                <a:cubicBezTo>
                  <a:pt x="319663" y="5656491"/>
                  <a:pt x="162840" y="5636183"/>
                  <a:pt x="0" y="5638595"/>
                </a:cubicBezTo>
                <a:cubicBezTo>
                  <a:pt x="-30434" y="5351545"/>
                  <a:pt x="56009" y="5162716"/>
                  <a:pt x="0" y="4961964"/>
                </a:cubicBezTo>
                <a:cubicBezTo>
                  <a:pt x="-56009" y="4761212"/>
                  <a:pt x="48008" y="4690486"/>
                  <a:pt x="0" y="4454490"/>
                </a:cubicBezTo>
                <a:cubicBezTo>
                  <a:pt x="-48008" y="4218494"/>
                  <a:pt x="58301" y="4033880"/>
                  <a:pt x="0" y="3890631"/>
                </a:cubicBezTo>
                <a:cubicBezTo>
                  <a:pt x="-58301" y="3747382"/>
                  <a:pt x="4307" y="3613913"/>
                  <a:pt x="0" y="3383157"/>
                </a:cubicBezTo>
                <a:cubicBezTo>
                  <a:pt x="-4307" y="3152401"/>
                  <a:pt x="50116" y="3082766"/>
                  <a:pt x="0" y="2875683"/>
                </a:cubicBezTo>
                <a:cubicBezTo>
                  <a:pt x="-50116" y="2668600"/>
                  <a:pt x="69192" y="2373972"/>
                  <a:pt x="0" y="2199052"/>
                </a:cubicBezTo>
                <a:cubicBezTo>
                  <a:pt x="-69192" y="2024132"/>
                  <a:pt x="18969" y="1761988"/>
                  <a:pt x="0" y="1635193"/>
                </a:cubicBezTo>
                <a:cubicBezTo>
                  <a:pt x="-18969" y="1508398"/>
                  <a:pt x="51739" y="1275113"/>
                  <a:pt x="0" y="1014947"/>
                </a:cubicBezTo>
                <a:cubicBezTo>
                  <a:pt x="-51739" y="754781"/>
                  <a:pt x="35320" y="736482"/>
                  <a:pt x="0" y="563859"/>
                </a:cubicBezTo>
                <a:cubicBezTo>
                  <a:pt x="-35320" y="391236"/>
                  <a:pt x="48799" y="256232"/>
                  <a:pt x="0" y="0"/>
                </a:cubicBezTo>
                <a:close/>
              </a:path>
              <a:path w="10483661" h="5638595" stroke="0" extrusionOk="0">
                <a:moveTo>
                  <a:pt x="0" y="0"/>
                </a:moveTo>
                <a:cubicBezTo>
                  <a:pt x="183911" y="-31810"/>
                  <a:pt x="324660" y="17271"/>
                  <a:pt x="582426" y="0"/>
                </a:cubicBezTo>
                <a:cubicBezTo>
                  <a:pt x="840192" y="-17271"/>
                  <a:pt x="1095255" y="25210"/>
                  <a:pt x="1374524" y="0"/>
                </a:cubicBezTo>
                <a:cubicBezTo>
                  <a:pt x="1653793" y="-25210"/>
                  <a:pt x="1560312" y="30086"/>
                  <a:pt x="1642440" y="0"/>
                </a:cubicBezTo>
                <a:cubicBezTo>
                  <a:pt x="1724568" y="-30086"/>
                  <a:pt x="2064097" y="32261"/>
                  <a:pt x="2224866" y="0"/>
                </a:cubicBezTo>
                <a:cubicBezTo>
                  <a:pt x="2385635" y="-32261"/>
                  <a:pt x="2668794" y="40191"/>
                  <a:pt x="2807291" y="0"/>
                </a:cubicBezTo>
                <a:cubicBezTo>
                  <a:pt x="2945789" y="-40191"/>
                  <a:pt x="3124719" y="37993"/>
                  <a:pt x="3284880" y="0"/>
                </a:cubicBezTo>
                <a:cubicBezTo>
                  <a:pt x="3445041" y="-37993"/>
                  <a:pt x="3773277" y="28855"/>
                  <a:pt x="4076979" y="0"/>
                </a:cubicBezTo>
                <a:cubicBezTo>
                  <a:pt x="4380681" y="-28855"/>
                  <a:pt x="4359886" y="21782"/>
                  <a:pt x="4554568" y="0"/>
                </a:cubicBezTo>
                <a:cubicBezTo>
                  <a:pt x="4749250" y="-21782"/>
                  <a:pt x="5027681" y="4496"/>
                  <a:pt x="5241831" y="0"/>
                </a:cubicBezTo>
                <a:cubicBezTo>
                  <a:pt x="5455981" y="-4496"/>
                  <a:pt x="5680714" y="34344"/>
                  <a:pt x="5824256" y="0"/>
                </a:cubicBezTo>
                <a:cubicBezTo>
                  <a:pt x="5967799" y="-34344"/>
                  <a:pt x="6050611" y="12460"/>
                  <a:pt x="6197009" y="0"/>
                </a:cubicBezTo>
                <a:cubicBezTo>
                  <a:pt x="6343407" y="-12460"/>
                  <a:pt x="6629730" y="40108"/>
                  <a:pt x="6779434" y="0"/>
                </a:cubicBezTo>
                <a:cubicBezTo>
                  <a:pt x="6929138" y="-40108"/>
                  <a:pt x="7138894" y="48060"/>
                  <a:pt x="7466696" y="0"/>
                </a:cubicBezTo>
                <a:cubicBezTo>
                  <a:pt x="7794498" y="-48060"/>
                  <a:pt x="7811084" y="55419"/>
                  <a:pt x="7944285" y="0"/>
                </a:cubicBezTo>
                <a:cubicBezTo>
                  <a:pt x="8077486" y="-55419"/>
                  <a:pt x="8132765" y="9027"/>
                  <a:pt x="8212201" y="0"/>
                </a:cubicBezTo>
                <a:cubicBezTo>
                  <a:pt x="8291637" y="-9027"/>
                  <a:pt x="8405179" y="19177"/>
                  <a:pt x="8480117" y="0"/>
                </a:cubicBezTo>
                <a:cubicBezTo>
                  <a:pt x="8555055" y="-19177"/>
                  <a:pt x="8705037" y="41714"/>
                  <a:pt x="8852869" y="0"/>
                </a:cubicBezTo>
                <a:cubicBezTo>
                  <a:pt x="9000701" y="-41714"/>
                  <a:pt x="9038477" y="8660"/>
                  <a:pt x="9120785" y="0"/>
                </a:cubicBezTo>
                <a:cubicBezTo>
                  <a:pt x="9203093" y="-8660"/>
                  <a:pt x="9405490" y="9275"/>
                  <a:pt x="9598374" y="0"/>
                </a:cubicBezTo>
                <a:cubicBezTo>
                  <a:pt x="9791258" y="-9275"/>
                  <a:pt x="10094909" y="32857"/>
                  <a:pt x="10483661" y="0"/>
                </a:cubicBezTo>
                <a:cubicBezTo>
                  <a:pt x="10547604" y="253998"/>
                  <a:pt x="10444382" y="474120"/>
                  <a:pt x="10483661" y="676631"/>
                </a:cubicBezTo>
                <a:cubicBezTo>
                  <a:pt x="10522940" y="879142"/>
                  <a:pt x="10443816" y="1113939"/>
                  <a:pt x="10483661" y="1240491"/>
                </a:cubicBezTo>
                <a:cubicBezTo>
                  <a:pt x="10523506" y="1367043"/>
                  <a:pt x="10443091" y="1756501"/>
                  <a:pt x="10483661" y="1917122"/>
                </a:cubicBezTo>
                <a:cubicBezTo>
                  <a:pt x="10524231" y="2077743"/>
                  <a:pt x="10460691" y="2334328"/>
                  <a:pt x="10483661" y="2537368"/>
                </a:cubicBezTo>
                <a:cubicBezTo>
                  <a:pt x="10506631" y="2740408"/>
                  <a:pt x="10415767" y="3009483"/>
                  <a:pt x="10483661" y="3213999"/>
                </a:cubicBezTo>
                <a:cubicBezTo>
                  <a:pt x="10551555" y="3418515"/>
                  <a:pt x="10463403" y="3481244"/>
                  <a:pt x="10483661" y="3608701"/>
                </a:cubicBezTo>
                <a:cubicBezTo>
                  <a:pt x="10503919" y="3736158"/>
                  <a:pt x="10467322" y="3965601"/>
                  <a:pt x="10483661" y="4172560"/>
                </a:cubicBezTo>
                <a:cubicBezTo>
                  <a:pt x="10500000" y="4379519"/>
                  <a:pt x="10482703" y="4401038"/>
                  <a:pt x="10483661" y="4623648"/>
                </a:cubicBezTo>
                <a:cubicBezTo>
                  <a:pt x="10484619" y="4846258"/>
                  <a:pt x="10480546" y="5316641"/>
                  <a:pt x="10483661" y="5638595"/>
                </a:cubicBezTo>
                <a:cubicBezTo>
                  <a:pt x="10241890" y="5654427"/>
                  <a:pt x="10030940" y="5624905"/>
                  <a:pt x="9796399" y="5638595"/>
                </a:cubicBezTo>
                <a:cubicBezTo>
                  <a:pt x="9561858" y="5652285"/>
                  <a:pt x="9462256" y="5631617"/>
                  <a:pt x="9318810" y="5638595"/>
                </a:cubicBezTo>
                <a:cubicBezTo>
                  <a:pt x="9175364" y="5645573"/>
                  <a:pt x="9045058" y="5626039"/>
                  <a:pt x="8946057" y="5638595"/>
                </a:cubicBezTo>
                <a:cubicBezTo>
                  <a:pt x="8847056" y="5651151"/>
                  <a:pt x="8784524" y="5622385"/>
                  <a:pt x="8678142" y="5638595"/>
                </a:cubicBezTo>
                <a:cubicBezTo>
                  <a:pt x="8571761" y="5654805"/>
                  <a:pt x="8171143" y="5583048"/>
                  <a:pt x="7886043" y="5638595"/>
                </a:cubicBezTo>
                <a:cubicBezTo>
                  <a:pt x="7600943" y="5694142"/>
                  <a:pt x="7361408" y="5558678"/>
                  <a:pt x="7093944" y="5638595"/>
                </a:cubicBezTo>
                <a:cubicBezTo>
                  <a:pt x="6826480" y="5718512"/>
                  <a:pt x="6916825" y="5633855"/>
                  <a:pt x="6826028" y="5638595"/>
                </a:cubicBezTo>
                <a:cubicBezTo>
                  <a:pt x="6735231" y="5643335"/>
                  <a:pt x="6502209" y="5593396"/>
                  <a:pt x="6243603" y="5638595"/>
                </a:cubicBezTo>
                <a:cubicBezTo>
                  <a:pt x="5984997" y="5683794"/>
                  <a:pt x="5824258" y="5595068"/>
                  <a:pt x="5451504" y="5638595"/>
                </a:cubicBezTo>
                <a:cubicBezTo>
                  <a:pt x="5078750" y="5682122"/>
                  <a:pt x="4979277" y="5591414"/>
                  <a:pt x="4764241" y="5638595"/>
                </a:cubicBezTo>
                <a:cubicBezTo>
                  <a:pt x="4549205" y="5685776"/>
                  <a:pt x="4398774" y="5609413"/>
                  <a:pt x="4286652" y="5638595"/>
                </a:cubicBezTo>
                <a:cubicBezTo>
                  <a:pt x="4174530" y="5667777"/>
                  <a:pt x="4110432" y="5617188"/>
                  <a:pt x="4018737" y="5638595"/>
                </a:cubicBezTo>
                <a:cubicBezTo>
                  <a:pt x="3927043" y="5660002"/>
                  <a:pt x="3556630" y="5584657"/>
                  <a:pt x="3436311" y="5638595"/>
                </a:cubicBezTo>
                <a:cubicBezTo>
                  <a:pt x="3315992" y="5692533"/>
                  <a:pt x="3232785" y="5597185"/>
                  <a:pt x="3063559" y="5638595"/>
                </a:cubicBezTo>
                <a:cubicBezTo>
                  <a:pt x="2894333" y="5680005"/>
                  <a:pt x="2824062" y="5598848"/>
                  <a:pt x="2585970" y="5638595"/>
                </a:cubicBezTo>
                <a:cubicBezTo>
                  <a:pt x="2347878" y="5678342"/>
                  <a:pt x="2395066" y="5601351"/>
                  <a:pt x="2213217" y="5638595"/>
                </a:cubicBezTo>
                <a:cubicBezTo>
                  <a:pt x="2031368" y="5675839"/>
                  <a:pt x="2067367" y="5613855"/>
                  <a:pt x="1945302" y="5638595"/>
                </a:cubicBezTo>
                <a:cubicBezTo>
                  <a:pt x="1823238" y="5663335"/>
                  <a:pt x="1358400" y="5610208"/>
                  <a:pt x="1153203" y="5638595"/>
                </a:cubicBezTo>
                <a:cubicBezTo>
                  <a:pt x="948006" y="5666982"/>
                  <a:pt x="977486" y="5612811"/>
                  <a:pt x="885287" y="5638595"/>
                </a:cubicBezTo>
                <a:cubicBezTo>
                  <a:pt x="793088" y="5664379"/>
                  <a:pt x="608909" y="5627543"/>
                  <a:pt x="512535" y="5638595"/>
                </a:cubicBezTo>
                <a:cubicBezTo>
                  <a:pt x="416161" y="5649647"/>
                  <a:pt x="253541" y="5615476"/>
                  <a:pt x="0" y="5638595"/>
                </a:cubicBezTo>
                <a:cubicBezTo>
                  <a:pt x="-55603" y="5415213"/>
                  <a:pt x="3017" y="5257364"/>
                  <a:pt x="0" y="5074736"/>
                </a:cubicBezTo>
                <a:cubicBezTo>
                  <a:pt x="-3017" y="4892108"/>
                  <a:pt x="6558" y="4734102"/>
                  <a:pt x="0" y="4454490"/>
                </a:cubicBezTo>
                <a:cubicBezTo>
                  <a:pt x="-6558" y="4174878"/>
                  <a:pt x="18377" y="4084917"/>
                  <a:pt x="0" y="3947016"/>
                </a:cubicBezTo>
                <a:cubicBezTo>
                  <a:pt x="-18377" y="3809115"/>
                  <a:pt x="14136" y="3552524"/>
                  <a:pt x="0" y="3270385"/>
                </a:cubicBezTo>
                <a:cubicBezTo>
                  <a:pt x="-14136" y="2988246"/>
                  <a:pt x="19106" y="2801042"/>
                  <a:pt x="0" y="2593754"/>
                </a:cubicBezTo>
                <a:cubicBezTo>
                  <a:pt x="-19106" y="2386466"/>
                  <a:pt x="36835" y="2189475"/>
                  <a:pt x="0" y="1973508"/>
                </a:cubicBezTo>
                <a:cubicBezTo>
                  <a:pt x="-36835" y="1757541"/>
                  <a:pt x="23179" y="1491193"/>
                  <a:pt x="0" y="1296877"/>
                </a:cubicBezTo>
                <a:cubicBezTo>
                  <a:pt x="-23179" y="1102561"/>
                  <a:pt x="34096" y="1023047"/>
                  <a:pt x="0" y="845789"/>
                </a:cubicBezTo>
                <a:cubicBezTo>
                  <a:pt x="-34096" y="668531"/>
                  <a:pt x="933" y="313980"/>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2000377337">
                  <a:prstGeom prst="rect">
                    <a:avLst/>
                  </a:prstGeom>
                  <ask:type>
                    <ask:lineSketchScribble/>
                  </ask:type>
                </ask:lineSketchStyleProps>
              </a:ext>
            </a:extLst>
          </a:ln>
        </p:spPr>
        <p:txBody>
          <a:bodyPr wrap="square">
            <a:spAutoFit/>
          </a:bodyPr>
          <a:lstStyle/>
          <a:p>
            <a:pPr algn="just">
              <a:lnSpc>
                <a:spcPct val="110000"/>
              </a:lnSpc>
              <a:spcAft>
                <a:spcPts val="300"/>
              </a:spcAft>
            </a:pPr>
            <a:r>
              <a:rPr lang="el-GR" b="1" i="1" dirty="0">
                <a:latin typeface="Calibri" panose="020F0502020204030204" pitchFamily="34" charset="0"/>
                <a:ea typeface="Calibri" panose="020F0502020204030204" pitchFamily="34" charset="0"/>
                <a:cs typeface="Times New Roman" panose="02020603050405020304" pitchFamily="18" charset="0"/>
              </a:rPr>
              <a:t>Είμαι ο Λάμπρος </a:t>
            </a:r>
            <a:r>
              <a:rPr lang="el-GR" i="1" dirty="0">
                <a:latin typeface="Calibri" panose="020F0502020204030204" pitchFamily="34" charset="0"/>
                <a:ea typeface="Calibri" panose="020F0502020204030204" pitchFamily="34" charset="0"/>
                <a:cs typeface="Times New Roman" panose="02020603050405020304" pitchFamily="18" charset="0"/>
              </a:rPr>
              <a:t>και είμαι νερουλάς. Στη δουλειά μπήκα από μικρός για να βοηθήσω τον πατέρα μου. Σχολείο δεν πήγα, τα γράμματα είναι μόνο για τους πλούσιους λέει ο πατέρας. Χαράματα ξυπνήσαμε και σήμερα, όπως κάθε μέρα. Γεμίσαμε το βαρέλι μας στην πηγή, το φορτώσαμε στο γαϊδουράκι μας και ξεκινήσαμε από το Μαρούσι για την Αθήνα.   Δυο ώρες δρόμος, μα σήμερα δεν μου φάνηκε καθόλου. Στο μυαλό μου έφερνα ξανά και ξανά όσα άκουσα να ψιθυρίζουν χθες στους στρατώνες οι ιπποκόμοι των Βαυαρών αξιωματικών. Όσο ο πατέρας μου γέμιζε τη δεξαμενή τους, εγώ τάιζα τον Σπύρο, τον </a:t>
            </a:r>
            <a:r>
              <a:rPr lang="el-GR" i="1" dirty="0" err="1">
                <a:latin typeface="Calibri" panose="020F0502020204030204" pitchFamily="34" charset="0"/>
                <a:ea typeface="Calibri" panose="020F0502020204030204" pitchFamily="34" charset="0"/>
                <a:cs typeface="Times New Roman" panose="02020603050405020304" pitchFamily="18" charset="0"/>
              </a:rPr>
              <a:t>γαϊδαράκο</a:t>
            </a:r>
            <a:r>
              <a:rPr lang="el-GR" i="1" dirty="0">
                <a:latin typeface="Calibri" panose="020F0502020204030204" pitchFamily="34" charset="0"/>
                <a:ea typeface="Calibri" panose="020F0502020204030204" pitchFamily="34" charset="0"/>
                <a:cs typeface="Times New Roman" panose="02020603050405020304" pitchFamily="18" charset="0"/>
              </a:rPr>
              <a:t> μας. Χωρίς να το θέλω άκουσα να συζητούν για τα «μεγάλα γεγονότα» που περίμεναν από μέρα σε μέρα να συμβούν. </a:t>
            </a:r>
            <a:r>
              <a:rPr lang="el-GR" i="1" dirty="0" err="1">
                <a:latin typeface="Calibri" panose="020F0502020204030204" pitchFamily="34" charset="0"/>
                <a:ea typeface="Calibri" panose="020F0502020204030204" pitchFamily="34" charset="0"/>
                <a:cs typeface="Times New Roman" panose="02020603050405020304" pitchFamily="18" charset="0"/>
              </a:rPr>
              <a:t>Μισόλογα</a:t>
            </a:r>
            <a:r>
              <a:rPr lang="el-GR" i="1" dirty="0">
                <a:latin typeface="Calibri" panose="020F0502020204030204" pitchFamily="34" charset="0"/>
                <a:ea typeface="Calibri" panose="020F0502020204030204" pitchFamily="34" charset="0"/>
                <a:cs typeface="Times New Roman" panose="02020603050405020304" pitchFamily="18" charset="0"/>
              </a:rPr>
              <a:t> άκουσα, μα κατάλαβα πως ανησυχούσαν γιατί ετοιμαζόταν λέει μεγάλη εξέγερση. Οι Έλληνες στρατιωτικοί ήταν πολύ θυμωμένοι με τον βασιλιά και με τους ξένους. Άκουσα να λένε και για τον Μακρυγιάννη, που τόσο τον θαύμαζε ο πατέρας μου, ότι ήταν και αυτός μαζί τους αλλά και για κάποιους άλλους «μεγάλους» που τους είχαν τάξει μυστικά να τους βοηθήσουν. Όταν ρώτησα τον πατέρα τι σήμαιναν όλα αυτά, μου είπε να σωπάσω και να μην ανακατεύομαι γιατί θα το φάω το κεφάλι μου. Δεν ξαναμίλησα, αλλά από εκείνη την ώρα δεν μπόρεσα να ησυχάσω. Ανυπομονούσα για το σημερινό μας δρομολόγιο, ήξερα πως θα παραδώσουμε νερό στα καφενεία, εκεί που έχω ακούσει από καιρό να γίνονται όλες οι συζητήσεις για τα πολιτικά. Έχω δει κι έχω ακούσει πολλά αυτά τα χρόνια, κανείς δεν προσέχει τα λόγια του μπροστά σ’ έναν μικρό νερουλά. Τον τελευταίο καιρό συχνά «ανάβουν τα αίματα» , οι λογομαχίες καταλήγουν σε καβγάδες. Πρόσφατα μάλιστα δυο νεαροί που διαφωνούσαν σχετικά με την πολιτική κατάσταση πιάστηκαν στα χέρια και ήρθαν οι χωροφύλακες να τους χωρίσουν</a:t>
            </a:r>
            <a:r>
              <a:rPr lang="en-US" i="1" dirty="0">
                <a:latin typeface="Calibri" panose="020F0502020204030204" pitchFamily="34" charset="0"/>
                <a:ea typeface="Calibri" panose="020F0502020204030204" pitchFamily="34" charset="0"/>
                <a:cs typeface="Times New Roman" panose="02020603050405020304" pitchFamily="18" charset="0"/>
              </a:rPr>
              <a:t>. …</a:t>
            </a:r>
          </a:p>
        </p:txBody>
      </p:sp>
      <p:sp>
        <p:nvSpPr>
          <p:cNvPr id="10" name="TextBox 9">
            <a:extLst>
              <a:ext uri="{FF2B5EF4-FFF2-40B4-BE49-F238E27FC236}">
                <a16:creationId xmlns:a16="http://schemas.microsoft.com/office/drawing/2014/main" id="{756DA422-ACDA-4E4C-8A48-D7D14D8B1DF0}"/>
              </a:ext>
            </a:extLst>
          </p:cNvPr>
          <p:cNvSpPr txBox="1"/>
          <p:nvPr/>
        </p:nvSpPr>
        <p:spPr>
          <a:xfrm>
            <a:off x="225779" y="1167345"/>
            <a:ext cx="10483661" cy="4952253"/>
          </a:xfrm>
          <a:custGeom>
            <a:avLst/>
            <a:gdLst>
              <a:gd name="connsiteX0" fmla="*/ 0 w 10483661"/>
              <a:gd name="connsiteY0" fmla="*/ 0 h 4952253"/>
              <a:gd name="connsiteX1" fmla="*/ 372752 w 10483661"/>
              <a:gd name="connsiteY1" fmla="*/ 0 h 4952253"/>
              <a:gd name="connsiteX2" fmla="*/ 850341 w 10483661"/>
              <a:gd name="connsiteY2" fmla="*/ 0 h 4952253"/>
              <a:gd name="connsiteX3" fmla="*/ 1223094 w 10483661"/>
              <a:gd name="connsiteY3" fmla="*/ 0 h 4952253"/>
              <a:gd name="connsiteX4" fmla="*/ 1805519 w 10483661"/>
              <a:gd name="connsiteY4" fmla="*/ 0 h 4952253"/>
              <a:gd name="connsiteX5" fmla="*/ 2387945 w 10483661"/>
              <a:gd name="connsiteY5" fmla="*/ 0 h 4952253"/>
              <a:gd name="connsiteX6" fmla="*/ 2655861 w 10483661"/>
              <a:gd name="connsiteY6" fmla="*/ 0 h 4952253"/>
              <a:gd name="connsiteX7" fmla="*/ 3447960 w 10483661"/>
              <a:gd name="connsiteY7" fmla="*/ 0 h 4952253"/>
              <a:gd name="connsiteX8" fmla="*/ 4030385 w 10483661"/>
              <a:gd name="connsiteY8" fmla="*/ 0 h 4952253"/>
              <a:gd name="connsiteX9" fmla="*/ 4612811 w 10483661"/>
              <a:gd name="connsiteY9" fmla="*/ 0 h 4952253"/>
              <a:gd name="connsiteX10" fmla="*/ 5090400 w 10483661"/>
              <a:gd name="connsiteY10" fmla="*/ 0 h 4952253"/>
              <a:gd name="connsiteX11" fmla="*/ 5672825 w 10483661"/>
              <a:gd name="connsiteY11" fmla="*/ 0 h 4952253"/>
              <a:gd name="connsiteX12" fmla="*/ 6255251 w 10483661"/>
              <a:gd name="connsiteY12" fmla="*/ 0 h 4952253"/>
              <a:gd name="connsiteX13" fmla="*/ 6628003 w 10483661"/>
              <a:gd name="connsiteY13" fmla="*/ 0 h 4952253"/>
              <a:gd name="connsiteX14" fmla="*/ 7105592 w 10483661"/>
              <a:gd name="connsiteY14" fmla="*/ 0 h 4952253"/>
              <a:gd name="connsiteX15" fmla="*/ 7478345 w 10483661"/>
              <a:gd name="connsiteY15" fmla="*/ 0 h 4952253"/>
              <a:gd name="connsiteX16" fmla="*/ 8270444 w 10483661"/>
              <a:gd name="connsiteY16" fmla="*/ 0 h 4952253"/>
              <a:gd name="connsiteX17" fmla="*/ 8643196 w 10483661"/>
              <a:gd name="connsiteY17" fmla="*/ 0 h 4952253"/>
              <a:gd name="connsiteX18" fmla="*/ 9015948 w 10483661"/>
              <a:gd name="connsiteY18" fmla="*/ 0 h 4952253"/>
              <a:gd name="connsiteX19" fmla="*/ 9493537 w 10483661"/>
              <a:gd name="connsiteY19" fmla="*/ 0 h 4952253"/>
              <a:gd name="connsiteX20" fmla="*/ 10483661 w 10483661"/>
              <a:gd name="connsiteY20" fmla="*/ 0 h 4952253"/>
              <a:gd name="connsiteX21" fmla="*/ 10483661 w 10483661"/>
              <a:gd name="connsiteY21" fmla="*/ 401683 h 4952253"/>
              <a:gd name="connsiteX22" fmla="*/ 10483661 w 10483661"/>
              <a:gd name="connsiteY22" fmla="*/ 852888 h 4952253"/>
              <a:gd name="connsiteX23" fmla="*/ 10483661 w 10483661"/>
              <a:gd name="connsiteY23" fmla="*/ 1304093 h 4952253"/>
              <a:gd name="connsiteX24" fmla="*/ 10483661 w 10483661"/>
              <a:gd name="connsiteY24" fmla="*/ 1804821 h 4952253"/>
              <a:gd name="connsiteX25" fmla="*/ 10483661 w 10483661"/>
              <a:gd name="connsiteY25" fmla="*/ 2355071 h 4952253"/>
              <a:gd name="connsiteX26" fmla="*/ 10483661 w 10483661"/>
              <a:gd name="connsiteY26" fmla="*/ 2954844 h 4952253"/>
              <a:gd name="connsiteX27" fmla="*/ 10483661 w 10483661"/>
              <a:gd name="connsiteY27" fmla="*/ 3604140 h 4952253"/>
              <a:gd name="connsiteX28" fmla="*/ 10483661 w 10483661"/>
              <a:gd name="connsiteY28" fmla="*/ 4005822 h 4952253"/>
              <a:gd name="connsiteX29" fmla="*/ 10483661 w 10483661"/>
              <a:gd name="connsiteY29" fmla="*/ 4952253 h 4952253"/>
              <a:gd name="connsiteX30" fmla="*/ 10110909 w 10483661"/>
              <a:gd name="connsiteY30" fmla="*/ 4952253 h 4952253"/>
              <a:gd name="connsiteX31" fmla="*/ 9528483 w 10483661"/>
              <a:gd name="connsiteY31" fmla="*/ 4952253 h 4952253"/>
              <a:gd name="connsiteX32" fmla="*/ 9050894 w 10483661"/>
              <a:gd name="connsiteY32" fmla="*/ 4952253 h 4952253"/>
              <a:gd name="connsiteX33" fmla="*/ 8573305 w 10483661"/>
              <a:gd name="connsiteY33" fmla="*/ 4952253 h 4952253"/>
              <a:gd name="connsiteX34" fmla="*/ 7990879 w 10483661"/>
              <a:gd name="connsiteY34" fmla="*/ 4952253 h 4952253"/>
              <a:gd name="connsiteX35" fmla="*/ 7198781 w 10483661"/>
              <a:gd name="connsiteY35" fmla="*/ 4952253 h 4952253"/>
              <a:gd name="connsiteX36" fmla="*/ 6826028 w 10483661"/>
              <a:gd name="connsiteY36" fmla="*/ 4952253 h 4952253"/>
              <a:gd name="connsiteX37" fmla="*/ 6033929 w 10483661"/>
              <a:gd name="connsiteY37" fmla="*/ 4952253 h 4952253"/>
              <a:gd name="connsiteX38" fmla="*/ 5766014 w 10483661"/>
              <a:gd name="connsiteY38" fmla="*/ 4952253 h 4952253"/>
              <a:gd name="connsiteX39" fmla="*/ 4973915 w 10483661"/>
              <a:gd name="connsiteY39" fmla="*/ 4952253 h 4952253"/>
              <a:gd name="connsiteX40" fmla="*/ 4286652 w 10483661"/>
              <a:gd name="connsiteY40" fmla="*/ 4952253 h 4952253"/>
              <a:gd name="connsiteX41" fmla="*/ 3809063 w 10483661"/>
              <a:gd name="connsiteY41" fmla="*/ 4952253 h 4952253"/>
              <a:gd name="connsiteX42" fmla="*/ 3331474 w 10483661"/>
              <a:gd name="connsiteY42" fmla="*/ 4952253 h 4952253"/>
              <a:gd name="connsiteX43" fmla="*/ 3063559 w 10483661"/>
              <a:gd name="connsiteY43" fmla="*/ 4952253 h 4952253"/>
              <a:gd name="connsiteX44" fmla="*/ 2271460 w 10483661"/>
              <a:gd name="connsiteY44" fmla="*/ 4952253 h 4952253"/>
              <a:gd name="connsiteX45" fmla="*/ 1793871 w 10483661"/>
              <a:gd name="connsiteY45" fmla="*/ 4952253 h 4952253"/>
              <a:gd name="connsiteX46" fmla="*/ 1001772 w 10483661"/>
              <a:gd name="connsiteY46" fmla="*/ 4952253 h 4952253"/>
              <a:gd name="connsiteX47" fmla="*/ 733856 w 10483661"/>
              <a:gd name="connsiteY47" fmla="*/ 4952253 h 4952253"/>
              <a:gd name="connsiteX48" fmla="*/ 0 w 10483661"/>
              <a:gd name="connsiteY48" fmla="*/ 4952253 h 4952253"/>
              <a:gd name="connsiteX49" fmla="*/ 0 w 10483661"/>
              <a:gd name="connsiteY49" fmla="*/ 4550570 h 4952253"/>
              <a:gd name="connsiteX50" fmla="*/ 0 w 10483661"/>
              <a:gd name="connsiteY50" fmla="*/ 4000320 h 4952253"/>
              <a:gd name="connsiteX51" fmla="*/ 0 w 10483661"/>
              <a:gd name="connsiteY51" fmla="*/ 3450070 h 4952253"/>
              <a:gd name="connsiteX52" fmla="*/ 0 w 10483661"/>
              <a:gd name="connsiteY52" fmla="*/ 2800774 h 4952253"/>
              <a:gd name="connsiteX53" fmla="*/ 0 w 10483661"/>
              <a:gd name="connsiteY53" fmla="*/ 2151479 h 4952253"/>
              <a:gd name="connsiteX54" fmla="*/ 0 w 10483661"/>
              <a:gd name="connsiteY54" fmla="*/ 1502183 h 4952253"/>
              <a:gd name="connsiteX55" fmla="*/ 0 w 10483661"/>
              <a:gd name="connsiteY55" fmla="*/ 951933 h 4952253"/>
              <a:gd name="connsiteX56" fmla="*/ 0 w 10483661"/>
              <a:gd name="connsiteY56" fmla="*/ 0 h 4952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483661" h="4952253" fill="none" extrusionOk="0">
                <a:moveTo>
                  <a:pt x="0" y="0"/>
                </a:moveTo>
                <a:cubicBezTo>
                  <a:pt x="111795" y="-35251"/>
                  <a:pt x="231386" y="17146"/>
                  <a:pt x="372752" y="0"/>
                </a:cubicBezTo>
                <a:cubicBezTo>
                  <a:pt x="514118" y="-17146"/>
                  <a:pt x="724138" y="15681"/>
                  <a:pt x="850341" y="0"/>
                </a:cubicBezTo>
                <a:cubicBezTo>
                  <a:pt x="976544" y="-15681"/>
                  <a:pt x="1103388" y="34750"/>
                  <a:pt x="1223094" y="0"/>
                </a:cubicBezTo>
                <a:cubicBezTo>
                  <a:pt x="1342800" y="-34750"/>
                  <a:pt x="1551820" y="40506"/>
                  <a:pt x="1805519" y="0"/>
                </a:cubicBezTo>
                <a:cubicBezTo>
                  <a:pt x="2059218" y="-40506"/>
                  <a:pt x="2138968" y="65354"/>
                  <a:pt x="2387945" y="0"/>
                </a:cubicBezTo>
                <a:cubicBezTo>
                  <a:pt x="2636922" y="-65354"/>
                  <a:pt x="2578596" y="23122"/>
                  <a:pt x="2655861" y="0"/>
                </a:cubicBezTo>
                <a:cubicBezTo>
                  <a:pt x="2733126" y="-23122"/>
                  <a:pt x="3258704" y="24214"/>
                  <a:pt x="3447960" y="0"/>
                </a:cubicBezTo>
                <a:cubicBezTo>
                  <a:pt x="3637216" y="-24214"/>
                  <a:pt x="3761190" y="34305"/>
                  <a:pt x="4030385" y="0"/>
                </a:cubicBezTo>
                <a:cubicBezTo>
                  <a:pt x="4299581" y="-34305"/>
                  <a:pt x="4429799" y="16532"/>
                  <a:pt x="4612811" y="0"/>
                </a:cubicBezTo>
                <a:cubicBezTo>
                  <a:pt x="4795823" y="-16532"/>
                  <a:pt x="4874662" y="48954"/>
                  <a:pt x="5090400" y="0"/>
                </a:cubicBezTo>
                <a:cubicBezTo>
                  <a:pt x="5306138" y="-48954"/>
                  <a:pt x="5495093" y="57884"/>
                  <a:pt x="5672825" y="0"/>
                </a:cubicBezTo>
                <a:cubicBezTo>
                  <a:pt x="5850558" y="-57884"/>
                  <a:pt x="6077294" y="1775"/>
                  <a:pt x="6255251" y="0"/>
                </a:cubicBezTo>
                <a:cubicBezTo>
                  <a:pt x="6433208" y="-1775"/>
                  <a:pt x="6541351" y="31850"/>
                  <a:pt x="6628003" y="0"/>
                </a:cubicBezTo>
                <a:cubicBezTo>
                  <a:pt x="6714655" y="-31850"/>
                  <a:pt x="6902814" y="1907"/>
                  <a:pt x="7105592" y="0"/>
                </a:cubicBezTo>
                <a:cubicBezTo>
                  <a:pt x="7308370" y="-1907"/>
                  <a:pt x="7364865" y="2858"/>
                  <a:pt x="7478345" y="0"/>
                </a:cubicBezTo>
                <a:cubicBezTo>
                  <a:pt x="7591825" y="-2858"/>
                  <a:pt x="8055708" y="58940"/>
                  <a:pt x="8270444" y="0"/>
                </a:cubicBezTo>
                <a:cubicBezTo>
                  <a:pt x="8485180" y="-58940"/>
                  <a:pt x="8516087" y="4846"/>
                  <a:pt x="8643196" y="0"/>
                </a:cubicBezTo>
                <a:cubicBezTo>
                  <a:pt x="8770305" y="-4846"/>
                  <a:pt x="8852088" y="30127"/>
                  <a:pt x="9015948" y="0"/>
                </a:cubicBezTo>
                <a:cubicBezTo>
                  <a:pt x="9179808" y="-30127"/>
                  <a:pt x="9332865" y="15422"/>
                  <a:pt x="9493537" y="0"/>
                </a:cubicBezTo>
                <a:cubicBezTo>
                  <a:pt x="9654209" y="-15422"/>
                  <a:pt x="10199315" y="12259"/>
                  <a:pt x="10483661" y="0"/>
                </a:cubicBezTo>
                <a:cubicBezTo>
                  <a:pt x="10528072" y="191716"/>
                  <a:pt x="10455186" y="315607"/>
                  <a:pt x="10483661" y="401683"/>
                </a:cubicBezTo>
                <a:cubicBezTo>
                  <a:pt x="10512136" y="487759"/>
                  <a:pt x="10441495" y="652563"/>
                  <a:pt x="10483661" y="852888"/>
                </a:cubicBezTo>
                <a:cubicBezTo>
                  <a:pt x="10525827" y="1053214"/>
                  <a:pt x="10449846" y="1122235"/>
                  <a:pt x="10483661" y="1304093"/>
                </a:cubicBezTo>
                <a:cubicBezTo>
                  <a:pt x="10517476" y="1485952"/>
                  <a:pt x="10450108" y="1638807"/>
                  <a:pt x="10483661" y="1804821"/>
                </a:cubicBezTo>
                <a:cubicBezTo>
                  <a:pt x="10517214" y="1970835"/>
                  <a:pt x="10428672" y="2174555"/>
                  <a:pt x="10483661" y="2355071"/>
                </a:cubicBezTo>
                <a:cubicBezTo>
                  <a:pt x="10538650" y="2535587"/>
                  <a:pt x="10437437" y="2827125"/>
                  <a:pt x="10483661" y="2954844"/>
                </a:cubicBezTo>
                <a:cubicBezTo>
                  <a:pt x="10529885" y="3082563"/>
                  <a:pt x="10415746" y="3318344"/>
                  <a:pt x="10483661" y="3604140"/>
                </a:cubicBezTo>
                <a:cubicBezTo>
                  <a:pt x="10551576" y="3889936"/>
                  <a:pt x="10440691" y="3811196"/>
                  <a:pt x="10483661" y="4005822"/>
                </a:cubicBezTo>
                <a:cubicBezTo>
                  <a:pt x="10526631" y="4200448"/>
                  <a:pt x="10459482" y="4697760"/>
                  <a:pt x="10483661" y="4952253"/>
                </a:cubicBezTo>
                <a:cubicBezTo>
                  <a:pt x="10371753" y="4977882"/>
                  <a:pt x="10243709" y="4925047"/>
                  <a:pt x="10110909" y="4952253"/>
                </a:cubicBezTo>
                <a:cubicBezTo>
                  <a:pt x="9978109" y="4979459"/>
                  <a:pt x="9752143" y="4910694"/>
                  <a:pt x="9528483" y="4952253"/>
                </a:cubicBezTo>
                <a:cubicBezTo>
                  <a:pt x="9304823" y="4993812"/>
                  <a:pt x="9226147" y="4899271"/>
                  <a:pt x="9050894" y="4952253"/>
                </a:cubicBezTo>
                <a:cubicBezTo>
                  <a:pt x="8875641" y="5005235"/>
                  <a:pt x="8760207" y="4946176"/>
                  <a:pt x="8573305" y="4952253"/>
                </a:cubicBezTo>
                <a:cubicBezTo>
                  <a:pt x="8386403" y="4958330"/>
                  <a:pt x="8164761" y="4915977"/>
                  <a:pt x="7990879" y="4952253"/>
                </a:cubicBezTo>
                <a:cubicBezTo>
                  <a:pt x="7816997" y="4988529"/>
                  <a:pt x="7491306" y="4890398"/>
                  <a:pt x="7198781" y="4952253"/>
                </a:cubicBezTo>
                <a:cubicBezTo>
                  <a:pt x="6906256" y="5014108"/>
                  <a:pt x="6972374" y="4908659"/>
                  <a:pt x="6826028" y="4952253"/>
                </a:cubicBezTo>
                <a:cubicBezTo>
                  <a:pt x="6679682" y="4995847"/>
                  <a:pt x="6290803" y="4930095"/>
                  <a:pt x="6033929" y="4952253"/>
                </a:cubicBezTo>
                <a:cubicBezTo>
                  <a:pt x="5777055" y="4974411"/>
                  <a:pt x="5824424" y="4949340"/>
                  <a:pt x="5766014" y="4952253"/>
                </a:cubicBezTo>
                <a:cubicBezTo>
                  <a:pt x="5707604" y="4955166"/>
                  <a:pt x="5169490" y="4892902"/>
                  <a:pt x="4973915" y="4952253"/>
                </a:cubicBezTo>
                <a:cubicBezTo>
                  <a:pt x="4778340" y="5011604"/>
                  <a:pt x="4454844" y="4943594"/>
                  <a:pt x="4286652" y="4952253"/>
                </a:cubicBezTo>
                <a:cubicBezTo>
                  <a:pt x="4118460" y="4960912"/>
                  <a:pt x="3941320" y="4940498"/>
                  <a:pt x="3809063" y="4952253"/>
                </a:cubicBezTo>
                <a:cubicBezTo>
                  <a:pt x="3676806" y="4964008"/>
                  <a:pt x="3464794" y="4943731"/>
                  <a:pt x="3331474" y="4952253"/>
                </a:cubicBezTo>
                <a:cubicBezTo>
                  <a:pt x="3198154" y="4960775"/>
                  <a:pt x="3164640" y="4936732"/>
                  <a:pt x="3063559" y="4952253"/>
                </a:cubicBezTo>
                <a:cubicBezTo>
                  <a:pt x="2962478" y="4967774"/>
                  <a:pt x="2658632" y="4879960"/>
                  <a:pt x="2271460" y="4952253"/>
                </a:cubicBezTo>
                <a:cubicBezTo>
                  <a:pt x="1884288" y="5024546"/>
                  <a:pt x="1921222" y="4927328"/>
                  <a:pt x="1793871" y="4952253"/>
                </a:cubicBezTo>
                <a:cubicBezTo>
                  <a:pt x="1666520" y="4977178"/>
                  <a:pt x="1384410" y="4895173"/>
                  <a:pt x="1001772" y="4952253"/>
                </a:cubicBezTo>
                <a:cubicBezTo>
                  <a:pt x="619134" y="5009333"/>
                  <a:pt x="834891" y="4929033"/>
                  <a:pt x="733856" y="4952253"/>
                </a:cubicBezTo>
                <a:cubicBezTo>
                  <a:pt x="632821" y="4975473"/>
                  <a:pt x="277351" y="4867577"/>
                  <a:pt x="0" y="4952253"/>
                </a:cubicBezTo>
                <a:cubicBezTo>
                  <a:pt x="-20225" y="4759706"/>
                  <a:pt x="28365" y="4693188"/>
                  <a:pt x="0" y="4550570"/>
                </a:cubicBezTo>
                <a:cubicBezTo>
                  <a:pt x="-28365" y="4407952"/>
                  <a:pt x="39122" y="4123817"/>
                  <a:pt x="0" y="4000320"/>
                </a:cubicBezTo>
                <a:cubicBezTo>
                  <a:pt x="-39122" y="3876823"/>
                  <a:pt x="7743" y="3657697"/>
                  <a:pt x="0" y="3450070"/>
                </a:cubicBezTo>
                <a:cubicBezTo>
                  <a:pt x="-7743" y="3242443"/>
                  <a:pt x="62519" y="3000282"/>
                  <a:pt x="0" y="2800774"/>
                </a:cubicBezTo>
                <a:cubicBezTo>
                  <a:pt x="-62519" y="2601266"/>
                  <a:pt x="58906" y="2287286"/>
                  <a:pt x="0" y="2151479"/>
                </a:cubicBezTo>
                <a:cubicBezTo>
                  <a:pt x="-58906" y="2015673"/>
                  <a:pt x="52846" y="1636028"/>
                  <a:pt x="0" y="1502183"/>
                </a:cubicBezTo>
                <a:cubicBezTo>
                  <a:pt x="-52846" y="1368338"/>
                  <a:pt x="40408" y="1139554"/>
                  <a:pt x="0" y="951933"/>
                </a:cubicBezTo>
                <a:cubicBezTo>
                  <a:pt x="-40408" y="764312"/>
                  <a:pt x="61643" y="314149"/>
                  <a:pt x="0" y="0"/>
                </a:cubicBezTo>
                <a:close/>
              </a:path>
              <a:path w="10483661" h="4952253" stroke="0" extrusionOk="0">
                <a:moveTo>
                  <a:pt x="0" y="0"/>
                </a:moveTo>
                <a:cubicBezTo>
                  <a:pt x="148601" y="-42667"/>
                  <a:pt x="254302" y="7888"/>
                  <a:pt x="372752" y="0"/>
                </a:cubicBezTo>
                <a:cubicBezTo>
                  <a:pt x="491202" y="-7888"/>
                  <a:pt x="754293" y="47932"/>
                  <a:pt x="955178" y="0"/>
                </a:cubicBezTo>
                <a:cubicBezTo>
                  <a:pt x="1156063" y="-47932"/>
                  <a:pt x="1190083" y="40417"/>
                  <a:pt x="1327930" y="0"/>
                </a:cubicBezTo>
                <a:cubicBezTo>
                  <a:pt x="1465777" y="-40417"/>
                  <a:pt x="1543710" y="34479"/>
                  <a:pt x="1700683" y="0"/>
                </a:cubicBezTo>
                <a:cubicBezTo>
                  <a:pt x="1857656" y="-34479"/>
                  <a:pt x="2057107" y="57057"/>
                  <a:pt x="2387945" y="0"/>
                </a:cubicBezTo>
                <a:cubicBezTo>
                  <a:pt x="2718783" y="-57057"/>
                  <a:pt x="2628757" y="30788"/>
                  <a:pt x="2865534" y="0"/>
                </a:cubicBezTo>
                <a:cubicBezTo>
                  <a:pt x="3102311" y="-30788"/>
                  <a:pt x="3234061" y="32554"/>
                  <a:pt x="3343123" y="0"/>
                </a:cubicBezTo>
                <a:cubicBezTo>
                  <a:pt x="3452185" y="-32554"/>
                  <a:pt x="3786257" y="20073"/>
                  <a:pt x="4135222" y="0"/>
                </a:cubicBezTo>
                <a:cubicBezTo>
                  <a:pt x="4484187" y="-20073"/>
                  <a:pt x="4603684" y="41018"/>
                  <a:pt x="4822484" y="0"/>
                </a:cubicBezTo>
                <a:cubicBezTo>
                  <a:pt x="5041284" y="-41018"/>
                  <a:pt x="5038285" y="38170"/>
                  <a:pt x="5195236" y="0"/>
                </a:cubicBezTo>
                <a:cubicBezTo>
                  <a:pt x="5352187" y="-38170"/>
                  <a:pt x="5688317" y="83165"/>
                  <a:pt x="5987335" y="0"/>
                </a:cubicBezTo>
                <a:cubicBezTo>
                  <a:pt x="6286353" y="-83165"/>
                  <a:pt x="6302754" y="49446"/>
                  <a:pt x="6569761" y="0"/>
                </a:cubicBezTo>
                <a:cubicBezTo>
                  <a:pt x="6836768" y="-49446"/>
                  <a:pt x="6744360" y="19284"/>
                  <a:pt x="6837677" y="0"/>
                </a:cubicBezTo>
                <a:cubicBezTo>
                  <a:pt x="6930994" y="-19284"/>
                  <a:pt x="7055933" y="25740"/>
                  <a:pt x="7210429" y="0"/>
                </a:cubicBezTo>
                <a:cubicBezTo>
                  <a:pt x="7364925" y="-25740"/>
                  <a:pt x="7561790" y="4602"/>
                  <a:pt x="7688018" y="0"/>
                </a:cubicBezTo>
                <a:cubicBezTo>
                  <a:pt x="7814246" y="-4602"/>
                  <a:pt x="8014978" y="16577"/>
                  <a:pt x="8270444" y="0"/>
                </a:cubicBezTo>
                <a:cubicBezTo>
                  <a:pt x="8525910" y="-16577"/>
                  <a:pt x="8591194" y="49722"/>
                  <a:pt x="8852869" y="0"/>
                </a:cubicBezTo>
                <a:cubicBezTo>
                  <a:pt x="9114544" y="-49722"/>
                  <a:pt x="9099613" y="11438"/>
                  <a:pt x="9225622" y="0"/>
                </a:cubicBezTo>
                <a:cubicBezTo>
                  <a:pt x="9351631" y="-11438"/>
                  <a:pt x="9423469" y="2756"/>
                  <a:pt x="9598374" y="0"/>
                </a:cubicBezTo>
                <a:cubicBezTo>
                  <a:pt x="9773279" y="-2756"/>
                  <a:pt x="10124265" y="41605"/>
                  <a:pt x="10483661" y="0"/>
                </a:cubicBezTo>
                <a:cubicBezTo>
                  <a:pt x="10524339" y="150736"/>
                  <a:pt x="10481493" y="306284"/>
                  <a:pt x="10483661" y="550250"/>
                </a:cubicBezTo>
                <a:cubicBezTo>
                  <a:pt x="10485829" y="794216"/>
                  <a:pt x="10438050" y="923467"/>
                  <a:pt x="10483661" y="1050978"/>
                </a:cubicBezTo>
                <a:cubicBezTo>
                  <a:pt x="10529272" y="1178489"/>
                  <a:pt x="10480825" y="1430020"/>
                  <a:pt x="10483661" y="1650751"/>
                </a:cubicBezTo>
                <a:cubicBezTo>
                  <a:pt x="10486497" y="1871482"/>
                  <a:pt x="10420044" y="2041543"/>
                  <a:pt x="10483661" y="2201001"/>
                </a:cubicBezTo>
                <a:cubicBezTo>
                  <a:pt x="10547278" y="2360459"/>
                  <a:pt x="10457759" y="2413898"/>
                  <a:pt x="10483661" y="2602684"/>
                </a:cubicBezTo>
                <a:cubicBezTo>
                  <a:pt x="10509563" y="2791470"/>
                  <a:pt x="10453205" y="2980603"/>
                  <a:pt x="10483661" y="3251979"/>
                </a:cubicBezTo>
                <a:cubicBezTo>
                  <a:pt x="10514117" y="3523356"/>
                  <a:pt x="10453904" y="3569039"/>
                  <a:pt x="10483661" y="3653662"/>
                </a:cubicBezTo>
                <a:cubicBezTo>
                  <a:pt x="10513418" y="3738285"/>
                  <a:pt x="10406570" y="4153640"/>
                  <a:pt x="10483661" y="4302958"/>
                </a:cubicBezTo>
                <a:cubicBezTo>
                  <a:pt x="10560752" y="4452276"/>
                  <a:pt x="10418410" y="4697145"/>
                  <a:pt x="10483661" y="4952253"/>
                </a:cubicBezTo>
                <a:cubicBezTo>
                  <a:pt x="10308405" y="4980132"/>
                  <a:pt x="10199648" y="4950995"/>
                  <a:pt x="10110909" y="4952253"/>
                </a:cubicBezTo>
                <a:cubicBezTo>
                  <a:pt x="10022170" y="4953511"/>
                  <a:pt x="9648783" y="4903617"/>
                  <a:pt x="9318810" y="4952253"/>
                </a:cubicBezTo>
                <a:cubicBezTo>
                  <a:pt x="8988837" y="5000889"/>
                  <a:pt x="9156155" y="4929081"/>
                  <a:pt x="9050894" y="4952253"/>
                </a:cubicBezTo>
                <a:cubicBezTo>
                  <a:pt x="8945633" y="4975425"/>
                  <a:pt x="8612788" y="4898747"/>
                  <a:pt x="8363632" y="4952253"/>
                </a:cubicBezTo>
                <a:cubicBezTo>
                  <a:pt x="8114476" y="5005759"/>
                  <a:pt x="7843317" y="4915821"/>
                  <a:pt x="7571533" y="4952253"/>
                </a:cubicBezTo>
                <a:cubicBezTo>
                  <a:pt x="7299749" y="4988685"/>
                  <a:pt x="6987186" y="4928714"/>
                  <a:pt x="6779434" y="4952253"/>
                </a:cubicBezTo>
                <a:cubicBezTo>
                  <a:pt x="6571682" y="4975792"/>
                  <a:pt x="6320227" y="4912352"/>
                  <a:pt x="6092172" y="4952253"/>
                </a:cubicBezTo>
                <a:cubicBezTo>
                  <a:pt x="5864117" y="4992154"/>
                  <a:pt x="5552351" y="4878071"/>
                  <a:pt x="5300073" y="4952253"/>
                </a:cubicBezTo>
                <a:cubicBezTo>
                  <a:pt x="5047795" y="5026435"/>
                  <a:pt x="4983941" y="4902021"/>
                  <a:pt x="4822484" y="4952253"/>
                </a:cubicBezTo>
                <a:cubicBezTo>
                  <a:pt x="4661027" y="5002485"/>
                  <a:pt x="4234875" y="4858428"/>
                  <a:pt x="4030385" y="4952253"/>
                </a:cubicBezTo>
                <a:cubicBezTo>
                  <a:pt x="3825895" y="5046078"/>
                  <a:pt x="3546102" y="4901156"/>
                  <a:pt x="3343123" y="4952253"/>
                </a:cubicBezTo>
                <a:cubicBezTo>
                  <a:pt x="3140144" y="5003350"/>
                  <a:pt x="3163802" y="4945271"/>
                  <a:pt x="3075207" y="4952253"/>
                </a:cubicBezTo>
                <a:cubicBezTo>
                  <a:pt x="2986612" y="4959235"/>
                  <a:pt x="2801248" y="4946801"/>
                  <a:pt x="2702455" y="4952253"/>
                </a:cubicBezTo>
                <a:cubicBezTo>
                  <a:pt x="2603662" y="4957705"/>
                  <a:pt x="2431925" y="4934219"/>
                  <a:pt x="2329702" y="4952253"/>
                </a:cubicBezTo>
                <a:cubicBezTo>
                  <a:pt x="2227479" y="4970287"/>
                  <a:pt x="2087640" y="4910990"/>
                  <a:pt x="1852113" y="4952253"/>
                </a:cubicBezTo>
                <a:cubicBezTo>
                  <a:pt x="1616586" y="4993516"/>
                  <a:pt x="1577892" y="4946131"/>
                  <a:pt x="1479361" y="4952253"/>
                </a:cubicBezTo>
                <a:cubicBezTo>
                  <a:pt x="1380830" y="4958375"/>
                  <a:pt x="967098" y="4879280"/>
                  <a:pt x="792099" y="4952253"/>
                </a:cubicBezTo>
                <a:cubicBezTo>
                  <a:pt x="617100" y="5025226"/>
                  <a:pt x="377852" y="4933594"/>
                  <a:pt x="0" y="4952253"/>
                </a:cubicBezTo>
                <a:cubicBezTo>
                  <a:pt x="-71157" y="4688570"/>
                  <a:pt x="46960" y="4630016"/>
                  <a:pt x="0" y="4352480"/>
                </a:cubicBezTo>
                <a:cubicBezTo>
                  <a:pt x="-46960" y="4074944"/>
                  <a:pt x="29905" y="4123597"/>
                  <a:pt x="0" y="3901275"/>
                </a:cubicBezTo>
                <a:cubicBezTo>
                  <a:pt x="-29905" y="3678954"/>
                  <a:pt x="22278" y="3436061"/>
                  <a:pt x="0" y="3251979"/>
                </a:cubicBezTo>
                <a:cubicBezTo>
                  <a:pt x="-22278" y="3067897"/>
                  <a:pt x="13558" y="3025842"/>
                  <a:pt x="0" y="2800774"/>
                </a:cubicBezTo>
                <a:cubicBezTo>
                  <a:pt x="-13558" y="2575706"/>
                  <a:pt x="55658" y="2312482"/>
                  <a:pt x="0" y="2151479"/>
                </a:cubicBezTo>
                <a:cubicBezTo>
                  <a:pt x="-55658" y="1990476"/>
                  <a:pt x="54183" y="1806815"/>
                  <a:pt x="0" y="1502183"/>
                </a:cubicBezTo>
                <a:cubicBezTo>
                  <a:pt x="-54183" y="1197551"/>
                  <a:pt x="40949" y="1261330"/>
                  <a:pt x="0" y="1100501"/>
                </a:cubicBezTo>
                <a:cubicBezTo>
                  <a:pt x="-40949" y="939672"/>
                  <a:pt x="7771" y="833325"/>
                  <a:pt x="0" y="698818"/>
                </a:cubicBezTo>
                <a:cubicBezTo>
                  <a:pt x="-7771" y="564311"/>
                  <a:pt x="14533" y="186457"/>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693147109">
                  <a:prstGeom prst="rect">
                    <a:avLst/>
                  </a:prstGeom>
                  <ask:type>
                    <ask:lineSketchScribble/>
                  </ask:type>
                </ask:lineSketchStyleProps>
              </a:ext>
            </a:extLst>
          </a:ln>
        </p:spPr>
        <p:txBody>
          <a:bodyPr wrap="square">
            <a:spAutoFit/>
          </a:bodyPr>
          <a:lstStyle/>
          <a:p>
            <a:pPr algn="just">
              <a:lnSpc>
                <a:spcPct val="110000"/>
              </a:lnSpc>
              <a:spcAft>
                <a:spcPts val="300"/>
              </a:spcAft>
            </a:pPr>
            <a:r>
              <a:rPr lang="el-GR" i="1" dirty="0">
                <a:latin typeface="Calibri" panose="020F0502020204030204" pitchFamily="34" charset="0"/>
                <a:ea typeface="Calibri" panose="020F0502020204030204" pitchFamily="34" charset="0"/>
                <a:cs typeface="Times New Roman" panose="02020603050405020304" pitchFamily="18" charset="0"/>
              </a:rPr>
              <a:t>Οι δρόμοι σήμερα ήταν λασπωμένοι, μετά τη χθεσινή βροχή. Μας πήρε λίγο παραπάνω, μα φτάσαμε στα </a:t>
            </a:r>
            <a:r>
              <a:rPr lang="el-GR" i="1" dirty="0" err="1">
                <a:latin typeface="Calibri" panose="020F0502020204030204" pitchFamily="34" charset="0"/>
                <a:ea typeface="Calibri" panose="020F0502020204030204" pitchFamily="34" charset="0"/>
                <a:cs typeface="Times New Roman" panose="02020603050405020304" pitchFamily="18" charset="0"/>
              </a:rPr>
              <a:t>Κατσικάδικα</a:t>
            </a:r>
            <a:r>
              <a:rPr lang="el-GR" i="1" dirty="0">
                <a:latin typeface="Calibri" panose="020F0502020204030204" pitchFamily="34" charset="0"/>
                <a:ea typeface="Calibri" panose="020F0502020204030204" pitchFamily="34" charset="0"/>
                <a:cs typeface="Times New Roman" panose="02020603050405020304" pitchFamily="18" charset="0"/>
              </a:rPr>
              <a:t>. Σε αυτή τη γειτονιά φέρνουμε εμείς νερό, αφού οι νερουλάδες τις έχουν μοιρασμένες τις γειτονιές. Οι άντρες λείπουν αυτή την ώρα, είναι όλοι τους βοσκοί και πηγαίνουν με τις κατσίκες τους σε άλλες γειτονιές να μοιράσουν γάλα. Εγώ χτυπούσα την </a:t>
            </a:r>
            <a:r>
              <a:rPr lang="el-GR" i="1" dirty="0" err="1">
                <a:latin typeface="Calibri" panose="020F0502020204030204" pitchFamily="34" charset="0"/>
                <a:ea typeface="Calibri" panose="020F0502020204030204" pitchFamily="34" charset="0"/>
                <a:cs typeface="Times New Roman" panose="02020603050405020304" pitchFamily="18" charset="0"/>
              </a:rPr>
              <a:t>κουδούνα</a:t>
            </a:r>
            <a:r>
              <a:rPr lang="el-GR" i="1" dirty="0">
                <a:latin typeface="Calibri" panose="020F0502020204030204" pitchFamily="34" charset="0"/>
                <a:ea typeface="Calibri" panose="020F0502020204030204" pitchFamily="34" charset="0"/>
                <a:cs typeface="Times New Roman" panose="02020603050405020304" pitchFamily="18" charset="0"/>
              </a:rPr>
              <a:t> και έβγαιναν στις πόρτες οι γυναίκες κουβαλώντας τους τενεκέδες τους. Ο πατέρας τούς γέμιζε νερό από το βαρέλι μας-μια δεκάρα ο τενεκές- κι εγώ έριχνα τις εισπράξεις μας στο πουγκί μου που το είχα δεμένο στη μέση μου. Τις τελευταίες μέρες βγαίνουν στις πόρτες όλο και λιγότερες νοικοκυρές στο χτύπημα της </a:t>
            </a:r>
            <a:r>
              <a:rPr lang="el-GR" i="1" dirty="0" err="1">
                <a:latin typeface="Calibri" panose="020F0502020204030204" pitchFamily="34" charset="0"/>
                <a:ea typeface="Calibri" panose="020F0502020204030204" pitchFamily="34" charset="0"/>
                <a:cs typeface="Times New Roman" panose="02020603050405020304" pitchFamily="18" charset="0"/>
              </a:rPr>
              <a:t>κουδούνας</a:t>
            </a:r>
            <a:r>
              <a:rPr lang="el-GR" i="1" dirty="0">
                <a:latin typeface="Calibri" panose="020F0502020204030204" pitchFamily="34" charset="0"/>
                <a:ea typeface="Calibri" panose="020F0502020204030204" pitchFamily="34" charset="0"/>
                <a:cs typeface="Times New Roman" panose="02020603050405020304" pitchFamily="18" charset="0"/>
              </a:rPr>
              <a:t>. Φτωχοί άνθρωποι ζουν σε αυτή τη γειτονιά, βγάζουν με το ζόρι το μεροκάματο από το γάλα των ζωντανών τους. Ακόμα και στο νερό κάνουν πια οικονομίες. Γεμίζουν πια πολλοί μόνο τα Σάββατα. Αυτό εμένα καθόλου δεν μου αρέσει. Γράμματα μπορεί να μην έμαθα, έχω όμως μάτια και βλέπω. Με τον </a:t>
            </a:r>
            <a:r>
              <a:rPr lang="el-GR" i="1" dirty="0" err="1">
                <a:latin typeface="Calibri" panose="020F0502020204030204" pitchFamily="34" charset="0"/>
                <a:ea typeface="Calibri" panose="020F0502020204030204" pitchFamily="34" charset="0"/>
                <a:cs typeface="Times New Roman" panose="02020603050405020304" pitchFamily="18" charset="0"/>
              </a:rPr>
              <a:t>γαϊδουράκο</a:t>
            </a:r>
            <a:r>
              <a:rPr lang="el-GR" i="1" dirty="0">
                <a:latin typeface="Calibri" panose="020F0502020204030204" pitchFamily="34" charset="0"/>
                <a:ea typeface="Calibri" panose="020F0502020204030204" pitchFamily="34" charset="0"/>
                <a:cs typeface="Times New Roman" panose="02020603050405020304" pitchFamily="18" charset="0"/>
              </a:rPr>
              <a:t> μας γυρίζουμε όλες τις γειτονιές, την ξέρω εγώ την Αθήνα απ’ έξω και ανακατωτά!  Τις προάλλες περάσαμε από τον κήπο της βασίλισσας κι έμεινα με το στόμα ανοιχτό να τον χαζεύω! Τι κήπος, δάσος σωστό είναι αυτό, με κάτι δέντρα πανύψηλα, που φτάνουν ως τον ουρανό! Δεν υπάρχουν αλλού στη χώρα μας, της τα φέρνουν λέει από το εξωτερικό για να της θυμίζουν τα παλάτια της πατρίδας της. Μα πιο πολύ απόρησα πού να το βρίσκει όλο αυτό το νερό για να τα ποτίζει . Δουλειά μου είναι και ξέρω, πόσους τενεκέδες αλήθεια θα γέμιζαν αυτές οι καημένες στα </a:t>
            </a:r>
            <a:r>
              <a:rPr lang="el-GR" i="1" dirty="0" err="1">
                <a:latin typeface="Calibri" panose="020F0502020204030204" pitchFamily="34" charset="0"/>
                <a:ea typeface="Calibri" panose="020F0502020204030204" pitchFamily="34" charset="0"/>
                <a:cs typeface="Times New Roman" panose="02020603050405020304" pitchFamily="18" charset="0"/>
              </a:rPr>
              <a:t>Κατσικάδικα</a:t>
            </a:r>
            <a:r>
              <a:rPr lang="el-GR" i="1" dirty="0">
                <a:latin typeface="Calibri" panose="020F0502020204030204" pitchFamily="34" charset="0"/>
                <a:ea typeface="Calibri" panose="020F0502020204030204" pitchFamily="34" charset="0"/>
                <a:cs typeface="Times New Roman" panose="02020603050405020304" pitchFamily="18" charset="0"/>
              </a:rPr>
              <a:t>! Αλλά ο πατέρας λέει να μην με νοιάζουν αυτά, να κοιτάω τη δουλειά μου</a:t>
            </a:r>
            <a:r>
              <a:rPr lang="en-US" i="1" dirty="0">
                <a:latin typeface="Calibri" panose="020F0502020204030204" pitchFamily="34" charset="0"/>
                <a:ea typeface="Calibri" panose="020F0502020204030204" pitchFamily="34" charset="0"/>
                <a:cs typeface="Times New Roman" panose="02020603050405020304" pitchFamily="18" charset="0"/>
              </a:rPr>
              <a:t>…. </a:t>
            </a:r>
          </a:p>
        </p:txBody>
      </p:sp>
      <p:sp>
        <p:nvSpPr>
          <p:cNvPr id="12" name="TextBox 11">
            <a:extLst>
              <a:ext uri="{FF2B5EF4-FFF2-40B4-BE49-F238E27FC236}">
                <a16:creationId xmlns:a16="http://schemas.microsoft.com/office/drawing/2014/main" id="{E70FD4CB-1C8F-400B-A94B-76707D5ADC57}"/>
              </a:ext>
            </a:extLst>
          </p:cNvPr>
          <p:cNvSpPr txBox="1"/>
          <p:nvPr/>
        </p:nvSpPr>
        <p:spPr>
          <a:xfrm>
            <a:off x="378179" y="1319745"/>
            <a:ext cx="10483661" cy="5561651"/>
          </a:xfrm>
          <a:custGeom>
            <a:avLst/>
            <a:gdLst>
              <a:gd name="connsiteX0" fmla="*/ 0 w 10483661"/>
              <a:gd name="connsiteY0" fmla="*/ 0 h 5561651"/>
              <a:gd name="connsiteX1" fmla="*/ 582426 w 10483661"/>
              <a:gd name="connsiteY1" fmla="*/ 0 h 5561651"/>
              <a:gd name="connsiteX2" fmla="*/ 1374524 w 10483661"/>
              <a:gd name="connsiteY2" fmla="*/ 0 h 5561651"/>
              <a:gd name="connsiteX3" fmla="*/ 1747277 w 10483661"/>
              <a:gd name="connsiteY3" fmla="*/ 0 h 5561651"/>
              <a:gd name="connsiteX4" fmla="*/ 2539376 w 10483661"/>
              <a:gd name="connsiteY4" fmla="*/ 0 h 5561651"/>
              <a:gd name="connsiteX5" fmla="*/ 3121801 w 10483661"/>
              <a:gd name="connsiteY5" fmla="*/ 0 h 5561651"/>
              <a:gd name="connsiteX6" fmla="*/ 3494554 w 10483661"/>
              <a:gd name="connsiteY6" fmla="*/ 0 h 5561651"/>
              <a:gd name="connsiteX7" fmla="*/ 4076979 w 10483661"/>
              <a:gd name="connsiteY7" fmla="*/ 0 h 5561651"/>
              <a:gd name="connsiteX8" fmla="*/ 4344895 w 10483661"/>
              <a:gd name="connsiteY8" fmla="*/ 0 h 5561651"/>
              <a:gd name="connsiteX9" fmla="*/ 5032157 w 10483661"/>
              <a:gd name="connsiteY9" fmla="*/ 0 h 5561651"/>
              <a:gd name="connsiteX10" fmla="*/ 5824256 w 10483661"/>
              <a:gd name="connsiteY10" fmla="*/ 0 h 5561651"/>
              <a:gd name="connsiteX11" fmla="*/ 6616355 w 10483661"/>
              <a:gd name="connsiteY11" fmla="*/ 0 h 5561651"/>
              <a:gd name="connsiteX12" fmla="*/ 7093944 w 10483661"/>
              <a:gd name="connsiteY12" fmla="*/ 0 h 5561651"/>
              <a:gd name="connsiteX13" fmla="*/ 7886043 w 10483661"/>
              <a:gd name="connsiteY13" fmla="*/ 0 h 5561651"/>
              <a:gd name="connsiteX14" fmla="*/ 8573305 w 10483661"/>
              <a:gd name="connsiteY14" fmla="*/ 0 h 5561651"/>
              <a:gd name="connsiteX15" fmla="*/ 9050894 w 10483661"/>
              <a:gd name="connsiteY15" fmla="*/ 0 h 5561651"/>
              <a:gd name="connsiteX16" fmla="*/ 9528483 w 10483661"/>
              <a:gd name="connsiteY16" fmla="*/ 0 h 5561651"/>
              <a:gd name="connsiteX17" fmla="*/ 9901235 w 10483661"/>
              <a:gd name="connsiteY17" fmla="*/ 0 h 5561651"/>
              <a:gd name="connsiteX18" fmla="*/ 10483661 w 10483661"/>
              <a:gd name="connsiteY18" fmla="*/ 0 h 5561651"/>
              <a:gd name="connsiteX19" fmla="*/ 10483661 w 10483661"/>
              <a:gd name="connsiteY19" fmla="*/ 500549 h 5561651"/>
              <a:gd name="connsiteX20" fmla="*/ 10483661 w 10483661"/>
              <a:gd name="connsiteY20" fmla="*/ 889864 h 5561651"/>
              <a:gd name="connsiteX21" fmla="*/ 10483661 w 10483661"/>
              <a:gd name="connsiteY21" fmla="*/ 1557262 h 5561651"/>
              <a:gd name="connsiteX22" fmla="*/ 10483661 w 10483661"/>
              <a:gd name="connsiteY22" fmla="*/ 1946578 h 5561651"/>
              <a:gd name="connsiteX23" fmla="*/ 10483661 w 10483661"/>
              <a:gd name="connsiteY23" fmla="*/ 2335893 h 5561651"/>
              <a:gd name="connsiteX24" fmla="*/ 10483661 w 10483661"/>
              <a:gd name="connsiteY24" fmla="*/ 2892059 h 5561651"/>
              <a:gd name="connsiteX25" fmla="*/ 10483661 w 10483661"/>
              <a:gd name="connsiteY25" fmla="*/ 3448224 h 5561651"/>
              <a:gd name="connsiteX26" fmla="*/ 10483661 w 10483661"/>
              <a:gd name="connsiteY26" fmla="*/ 4004389 h 5561651"/>
              <a:gd name="connsiteX27" fmla="*/ 10483661 w 10483661"/>
              <a:gd name="connsiteY27" fmla="*/ 4449321 h 5561651"/>
              <a:gd name="connsiteX28" fmla="*/ 10483661 w 10483661"/>
              <a:gd name="connsiteY28" fmla="*/ 5005486 h 5561651"/>
              <a:gd name="connsiteX29" fmla="*/ 10483661 w 10483661"/>
              <a:gd name="connsiteY29" fmla="*/ 5561651 h 5561651"/>
              <a:gd name="connsiteX30" fmla="*/ 10110909 w 10483661"/>
              <a:gd name="connsiteY30" fmla="*/ 5561651 h 5561651"/>
              <a:gd name="connsiteX31" fmla="*/ 9738156 w 10483661"/>
              <a:gd name="connsiteY31" fmla="*/ 5561651 h 5561651"/>
              <a:gd name="connsiteX32" fmla="*/ 8946057 w 10483661"/>
              <a:gd name="connsiteY32" fmla="*/ 5561651 h 5561651"/>
              <a:gd name="connsiteX33" fmla="*/ 8573305 w 10483661"/>
              <a:gd name="connsiteY33" fmla="*/ 5561651 h 5561651"/>
              <a:gd name="connsiteX34" fmla="*/ 8200553 w 10483661"/>
              <a:gd name="connsiteY34" fmla="*/ 5561651 h 5561651"/>
              <a:gd name="connsiteX35" fmla="*/ 7513290 w 10483661"/>
              <a:gd name="connsiteY35" fmla="*/ 5561651 h 5561651"/>
              <a:gd name="connsiteX36" fmla="*/ 7245375 w 10483661"/>
              <a:gd name="connsiteY36" fmla="*/ 5561651 h 5561651"/>
              <a:gd name="connsiteX37" fmla="*/ 6767786 w 10483661"/>
              <a:gd name="connsiteY37" fmla="*/ 5561651 h 5561651"/>
              <a:gd name="connsiteX38" fmla="*/ 6080523 w 10483661"/>
              <a:gd name="connsiteY38" fmla="*/ 5561651 h 5561651"/>
              <a:gd name="connsiteX39" fmla="*/ 5812608 w 10483661"/>
              <a:gd name="connsiteY39" fmla="*/ 5561651 h 5561651"/>
              <a:gd name="connsiteX40" fmla="*/ 5544692 w 10483661"/>
              <a:gd name="connsiteY40" fmla="*/ 5561651 h 5561651"/>
              <a:gd name="connsiteX41" fmla="*/ 5067103 w 10483661"/>
              <a:gd name="connsiteY41" fmla="*/ 5561651 h 5561651"/>
              <a:gd name="connsiteX42" fmla="*/ 4275004 w 10483661"/>
              <a:gd name="connsiteY42" fmla="*/ 5561651 h 5561651"/>
              <a:gd name="connsiteX43" fmla="*/ 3482905 w 10483661"/>
              <a:gd name="connsiteY43" fmla="*/ 5561651 h 5561651"/>
              <a:gd name="connsiteX44" fmla="*/ 3005316 w 10483661"/>
              <a:gd name="connsiteY44" fmla="*/ 5561651 h 5561651"/>
              <a:gd name="connsiteX45" fmla="*/ 2632564 w 10483661"/>
              <a:gd name="connsiteY45" fmla="*/ 5561651 h 5561651"/>
              <a:gd name="connsiteX46" fmla="*/ 2364648 w 10483661"/>
              <a:gd name="connsiteY46" fmla="*/ 5561651 h 5561651"/>
              <a:gd name="connsiteX47" fmla="*/ 1572549 w 10483661"/>
              <a:gd name="connsiteY47" fmla="*/ 5561651 h 5561651"/>
              <a:gd name="connsiteX48" fmla="*/ 990124 w 10483661"/>
              <a:gd name="connsiteY48" fmla="*/ 5561651 h 5561651"/>
              <a:gd name="connsiteX49" fmla="*/ 617371 w 10483661"/>
              <a:gd name="connsiteY49" fmla="*/ 5561651 h 5561651"/>
              <a:gd name="connsiteX50" fmla="*/ 0 w 10483661"/>
              <a:gd name="connsiteY50" fmla="*/ 5561651 h 5561651"/>
              <a:gd name="connsiteX51" fmla="*/ 0 w 10483661"/>
              <a:gd name="connsiteY51" fmla="*/ 5172335 h 5561651"/>
              <a:gd name="connsiteX52" fmla="*/ 0 w 10483661"/>
              <a:gd name="connsiteY52" fmla="*/ 4504937 h 5561651"/>
              <a:gd name="connsiteX53" fmla="*/ 0 w 10483661"/>
              <a:gd name="connsiteY53" fmla="*/ 4004389 h 5561651"/>
              <a:gd name="connsiteX54" fmla="*/ 0 w 10483661"/>
              <a:gd name="connsiteY54" fmla="*/ 3392607 h 5561651"/>
              <a:gd name="connsiteX55" fmla="*/ 0 w 10483661"/>
              <a:gd name="connsiteY55" fmla="*/ 3003292 h 5561651"/>
              <a:gd name="connsiteX56" fmla="*/ 0 w 10483661"/>
              <a:gd name="connsiteY56" fmla="*/ 2335893 h 5561651"/>
              <a:gd name="connsiteX57" fmla="*/ 0 w 10483661"/>
              <a:gd name="connsiteY57" fmla="*/ 1779728 h 5561651"/>
              <a:gd name="connsiteX58" fmla="*/ 0 w 10483661"/>
              <a:gd name="connsiteY58" fmla="*/ 1334796 h 5561651"/>
              <a:gd name="connsiteX59" fmla="*/ 0 w 10483661"/>
              <a:gd name="connsiteY59" fmla="*/ 834248 h 5561651"/>
              <a:gd name="connsiteX60" fmla="*/ 0 w 10483661"/>
              <a:gd name="connsiteY60" fmla="*/ 0 h 556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0483661" h="5561651" fill="none" extrusionOk="0">
                <a:moveTo>
                  <a:pt x="0" y="0"/>
                </a:moveTo>
                <a:cubicBezTo>
                  <a:pt x="120358" y="-10307"/>
                  <a:pt x="420588" y="50823"/>
                  <a:pt x="582426" y="0"/>
                </a:cubicBezTo>
                <a:cubicBezTo>
                  <a:pt x="744264" y="-50823"/>
                  <a:pt x="1122638" y="73686"/>
                  <a:pt x="1374524" y="0"/>
                </a:cubicBezTo>
                <a:cubicBezTo>
                  <a:pt x="1626410" y="-73686"/>
                  <a:pt x="1627425" y="38054"/>
                  <a:pt x="1747277" y="0"/>
                </a:cubicBezTo>
                <a:cubicBezTo>
                  <a:pt x="1867129" y="-38054"/>
                  <a:pt x="2316776" y="53669"/>
                  <a:pt x="2539376" y="0"/>
                </a:cubicBezTo>
                <a:cubicBezTo>
                  <a:pt x="2761976" y="-53669"/>
                  <a:pt x="2904443" y="69227"/>
                  <a:pt x="3121801" y="0"/>
                </a:cubicBezTo>
                <a:cubicBezTo>
                  <a:pt x="3339159" y="-69227"/>
                  <a:pt x="3408972" y="15668"/>
                  <a:pt x="3494554" y="0"/>
                </a:cubicBezTo>
                <a:cubicBezTo>
                  <a:pt x="3580136" y="-15668"/>
                  <a:pt x="3932549" y="9116"/>
                  <a:pt x="4076979" y="0"/>
                </a:cubicBezTo>
                <a:cubicBezTo>
                  <a:pt x="4221409" y="-9116"/>
                  <a:pt x="4286330" y="20907"/>
                  <a:pt x="4344895" y="0"/>
                </a:cubicBezTo>
                <a:cubicBezTo>
                  <a:pt x="4403460" y="-20907"/>
                  <a:pt x="4722896" y="11353"/>
                  <a:pt x="5032157" y="0"/>
                </a:cubicBezTo>
                <a:cubicBezTo>
                  <a:pt x="5341418" y="-11353"/>
                  <a:pt x="5496665" y="76841"/>
                  <a:pt x="5824256" y="0"/>
                </a:cubicBezTo>
                <a:cubicBezTo>
                  <a:pt x="6151847" y="-76841"/>
                  <a:pt x="6403096" y="63753"/>
                  <a:pt x="6616355" y="0"/>
                </a:cubicBezTo>
                <a:cubicBezTo>
                  <a:pt x="6829614" y="-63753"/>
                  <a:pt x="6866772" y="28104"/>
                  <a:pt x="7093944" y="0"/>
                </a:cubicBezTo>
                <a:cubicBezTo>
                  <a:pt x="7321116" y="-28104"/>
                  <a:pt x="7567520" y="51021"/>
                  <a:pt x="7886043" y="0"/>
                </a:cubicBezTo>
                <a:cubicBezTo>
                  <a:pt x="8204566" y="-51021"/>
                  <a:pt x="8249531" y="41970"/>
                  <a:pt x="8573305" y="0"/>
                </a:cubicBezTo>
                <a:cubicBezTo>
                  <a:pt x="8897079" y="-41970"/>
                  <a:pt x="8869058" y="15978"/>
                  <a:pt x="9050894" y="0"/>
                </a:cubicBezTo>
                <a:cubicBezTo>
                  <a:pt x="9232730" y="-15978"/>
                  <a:pt x="9364193" y="15888"/>
                  <a:pt x="9528483" y="0"/>
                </a:cubicBezTo>
                <a:cubicBezTo>
                  <a:pt x="9692773" y="-15888"/>
                  <a:pt x="9722891" y="25411"/>
                  <a:pt x="9901235" y="0"/>
                </a:cubicBezTo>
                <a:cubicBezTo>
                  <a:pt x="10079579" y="-25411"/>
                  <a:pt x="10217648" y="5623"/>
                  <a:pt x="10483661" y="0"/>
                </a:cubicBezTo>
                <a:cubicBezTo>
                  <a:pt x="10485195" y="122208"/>
                  <a:pt x="10461986" y="310659"/>
                  <a:pt x="10483661" y="500549"/>
                </a:cubicBezTo>
                <a:cubicBezTo>
                  <a:pt x="10505336" y="690439"/>
                  <a:pt x="10451719" y="808281"/>
                  <a:pt x="10483661" y="889864"/>
                </a:cubicBezTo>
                <a:cubicBezTo>
                  <a:pt x="10515603" y="971448"/>
                  <a:pt x="10407750" y="1302707"/>
                  <a:pt x="10483661" y="1557262"/>
                </a:cubicBezTo>
                <a:cubicBezTo>
                  <a:pt x="10559572" y="1811817"/>
                  <a:pt x="10471538" y="1867332"/>
                  <a:pt x="10483661" y="1946578"/>
                </a:cubicBezTo>
                <a:cubicBezTo>
                  <a:pt x="10495784" y="2025824"/>
                  <a:pt x="10449943" y="2164652"/>
                  <a:pt x="10483661" y="2335893"/>
                </a:cubicBezTo>
                <a:cubicBezTo>
                  <a:pt x="10517379" y="2507134"/>
                  <a:pt x="10459782" y="2709969"/>
                  <a:pt x="10483661" y="2892059"/>
                </a:cubicBezTo>
                <a:cubicBezTo>
                  <a:pt x="10507540" y="3074149"/>
                  <a:pt x="10423420" y="3212269"/>
                  <a:pt x="10483661" y="3448224"/>
                </a:cubicBezTo>
                <a:cubicBezTo>
                  <a:pt x="10543902" y="3684180"/>
                  <a:pt x="10475832" y="3860062"/>
                  <a:pt x="10483661" y="4004389"/>
                </a:cubicBezTo>
                <a:cubicBezTo>
                  <a:pt x="10491490" y="4148717"/>
                  <a:pt x="10457946" y="4336074"/>
                  <a:pt x="10483661" y="4449321"/>
                </a:cubicBezTo>
                <a:cubicBezTo>
                  <a:pt x="10509376" y="4562568"/>
                  <a:pt x="10462786" y="4766351"/>
                  <a:pt x="10483661" y="5005486"/>
                </a:cubicBezTo>
                <a:cubicBezTo>
                  <a:pt x="10504536" y="5244621"/>
                  <a:pt x="10428772" y="5329335"/>
                  <a:pt x="10483661" y="5561651"/>
                </a:cubicBezTo>
                <a:cubicBezTo>
                  <a:pt x="10357748" y="5602804"/>
                  <a:pt x="10258315" y="5526812"/>
                  <a:pt x="10110909" y="5561651"/>
                </a:cubicBezTo>
                <a:cubicBezTo>
                  <a:pt x="9963503" y="5596490"/>
                  <a:pt x="9822580" y="5560975"/>
                  <a:pt x="9738156" y="5561651"/>
                </a:cubicBezTo>
                <a:cubicBezTo>
                  <a:pt x="9653732" y="5562327"/>
                  <a:pt x="9328685" y="5543292"/>
                  <a:pt x="8946057" y="5561651"/>
                </a:cubicBezTo>
                <a:cubicBezTo>
                  <a:pt x="8563429" y="5580010"/>
                  <a:pt x="8658670" y="5541436"/>
                  <a:pt x="8573305" y="5561651"/>
                </a:cubicBezTo>
                <a:cubicBezTo>
                  <a:pt x="8487940" y="5581866"/>
                  <a:pt x="8360789" y="5540938"/>
                  <a:pt x="8200553" y="5561651"/>
                </a:cubicBezTo>
                <a:cubicBezTo>
                  <a:pt x="8040317" y="5582364"/>
                  <a:pt x="7746454" y="5485781"/>
                  <a:pt x="7513290" y="5561651"/>
                </a:cubicBezTo>
                <a:cubicBezTo>
                  <a:pt x="7280126" y="5637521"/>
                  <a:pt x="7301930" y="5532133"/>
                  <a:pt x="7245375" y="5561651"/>
                </a:cubicBezTo>
                <a:cubicBezTo>
                  <a:pt x="7188821" y="5591169"/>
                  <a:pt x="6930326" y="5511399"/>
                  <a:pt x="6767786" y="5561651"/>
                </a:cubicBezTo>
                <a:cubicBezTo>
                  <a:pt x="6605246" y="5611903"/>
                  <a:pt x="6311724" y="5499509"/>
                  <a:pt x="6080523" y="5561651"/>
                </a:cubicBezTo>
                <a:cubicBezTo>
                  <a:pt x="5849322" y="5623793"/>
                  <a:pt x="5916872" y="5536767"/>
                  <a:pt x="5812608" y="5561651"/>
                </a:cubicBezTo>
                <a:cubicBezTo>
                  <a:pt x="5708345" y="5586535"/>
                  <a:pt x="5637952" y="5531979"/>
                  <a:pt x="5544692" y="5561651"/>
                </a:cubicBezTo>
                <a:cubicBezTo>
                  <a:pt x="5451432" y="5591323"/>
                  <a:pt x="5228651" y="5531789"/>
                  <a:pt x="5067103" y="5561651"/>
                </a:cubicBezTo>
                <a:cubicBezTo>
                  <a:pt x="4905555" y="5591513"/>
                  <a:pt x="4561916" y="5470611"/>
                  <a:pt x="4275004" y="5561651"/>
                </a:cubicBezTo>
                <a:cubicBezTo>
                  <a:pt x="3988092" y="5652691"/>
                  <a:pt x="3802165" y="5528453"/>
                  <a:pt x="3482905" y="5561651"/>
                </a:cubicBezTo>
                <a:cubicBezTo>
                  <a:pt x="3163645" y="5594849"/>
                  <a:pt x="3230704" y="5504893"/>
                  <a:pt x="3005316" y="5561651"/>
                </a:cubicBezTo>
                <a:cubicBezTo>
                  <a:pt x="2779928" y="5618409"/>
                  <a:pt x="2765424" y="5546068"/>
                  <a:pt x="2632564" y="5561651"/>
                </a:cubicBezTo>
                <a:cubicBezTo>
                  <a:pt x="2499704" y="5577234"/>
                  <a:pt x="2438309" y="5546581"/>
                  <a:pt x="2364648" y="5561651"/>
                </a:cubicBezTo>
                <a:cubicBezTo>
                  <a:pt x="2290987" y="5576721"/>
                  <a:pt x="1928141" y="5477013"/>
                  <a:pt x="1572549" y="5561651"/>
                </a:cubicBezTo>
                <a:cubicBezTo>
                  <a:pt x="1216957" y="5646289"/>
                  <a:pt x="1262224" y="5522326"/>
                  <a:pt x="990124" y="5561651"/>
                </a:cubicBezTo>
                <a:cubicBezTo>
                  <a:pt x="718024" y="5600976"/>
                  <a:pt x="725670" y="5536536"/>
                  <a:pt x="617371" y="5561651"/>
                </a:cubicBezTo>
                <a:cubicBezTo>
                  <a:pt x="509072" y="5586766"/>
                  <a:pt x="289247" y="5541153"/>
                  <a:pt x="0" y="5561651"/>
                </a:cubicBezTo>
                <a:cubicBezTo>
                  <a:pt x="-23950" y="5460088"/>
                  <a:pt x="11599" y="5352640"/>
                  <a:pt x="0" y="5172335"/>
                </a:cubicBezTo>
                <a:cubicBezTo>
                  <a:pt x="-11599" y="4992030"/>
                  <a:pt x="124" y="4682403"/>
                  <a:pt x="0" y="4504937"/>
                </a:cubicBezTo>
                <a:cubicBezTo>
                  <a:pt x="-124" y="4327471"/>
                  <a:pt x="32068" y="4131826"/>
                  <a:pt x="0" y="4004389"/>
                </a:cubicBezTo>
                <a:cubicBezTo>
                  <a:pt x="-32068" y="3876952"/>
                  <a:pt x="34784" y="3581659"/>
                  <a:pt x="0" y="3392607"/>
                </a:cubicBezTo>
                <a:cubicBezTo>
                  <a:pt x="-34784" y="3203555"/>
                  <a:pt x="16158" y="3187599"/>
                  <a:pt x="0" y="3003292"/>
                </a:cubicBezTo>
                <a:cubicBezTo>
                  <a:pt x="-16158" y="2818986"/>
                  <a:pt x="63935" y="2501477"/>
                  <a:pt x="0" y="2335893"/>
                </a:cubicBezTo>
                <a:cubicBezTo>
                  <a:pt x="-63935" y="2170309"/>
                  <a:pt x="28337" y="2015909"/>
                  <a:pt x="0" y="1779728"/>
                </a:cubicBezTo>
                <a:cubicBezTo>
                  <a:pt x="-28337" y="1543547"/>
                  <a:pt x="44214" y="1539249"/>
                  <a:pt x="0" y="1334796"/>
                </a:cubicBezTo>
                <a:cubicBezTo>
                  <a:pt x="-44214" y="1130343"/>
                  <a:pt x="15891" y="951853"/>
                  <a:pt x="0" y="834248"/>
                </a:cubicBezTo>
                <a:cubicBezTo>
                  <a:pt x="-15891" y="716643"/>
                  <a:pt x="47700" y="193349"/>
                  <a:pt x="0" y="0"/>
                </a:cubicBezTo>
                <a:close/>
              </a:path>
              <a:path w="10483661" h="5561651" stroke="0" extrusionOk="0">
                <a:moveTo>
                  <a:pt x="0" y="0"/>
                </a:moveTo>
                <a:cubicBezTo>
                  <a:pt x="246558" y="-20720"/>
                  <a:pt x="456988" y="39966"/>
                  <a:pt x="687262" y="0"/>
                </a:cubicBezTo>
                <a:cubicBezTo>
                  <a:pt x="917536" y="-39966"/>
                  <a:pt x="1165897" y="46071"/>
                  <a:pt x="1479361" y="0"/>
                </a:cubicBezTo>
                <a:cubicBezTo>
                  <a:pt x="1792825" y="-46071"/>
                  <a:pt x="1971855" y="55160"/>
                  <a:pt x="2271460" y="0"/>
                </a:cubicBezTo>
                <a:cubicBezTo>
                  <a:pt x="2571065" y="-55160"/>
                  <a:pt x="2682810" y="23781"/>
                  <a:pt x="2853885" y="0"/>
                </a:cubicBezTo>
                <a:cubicBezTo>
                  <a:pt x="3024960" y="-23781"/>
                  <a:pt x="3372561" y="57847"/>
                  <a:pt x="3541148" y="0"/>
                </a:cubicBezTo>
                <a:cubicBezTo>
                  <a:pt x="3709735" y="-57847"/>
                  <a:pt x="4050252" y="21702"/>
                  <a:pt x="4228410" y="0"/>
                </a:cubicBezTo>
                <a:cubicBezTo>
                  <a:pt x="4406568" y="-21702"/>
                  <a:pt x="4634605" y="60639"/>
                  <a:pt x="4810836" y="0"/>
                </a:cubicBezTo>
                <a:cubicBezTo>
                  <a:pt x="4987067" y="-60639"/>
                  <a:pt x="5223341" y="10168"/>
                  <a:pt x="5393261" y="0"/>
                </a:cubicBezTo>
                <a:cubicBezTo>
                  <a:pt x="5563181" y="-10168"/>
                  <a:pt x="5827258" y="48752"/>
                  <a:pt x="6080523" y="0"/>
                </a:cubicBezTo>
                <a:cubicBezTo>
                  <a:pt x="6333788" y="-48752"/>
                  <a:pt x="6516784" y="85998"/>
                  <a:pt x="6872622" y="0"/>
                </a:cubicBezTo>
                <a:cubicBezTo>
                  <a:pt x="7228460" y="-85998"/>
                  <a:pt x="7165728" y="37569"/>
                  <a:pt x="7350211" y="0"/>
                </a:cubicBezTo>
                <a:cubicBezTo>
                  <a:pt x="7534694" y="-37569"/>
                  <a:pt x="7887761" y="6679"/>
                  <a:pt x="8142310" y="0"/>
                </a:cubicBezTo>
                <a:cubicBezTo>
                  <a:pt x="8396859" y="-6679"/>
                  <a:pt x="8598781" y="64906"/>
                  <a:pt x="8829572" y="0"/>
                </a:cubicBezTo>
                <a:cubicBezTo>
                  <a:pt x="9060363" y="-64906"/>
                  <a:pt x="9300110" y="5757"/>
                  <a:pt x="9516834" y="0"/>
                </a:cubicBezTo>
                <a:cubicBezTo>
                  <a:pt x="9733558" y="-5757"/>
                  <a:pt x="10276239" y="69094"/>
                  <a:pt x="10483661" y="0"/>
                </a:cubicBezTo>
                <a:cubicBezTo>
                  <a:pt x="10500466" y="111097"/>
                  <a:pt x="10480247" y="272186"/>
                  <a:pt x="10483661" y="389316"/>
                </a:cubicBezTo>
                <a:cubicBezTo>
                  <a:pt x="10487075" y="506446"/>
                  <a:pt x="10461957" y="646505"/>
                  <a:pt x="10483661" y="778631"/>
                </a:cubicBezTo>
                <a:cubicBezTo>
                  <a:pt x="10505365" y="910757"/>
                  <a:pt x="10462805" y="1083615"/>
                  <a:pt x="10483661" y="1279180"/>
                </a:cubicBezTo>
                <a:cubicBezTo>
                  <a:pt x="10504517" y="1474745"/>
                  <a:pt x="10409440" y="1746398"/>
                  <a:pt x="10483661" y="1946578"/>
                </a:cubicBezTo>
                <a:cubicBezTo>
                  <a:pt x="10557882" y="2146758"/>
                  <a:pt x="10463502" y="2204900"/>
                  <a:pt x="10483661" y="2391510"/>
                </a:cubicBezTo>
                <a:cubicBezTo>
                  <a:pt x="10503820" y="2578120"/>
                  <a:pt x="10483494" y="2793161"/>
                  <a:pt x="10483661" y="2947675"/>
                </a:cubicBezTo>
                <a:cubicBezTo>
                  <a:pt x="10483828" y="3102190"/>
                  <a:pt x="10465271" y="3267341"/>
                  <a:pt x="10483661" y="3392607"/>
                </a:cubicBezTo>
                <a:cubicBezTo>
                  <a:pt x="10502051" y="3517873"/>
                  <a:pt x="10441402" y="3672833"/>
                  <a:pt x="10483661" y="3893156"/>
                </a:cubicBezTo>
                <a:cubicBezTo>
                  <a:pt x="10525920" y="4113479"/>
                  <a:pt x="10475455" y="4229264"/>
                  <a:pt x="10483661" y="4560554"/>
                </a:cubicBezTo>
                <a:cubicBezTo>
                  <a:pt x="10491867" y="4891844"/>
                  <a:pt x="10457088" y="4865907"/>
                  <a:pt x="10483661" y="4949869"/>
                </a:cubicBezTo>
                <a:cubicBezTo>
                  <a:pt x="10510234" y="5033832"/>
                  <a:pt x="10448437" y="5321951"/>
                  <a:pt x="10483661" y="5561651"/>
                </a:cubicBezTo>
                <a:cubicBezTo>
                  <a:pt x="10351142" y="5571551"/>
                  <a:pt x="10277785" y="5538610"/>
                  <a:pt x="10215745" y="5561651"/>
                </a:cubicBezTo>
                <a:cubicBezTo>
                  <a:pt x="10153705" y="5584692"/>
                  <a:pt x="9892200" y="5533652"/>
                  <a:pt x="9738156" y="5561651"/>
                </a:cubicBezTo>
                <a:cubicBezTo>
                  <a:pt x="9584112" y="5589650"/>
                  <a:pt x="9319173" y="5492819"/>
                  <a:pt x="9155731" y="5561651"/>
                </a:cubicBezTo>
                <a:cubicBezTo>
                  <a:pt x="8992289" y="5630483"/>
                  <a:pt x="8928593" y="5548569"/>
                  <a:pt x="8782978" y="5561651"/>
                </a:cubicBezTo>
                <a:cubicBezTo>
                  <a:pt x="8637363" y="5574733"/>
                  <a:pt x="8365220" y="5523104"/>
                  <a:pt x="8095716" y="5561651"/>
                </a:cubicBezTo>
                <a:cubicBezTo>
                  <a:pt x="7826212" y="5600198"/>
                  <a:pt x="7809356" y="5548085"/>
                  <a:pt x="7618127" y="5561651"/>
                </a:cubicBezTo>
                <a:cubicBezTo>
                  <a:pt x="7426898" y="5575217"/>
                  <a:pt x="7057484" y="5493258"/>
                  <a:pt x="6826028" y="5561651"/>
                </a:cubicBezTo>
                <a:cubicBezTo>
                  <a:pt x="6594572" y="5630044"/>
                  <a:pt x="6320436" y="5519208"/>
                  <a:pt x="6138766" y="5561651"/>
                </a:cubicBezTo>
                <a:cubicBezTo>
                  <a:pt x="5957096" y="5604094"/>
                  <a:pt x="5791021" y="5536217"/>
                  <a:pt x="5661177" y="5561651"/>
                </a:cubicBezTo>
                <a:cubicBezTo>
                  <a:pt x="5531333" y="5587085"/>
                  <a:pt x="5151716" y="5551178"/>
                  <a:pt x="4869078" y="5561651"/>
                </a:cubicBezTo>
                <a:cubicBezTo>
                  <a:pt x="4586440" y="5572124"/>
                  <a:pt x="4397193" y="5496768"/>
                  <a:pt x="4076979" y="5561651"/>
                </a:cubicBezTo>
                <a:cubicBezTo>
                  <a:pt x="3756765" y="5626534"/>
                  <a:pt x="3683948" y="5508927"/>
                  <a:pt x="3389717" y="5561651"/>
                </a:cubicBezTo>
                <a:cubicBezTo>
                  <a:pt x="3095486" y="5614375"/>
                  <a:pt x="3141787" y="5519645"/>
                  <a:pt x="3016965" y="5561651"/>
                </a:cubicBezTo>
                <a:cubicBezTo>
                  <a:pt x="2892143" y="5603657"/>
                  <a:pt x="2827549" y="5539040"/>
                  <a:pt x="2749049" y="5561651"/>
                </a:cubicBezTo>
                <a:cubicBezTo>
                  <a:pt x="2670549" y="5584262"/>
                  <a:pt x="2568521" y="5544878"/>
                  <a:pt x="2481133" y="5561651"/>
                </a:cubicBezTo>
                <a:cubicBezTo>
                  <a:pt x="2393745" y="5578424"/>
                  <a:pt x="2024161" y="5514341"/>
                  <a:pt x="1793871" y="5561651"/>
                </a:cubicBezTo>
                <a:cubicBezTo>
                  <a:pt x="1563581" y="5608961"/>
                  <a:pt x="1420936" y="5520807"/>
                  <a:pt x="1316282" y="5561651"/>
                </a:cubicBezTo>
                <a:cubicBezTo>
                  <a:pt x="1211628" y="5602495"/>
                  <a:pt x="1101582" y="5530511"/>
                  <a:pt x="943529" y="5561651"/>
                </a:cubicBezTo>
                <a:cubicBezTo>
                  <a:pt x="785476" y="5592791"/>
                  <a:pt x="445704" y="5495021"/>
                  <a:pt x="0" y="5561651"/>
                </a:cubicBezTo>
                <a:cubicBezTo>
                  <a:pt x="-19068" y="5442901"/>
                  <a:pt x="50066" y="5191228"/>
                  <a:pt x="0" y="5061102"/>
                </a:cubicBezTo>
                <a:cubicBezTo>
                  <a:pt x="-50066" y="4930976"/>
                  <a:pt x="26719" y="4737716"/>
                  <a:pt x="0" y="4616170"/>
                </a:cubicBezTo>
                <a:cubicBezTo>
                  <a:pt x="-26719" y="4494624"/>
                  <a:pt x="30145" y="4335251"/>
                  <a:pt x="0" y="4171238"/>
                </a:cubicBezTo>
                <a:cubicBezTo>
                  <a:pt x="-30145" y="4007225"/>
                  <a:pt x="57065" y="3724805"/>
                  <a:pt x="0" y="3503840"/>
                </a:cubicBezTo>
                <a:cubicBezTo>
                  <a:pt x="-57065" y="3282875"/>
                  <a:pt x="962" y="3142313"/>
                  <a:pt x="0" y="2836442"/>
                </a:cubicBezTo>
                <a:cubicBezTo>
                  <a:pt x="-962" y="2530571"/>
                  <a:pt x="23864" y="2454605"/>
                  <a:pt x="0" y="2169044"/>
                </a:cubicBezTo>
                <a:cubicBezTo>
                  <a:pt x="-23864" y="1883483"/>
                  <a:pt x="17807" y="1761214"/>
                  <a:pt x="0" y="1501646"/>
                </a:cubicBezTo>
                <a:cubicBezTo>
                  <a:pt x="-17807" y="1242078"/>
                  <a:pt x="2947" y="1296967"/>
                  <a:pt x="0" y="1112330"/>
                </a:cubicBezTo>
                <a:cubicBezTo>
                  <a:pt x="-2947" y="927693"/>
                  <a:pt x="789" y="844139"/>
                  <a:pt x="0" y="723015"/>
                </a:cubicBezTo>
                <a:cubicBezTo>
                  <a:pt x="-789" y="601891"/>
                  <a:pt x="74575" y="257175"/>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1830180809">
                  <a:prstGeom prst="rect">
                    <a:avLst/>
                  </a:prstGeom>
                  <ask:type>
                    <ask:lineSketchScribble/>
                  </ask:type>
                </ask:lineSketchStyleProps>
              </a:ext>
            </a:extLst>
          </a:ln>
        </p:spPr>
        <p:txBody>
          <a:bodyPr wrap="square">
            <a:spAutoFit/>
          </a:bodyPr>
          <a:lstStyle/>
          <a:p>
            <a:pPr algn="just">
              <a:lnSpc>
                <a:spcPct val="110000"/>
              </a:lnSpc>
              <a:spcAft>
                <a:spcPts val="300"/>
              </a:spcAft>
            </a:pPr>
            <a:r>
              <a:rPr lang="el-GR" i="1" dirty="0">
                <a:latin typeface="Calibri" panose="020F0502020204030204" pitchFamily="34" charset="0"/>
                <a:ea typeface="Calibri" panose="020F0502020204030204" pitchFamily="34" charset="0"/>
                <a:cs typeface="Times New Roman" panose="02020603050405020304" pitchFamily="18" charset="0"/>
              </a:rPr>
              <a:t>Η διανομή τελείωσε αργά το απόγευμα. Μετά από ένα σύντομο διάλειμμα για να κολατσίσουμε ψωμί κι ελιές και να ξεκουράσουμε τον Σπύρο, έφτασε η ώρα που περίμενα. Ήρθε η σειρά των καφενείων. Ξεκινήσαμε από τη γειτονιά του </a:t>
            </a:r>
            <a:r>
              <a:rPr lang="el-GR" i="1" dirty="0" err="1">
                <a:latin typeface="Calibri" panose="020F0502020204030204" pitchFamily="34" charset="0"/>
                <a:ea typeface="Calibri" panose="020F0502020204030204" pitchFamily="34" charset="0"/>
                <a:cs typeface="Times New Roman" panose="02020603050405020304" pitchFamily="18" charset="0"/>
              </a:rPr>
              <a:t>Ψυρρή</a:t>
            </a:r>
            <a:r>
              <a:rPr lang="el-GR" i="1" dirty="0">
                <a:latin typeface="Calibri" panose="020F0502020204030204" pitchFamily="34" charset="0"/>
                <a:ea typeface="Calibri" panose="020F0502020204030204" pitchFamily="34" charset="0"/>
                <a:cs typeface="Times New Roman" panose="02020603050405020304" pitchFamily="18" charset="0"/>
              </a:rPr>
              <a:t>. Εκεί ήταν συγκεντρωμένα όλα τα καφενεία όπου σύχναζαν μόνο Έλληνες, οι περισσότεροι μεγάλοι σε ηλικία, ντυμένοι με τις φουστανέλες ή τις νησιώτικες βράκες και φορώντας στα πόδια τα τσαρούχια. Πολλοί από αυτούς μάλιστα ήταν αγωνιστές που πολέμησαν εναντίον των Τούρκων. Οι συζητήσεις, που πνίγονταν μέσα σε σύννεφα καπνού από τσιγάρα και ναργιλέδες, είχαν σχεδόν πάντα ένα θέμα: τη «μεγάλη ιδέα», πότε επιτέλους θα ελευθερωθούν από τους Τούρκους και οι άλλοι Έλληνες, πότε θα ενωθούν με το νέο ελληνικό κράτος και οι υπόλοιπες αλύτρωτες περιοχές. Εγώ όμως ανυπομονούσα για την τελευταία στάση μας: το «</a:t>
            </a:r>
            <a:r>
              <a:rPr lang="el-GR" i="1" dirty="0" err="1">
                <a:latin typeface="Calibri" panose="020F0502020204030204" pitchFamily="34" charset="0"/>
                <a:ea typeface="Calibri" panose="020F0502020204030204" pitchFamily="34" charset="0"/>
                <a:cs typeface="Times New Roman" panose="02020603050405020304" pitchFamily="18" charset="0"/>
              </a:rPr>
              <a:t>Καφενείον</a:t>
            </a:r>
            <a:r>
              <a:rPr lang="el-GR" i="1" dirty="0">
                <a:latin typeface="Calibri" panose="020F0502020204030204" pitchFamily="34" charset="0"/>
                <a:ea typeface="Calibri" panose="020F0502020204030204" pitchFamily="34" charset="0"/>
                <a:cs typeface="Times New Roman" panose="02020603050405020304" pitchFamily="18" charset="0"/>
              </a:rPr>
              <a:t> η Ελλάς». ‘Ήξερα ότι αν ήταν κάτι μεγάλο να γίνει, εκεί ήταν ο τόπος που θα το μάθαινες. Το μαγαζί αυτό το άνοιξε ένας Ιταλός. Εκεί συχνάζουν όλοι οι σπουδαίοι, Έλληνες και ξένοι. Άκουσα μάλιστα να λένε πως συχνά περνούν από εκεί στον περίπατό τους ο βασιλιάς και η βασίλισσα για να καταλαβαίνουν από τα χειροκροτήματα των θαμώνων αν ο λαός συμφωνεί με τις αποφάσεις τους. Σταματήσαμε το γαϊδουράκι μας όπως πάντα στην πίσω πόρτα του μαγαζιού. Εδώ δεν χτυπήσαμε την </a:t>
            </a:r>
            <a:r>
              <a:rPr lang="el-GR" i="1" dirty="0" err="1">
                <a:latin typeface="Calibri" panose="020F0502020204030204" pitchFamily="34" charset="0"/>
                <a:ea typeface="Calibri" panose="020F0502020204030204" pitchFamily="34" charset="0"/>
                <a:cs typeface="Times New Roman" panose="02020603050405020304" pitchFamily="18" charset="0"/>
              </a:rPr>
              <a:t>κουδούνα</a:t>
            </a:r>
            <a:r>
              <a:rPr lang="el-GR" i="1" dirty="0">
                <a:latin typeface="Calibri" panose="020F0502020204030204" pitchFamily="34" charset="0"/>
                <a:ea typeface="Calibri" panose="020F0502020204030204" pitchFamily="34" charset="0"/>
                <a:cs typeface="Times New Roman" panose="02020603050405020304" pitchFamily="18" charset="0"/>
              </a:rPr>
              <a:t>, δεν ήταν σωστό να αναστατώσουμε την πελατεία. Ο πατέρας περίμενε κι εγώ μπήκα στο μαγαζί να φωνάξω τον Νικολή να φέρει τους τενεκέδες. Εδώ θα αδειάζαμε το βαρέλι μας, δέκα τενεκέδες γέμιζαν κάθε φορά. Αφού τέλειωνε η δουλειά και μας πλήρωναν ο Νικολής πάντα κερνούσε τον πατέρα έναν καφέ στη χόβολη με μπόλικο καϊμάκι κι μένα ένα «υποβρύχιο» μέσα σε παγωμένο νερό. Σήμερα όμως δεν κάθισα να απολαύσω τη γλύκα του</a:t>
            </a:r>
            <a:r>
              <a:rPr lang="en-US" i="1" dirty="0">
                <a:latin typeface="Calibri" panose="020F0502020204030204" pitchFamily="34" charset="0"/>
                <a:ea typeface="Calibri" panose="020F0502020204030204" pitchFamily="34" charset="0"/>
                <a:cs typeface="Times New Roman" panose="02020603050405020304" pitchFamily="18" charset="0"/>
              </a:rPr>
              <a:t>.</a:t>
            </a:r>
          </a:p>
        </p:txBody>
      </p:sp>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0982302" y="3583559"/>
            <a:ext cx="118554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r>
              <a:rPr lang="en-US" b="1" dirty="0">
                <a:solidFill>
                  <a:srgbClr val="E12A3C"/>
                </a:solidFill>
              </a:rPr>
              <a:t> </a:t>
            </a:r>
            <a:r>
              <a:rPr lang="el-GR" b="1" dirty="0">
                <a:solidFill>
                  <a:srgbClr val="E12A3C"/>
                </a:solidFill>
              </a:rPr>
              <a:t>Α</a:t>
            </a:r>
          </a:p>
        </p:txBody>
      </p:sp>
      <p:sp>
        <p:nvSpPr>
          <p:cNvPr id="11" name="pop-up" descr="Click here for pop up information.">
            <a:extLst>
              <a:ext uri="{FF2B5EF4-FFF2-40B4-BE49-F238E27FC236}">
                <a16:creationId xmlns:a16="http://schemas.microsoft.com/office/drawing/2014/main" id="{D5E030B1-2B45-43D0-84D7-AD5229AFC601}"/>
              </a:ext>
            </a:extLst>
          </p:cNvPr>
          <p:cNvSpPr/>
          <p:nvPr/>
        </p:nvSpPr>
        <p:spPr>
          <a:xfrm>
            <a:off x="10974945" y="4037470"/>
            <a:ext cx="1192903"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r>
              <a:rPr lang="en-US" b="1" dirty="0">
                <a:solidFill>
                  <a:srgbClr val="E12A3C"/>
                </a:solidFill>
              </a:rPr>
              <a:t> </a:t>
            </a:r>
            <a:r>
              <a:rPr lang="el-GR" b="1" dirty="0">
                <a:solidFill>
                  <a:srgbClr val="E12A3C"/>
                </a:solidFill>
              </a:rPr>
              <a:t>Β</a:t>
            </a:r>
          </a:p>
        </p:txBody>
      </p:sp>
      <p:sp>
        <p:nvSpPr>
          <p:cNvPr id="13" name="pop-up" descr="Click here for pop up information.">
            <a:extLst>
              <a:ext uri="{FF2B5EF4-FFF2-40B4-BE49-F238E27FC236}">
                <a16:creationId xmlns:a16="http://schemas.microsoft.com/office/drawing/2014/main" id="{EA574A98-5DD6-4F75-853D-41259BF87379}"/>
              </a:ext>
            </a:extLst>
          </p:cNvPr>
          <p:cNvSpPr/>
          <p:nvPr/>
        </p:nvSpPr>
        <p:spPr>
          <a:xfrm>
            <a:off x="10981034" y="4500275"/>
            <a:ext cx="1186814"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r>
              <a:rPr lang="en-US" b="1" dirty="0">
                <a:solidFill>
                  <a:srgbClr val="E12A3C"/>
                </a:solidFill>
              </a:rPr>
              <a:t> </a:t>
            </a:r>
            <a:r>
              <a:rPr lang="el-GR" b="1" dirty="0">
                <a:solidFill>
                  <a:srgbClr val="E12A3C"/>
                </a:solidFill>
              </a:rPr>
              <a:t>Γ</a:t>
            </a:r>
          </a:p>
        </p:txBody>
      </p:sp>
      <p:sp>
        <p:nvSpPr>
          <p:cNvPr id="15" name="pop-up" descr="Click here for pop up information.">
            <a:extLst>
              <a:ext uri="{FF2B5EF4-FFF2-40B4-BE49-F238E27FC236}">
                <a16:creationId xmlns:a16="http://schemas.microsoft.com/office/drawing/2014/main" id="{7CD8AD82-443B-4BD6-B84D-C145A1BFEFA9}"/>
              </a:ext>
            </a:extLst>
          </p:cNvPr>
          <p:cNvSpPr/>
          <p:nvPr/>
        </p:nvSpPr>
        <p:spPr>
          <a:xfrm>
            <a:off x="10993019" y="4999775"/>
            <a:ext cx="1174829"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r>
              <a:rPr lang="en-US" b="1" dirty="0">
                <a:solidFill>
                  <a:srgbClr val="E12A3C"/>
                </a:solidFill>
              </a:rPr>
              <a:t> </a:t>
            </a:r>
            <a:r>
              <a:rPr lang="el-GR" b="1" dirty="0">
                <a:solidFill>
                  <a:srgbClr val="E12A3C"/>
                </a:solidFill>
              </a:rPr>
              <a:t>Δ</a:t>
            </a:r>
          </a:p>
        </p:txBody>
      </p:sp>
      <p:sp>
        <p:nvSpPr>
          <p:cNvPr id="16" name="TextBox 15">
            <a:extLst>
              <a:ext uri="{FF2B5EF4-FFF2-40B4-BE49-F238E27FC236}">
                <a16:creationId xmlns:a16="http://schemas.microsoft.com/office/drawing/2014/main" id="{1C08C5FA-F85E-4348-A376-972C45BC4AA6}"/>
              </a:ext>
            </a:extLst>
          </p:cNvPr>
          <p:cNvSpPr txBox="1"/>
          <p:nvPr/>
        </p:nvSpPr>
        <p:spPr>
          <a:xfrm>
            <a:off x="530579" y="2005112"/>
            <a:ext cx="10483661" cy="3787191"/>
          </a:xfrm>
          <a:custGeom>
            <a:avLst/>
            <a:gdLst>
              <a:gd name="connsiteX0" fmla="*/ 0 w 10483661"/>
              <a:gd name="connsiteY0" fmla="*/ 0 h 3787191"/>
              <a:gd name="connsiteX1" fmla="*/ 698911 w 10483661"/>
              <a:gd name="connsiteY1" fmla="*/ 0 h 3787191"/>
              <a:gd name="connsiteX2" fmla="*/ 1188148 w 10483661"/>
              <a:gd name="connsiteY2" fmla="*/ 0 h 3787191"/>
              <a:gd name="connsiteX3" fmla="*/ 2096732 w 10483661"/>
              <a:gd name="connsiteY3" fmla="*/ 0 h 3787191"/>
              <a:gd name="connsiteX4" fmla="*/ 2585970 w 10483661"/>
              <a:gd name="connsiteY4" fmla="*/ 0 h 3787191"/>
              <a:gd name="connsiteX5" fmla="*/ 3494554 w 10483661"/>
              <a:gd name="connsiteY5" fmla="*/ 0 h 3787191"/>
              <a:gd name="connsiteX6" fmla="*/ 4298301 w 10483661"/>
              <a:gd name="connsiteY6" fmla="*/ 0 h 3787191"/>
              <a:gd name="connsiteX7" fmla="*/ 4892375 w 10483661"/>
              <a:gd name="connsiteY7" fmla="*/ 0 h 3787191"/>
              <a:gd name="connsiteX8" fmla="*/ 5381613 w 10483661"/>
              <a:gd name="connsiteY8" fmla="*/ 0 h 3787191"/>
              <a:gd name="connsiteX9" fmla="*/ 5766014 w 10483661"/>
              <a:gd name="connsiteY9" fmla="*/ 0 h 3787191"/>
              <a:gd name="connsiteX10" fmla="*/ 6360088 w 10483661"/>
              <a:gd name="connsiteY10" fmla="*/ 0 h 3787191"/>
              <a:gd name="connsiteX11" fmla="*/ 7058998 w 10483661"/>
              <a:gd name="connsiteY11" fmla="*/ 0 h 3787191"/>
              <a:gd name="connsiteX12" fmla="*/ 7862746 w 10483661"/>
              <a:gd name="connsiteY12" fmla="*/ 0 h 3787191"/>
              <a:gd name="connsiteX13" fmla="*/ 8561656 w 10483661"/>
              <a:gd name="connsiteY13" fmla="*/ 0 h 3787191"/>
              <a:gd name="connsiteX14" fmla="*/ 9260567 w 10483661"/>
              <a:gd name="connsiteY14" fmla="*/ 0 h 3787191"/>
              <a:gd name="connsiteX15" fmla="*/ 9749805 w 10483661"/>
              <a:gd name="connsiteY15" fmla="*/ 0 h 3787191"/>
              <a:gd name="connsiteX16" fmla="*/ 10483661 w 10483661"/>
              <a:gd name="connsiteY16" fmla="*/ 0 h 3787191"/>
              <a:gd name="connsiteX17" fmla="*/ 10483661 w 10483661"/>
              <a:gd name="connsiteY17" fmla="*/ 555455 h 3787191"/>
              <a:gd name="connsiteX18" fmla="*/ 10483661 w 10483661"/>
              <a:gd name="connsiteY18" fmla="*/ 1148781 h 3787191"/>
              <a:gd name="connsiteX19" fmla="*/ 10483661 w 10483661"/>
              <a:gd name="connsiteY19" fmla="*/ 1666364 h 3787191"/>
              <a:gd name="connsiteX20" fmla="*/ 10483661 w 10483661"/>
              <a:gd name="connsiteY20" fmla="*/ 2221819 h 3787191"/>
              <a:gd name="connsiteX21" fmla="*/ 10483661 w 10483661"/>
              <a:gd name="connsiteY21" fmla="*/ 2739401 h 3787191"/>
              <a:gd name="connsiteX22" fmla="*/ 10483661 w 10483661"/>
              <a:gd name="connsiteY22" fmla="*/ 3787191 h 3787191"/>
              <a:gd name="connsiteX23" fmla="*/ 9784750 w 10483661"/>
              <a:gd name="connsiteY23" fmla="*/ 3787191 h 3787191"/>
              <a:gd name="connsiteX24" fmla="*/ 9400349 w 10483661"/>
              <a:gd name="connsiteY24" fmla="*/ 3787191 h 3787191"/>
              <a:gd name="connsiteX25" fmla="*/ 8806275 w 10483661"/>
              <a:gd name="connsiteY25" fmla="*/ 3787191 h 3787191"/>
              <a:gd name="connsiteX26" fmla="*/ 8002528 w 10483661"/>
              <a:gd name="connsiteY26" fmla="*/ 3787191 h 3787191"/>
              <a:gd name="connsiteX27" fmla="*/ 7303617 w 10483661"/>
              <a:gd name="connsiteY27" fmla="*/ 3787191 h 3787191"/>
              <a:gd name="connsiteX28" fmla="*/ 6395033 w 10483661"/>
              <a:gd name="connsiteY28" fmla="*/ 3787191 h 3787191"/>
              <a:gd name="connsiteX29" fmla="*/ 5696122 w 10483661"/>
              <a:gd name="connsiteY29" fmla="*/ 3787191 h 3787191"/>
              <a:gd name="connsiteX30" fmla="*/ 4997212 w 10483661"/>
              <a:gd name="connsiteY30" fmla="*/ 3787191 h 3787191"/>
              <a:gd name="connsiteX31" fmla="*/ 4088628 w 10483661"/>
              <a:gd name="connsiteY31" fmla="*/ 3787191 h 3787191"/>
              <a:gd name="connsiteX32" fmla="*/ 3599390 w 10483661"/>
              <a:gd name="connsiteY32" fmla="*/ 3787191 h 3787191"/>
              <a:gd name="connsiteX33" fmla="*/ 3005316 w 10483661"/>
              <a:gd name="connsiteY33" fmla="*/ 3787191 h 3787191"/>
              <a:gd name="connsiteX34" fmla="*/ 2201569 w 10483661"/>
              <a:gd name="connsiteY34" fmla="*/ 3787191 h 3787191"/>
              <a:gd name="connsiteX35" fmla="*/ 1397821 w 10483661"/>
              <a:gd name="connsiteY35" fmla="*/ 3787191 h 3787191"/>
              <a:gd name="connsiteX36" fmla="*/ 803747 w 10483661"/>
              <a:gd name="connsiteY36" fmla="*/ 3787191 h 3787191"/>
              <a:gd name="connsiteX37" fmla="*/ 0 w 10483661"/>
              <a:gd name="connsiteY37" fmla="*/ 3787191 h 3787191"/>
              <a:gd name="connsiteX38" fmla="*/ 0 w 10483661"/>
              <a:gd name="connsiteY38" fmla="*/ 3155993 h 3787191"/>
              <a:gd name="connsiteX39" fmla="*/ 0 w 10483661"/>
              <a:gd name="connsiteY39" fmla="*/ 2562666 h 3787191"/>
              <a:gd name="connsiteX40" fmla="*/ 0 w 10483661"/>
              <a:gd name="connsiteY40" fmla="*/ 2045083 h 3787191"/>
              <a:gd name="connsiteX41" fmla="*/ 0 w 10483661"/>
              <a:gd name="connsiteY41" fmla="*/ 1451757 h 3787191"/>
              <a:gd name="connsiteX42" fmla="*/ 0 w 10483661"/>
              <a:gd name="connsiteY42" fmla="*/ 858430 h 3787191"/>
              <a:gd name="connsiteX43" fmla="*/ 0 w 10483661"/>
              <a:gd name="connsiteY43" fmla="*/ 0 h 378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483661" h="3787191" fill="none" extrusionOk="0">
                <a:moveTo>
                  <a:pt x="0" y="0"/>
                </a:moveTo>
                <a:cubicBezTo>
                  <a:pt x="293690" y="32445"/>
                  <a:pt x="532411" y="12563"/>
                  <a:pt x="698911" y="0"/>
                </a:cubicBezTo>
                <a:cubicBezTo>
                  <a:pt x="865411" y="-12563"/>
                  <a:pt x="1071895" y="23954"/>
                  <a:pt x="1188148" y="0"/>
                </a:cubicBezTo>
                <a:cubicBezTo>
                  <a:pt x="1304401" y="-23954"/>
                  <a:pt x="1803000" y="-42268"/>
                  <a:pt x="2096732" y="0"/>
                </a:cubicBezTo>
                <a:cubicBezTo>
                  <a:pt x="2390464" y="42268"/>
                  <a:pt x="2355644" y="-3263"/>
                  <a:pt x="2585970" y="0"/>
                </a:cubicBezTo>
                <a:cubicBezTo>
                  <a:pt x="2816296" y="3263"/>
                  <a:pt x="3051127" y="-31238"/>
                  <a:pt x="3494554" y="0"/>
                </a:cubicBezTo>
                <a:cubicBezTo>
                  <a:pt x="3937981" y="31238"/>
                  <a:pt x="4118169" y="-25172"/>
                  <a:pt x="4298301" y="0"/>
                </a:cubicBezTo>
                <a:cubicBezTo>
                  <a:pt x="4478433" y="25172"/>
                  <a:pt x="4665399" y="-21912"/>
                  <a:pt x="4892375" y="0"/>
                </a:cubicBezTo>
                <a:cubicBezTo>
                  <a:pt x="5119351" y="21912"/>
                  <a:pt x="5205689" y="21871"/>
                  <a:pt x="5381613" y="0"/>
                </a:cubicBezTo>
                <a:cubicBezTo>
                  <a:pt x="5557537" y="-21871"/>
                  <a:pt x="5580921" y="-9008"/>
                  <a:pt x="5766014" y="0"/>
                </a:cubicBezTo>
                <a:cubicBezTo>
                  <a:pt x="5951107" y="9008"/>
                  <a:pt x="6231377" y="-18264"/>
                  <a:pt x="6360088" y="0"/>
                </a:cubicBezTo>
                <a:cubicBezTo>
                  <a:pt x="6488799" y="18264"/>
                  <a:pt x="6829824" y="19326"/>
                  <a:pt x="7058998" y="0"/>
                </a:cubicBezTo>
                <a:cubicBezTo>
                  <a:pt x="7288172" y="-19326"/>
                  <a:pt x="7677523" y="1810"/>
                  <a:pt x="7862746" y="0"/>
                </a:cubicBezTo>
                <a:cubicBezTo>
                  <a:pt x="8047969" y="-1810"/>
                  <a:pt x="8219841" y="-22412"/>
                  <a:pt x="8561656" y="0"/>
                </a:cubicBezTo>
                <a:cubicBezTo>
                  <a:pt x="8903471" y="22412"/>
                  <a:pt x="9098452" y="27583"/>
                  <a:pt x="9260567" y="0"/>
                </a:cubicBezTo>
                <a:cubicBezTo>
                  <a:pt x="9422682" y="-27583"/>
                  <a:pt x="9563209" y="18728"/>
                  <a:pt x="9749805" y="0"/>
                </a:cubicBezTo>
                <a:cubicBezTo>
                  <a:pt x="9936401" y="-18728"/>
                  <a:pt x="10256135" y="-13932"/>
                  <a:pt x="10483661" y="0"/>
                </a:cubicBezTo>
                <a:cubicBezTo>
                  <a:pt x="10498964" y="209619"/>
                  <a:pt x="10479063" y="282441"/>
                  <a:pt x="10483661" y="555455"/>
                </a:cubicBezTo>
                <a:cubicBezTo>
                  <a:pt x="10488259" y="828470"/>
                  <a:pt x="10465503" y="1007349"/>
                  <a:pt x="10483661" y="1148781"/>
                </a:cubicBezTo>
                <a:cubicBezTo>
                  <a:pt x="10501819" y="1290213"/>
                  <a:pt x="10482917" y="1530784"/>
                  <a:pt x="10483661" y="1666364"/>
                </a:cubicBezTo>
                <a:cubicBezTo>
                  <a:pt x="10484405" y="1801944"/>
                  <a:pt x="10506806" y="2046934"/>
                  <a:pt x="10483661" y="2221819"/>
                </a:cubicBezTo>
                <a:cubicBezTo>
                  <a:pt x="10460516" y="2396704"/>
                  <a:pt x="10473120" y="2494657"/>
                  <a:pt x="10483661" y="2739401"/>
                </a:cubicBezTo>
                <a:cubicBezTo>
                  <a:pt x="10494202" y="2984145"/>
                  <a:pt x="10483858" y="3374493"/>
                  <a:pt x="10483661" y="3787191"/>
                </a:cubicBezTo>
                <a:cubicBezTo>
                  <a:pt x="10284173" y="3799384"/>
                  <a:pt x="10001803" y="3756749"/>
                  <a:pt x="9784750" y="3787191"/>
                </a:cubicBezTo>
                <a:cubicBezTo>
                  <a:pt x="9567697" y="3817633"/>
                  <a:pt x="9584358" y="3769733"/>
                  <a:pt x="9400349" y="3787191"/>
                </a:cubicBezTo>
                <a:cubicBezTo>
                  <a:pt x="9216340" y="3804649"/>
                  <a:pt x="9039899" y="3800375"/>
                  <a:pt x="8806275" y="3787191"/>
                </a:cubicBezTo>
                <a:cubicBezTo>
                  <a:pt x="8572651" y="3774007"/>
                  <a:pt x="8218742" y="3808213"/>
                  <a:pt x="8002528" y="3787191"/>
                </a:cubicBezTo>
                <a:cubicBezTo>
                  <a:pt x="7786314" y="3766169"/>
                  <a:pt x="7540983" y="3793307"/>
                  <a:pt x="7303617" y="3787191"/>
                </a:cubicBezTo>
                <a:cubicBezTo>
                  <a:pt x="7066251" y="3781075"/>
                  <a:pt x="6824486" y="3822359"/>
                  <a:pt x="6395033" y="3787191"/>
                </a:cubicBezTo>
                <a:cubicBezTo>
                  <a:pt x="5965580" y="3752023"/>
                  <a:pt x="5931163" y="3779148"/>
                  <a:pt x="5696122" y="3787191"/>
                </a:cubicBezTo>
                <a:cubicBezTo>
                  <a:pt x="5461081" y="3795234"/>
                  <a:pt x="5216217" y="3815822"/>
                  <a:pt x="4997212" y="3787191"/>
                </a:cubicBezTo>
                <a:cubicBezTo>
                  <a:pt x="4778207" y="3758561"/>
                  <a:pt x="4414114" y="3806080"/>
                  <a:pt x="4088628" y="3787191"/>
                </a:cubicBezTo>
                <a:cubicBezTo>
                  <a:pt x="3763142" y="3768302"/>
                  <a:pt x="3781947" y="3793543"/>
                  <a:pt x="3599390" y="3787191"/>
                </a:cubicBezTo>
                <a:cubicBezTo>
                  <a:pt x="3416833" y="3780839"/>
                  <a:pt x="3187952" y="3809953"/>
                  <a:pt x="3005316" y="3787191"/>
                </a:cubicBezTo>
                <a:cubicBezTo>
                  <a:pt x="2822680" y="3764429"/>
                  <a:pt x="2500092" y="3753317"/>
                  <a:pt x="2201569" y="3787191"/>
                </a:cubicBezTo>
                <a:cubicBezTo>
                  <a:pt x="1903046" y="3821065"/>
                  <a:pt x="1683440" y="3810532"/>
                  <a:pt x="1397821" y="3787191"/>
                </a:cubicBezTo>
                <a:cubicBezTo>
                  <a:pt x="1112202" y="3763850"/>
                  <a:pt x="1005708" y="3769877"/>
                  <a:pt x="803747" y="3787191"/>
                </a:cubicBezTo>
                <a:cubicBezTo>
                  <a:pt x="601786" y="3804505"/>
                  <a:pt x="310222" y="3775009"/>
                  <a:pt x="0" y="3787191"/>
                </a:cubicBezTo>
                <a:cubicBezTo>
                  <a:pt x="29466" y="3537570"/>
                  <a:pt x="-10506" y="3363186"/>
                  <a:pt x="0" y="3155993"/>
                </a:cubicBezTo>
                <a:cubicBezTo>
                  <a:pt x="10506" y="2948800"/>
                  <a:pt x="12618" y="2811146"/>
                  <a:pt x="0" y="2562666"/>
                </a:cubicBezTo>
                <a:cubicBezTo>
                  <a:pt x="-12618" y="2314186"/>
                  <a:pt x="9479" y="2272786"/>
                  <a:pt x="0" y="2045083"/>
                </a:cubicBezTo>
                <a:cubicBezTo>
                  <a:pt x="-9479" y="1817380"/>
                  <a:pt x="25250" y="1683506"/>
                  <a:pt x="0" y="1451757"/>
                </a:cubicBezTo>
                <a:cubicBezTo>
                  <a:pt x="-25250" y="1220008"/>
                  <a:pt x="-17467" y="1100456"/>
                  <a:pt x="0" y="858430"/>
                </a:cubicBezTo>
                <a:cubicBezTo>
                  <a:pt x="17467" y="616404"/>
                  <a:pt x="-30866" y="328374"/>
                  <a:pt x="0" y="0"/>
                </a:cubicBezTo>
                <a:close/>
              </a:path>
              <a:path w="10483661" h="3787191" stroke="0" extrusionOk="0">
                <a:moveTo>
                  <a:pt x="0" y="0"/>
                </a:moveTo>
                <a:cubicBezTo>
                  <a:pt x="96403" y="-10383"/>
                  <a:pt x="265846" y="13272"/>
                  <a:pt x="384401" y="0"/>
                </a:cubicBezTo>
                <a:cubicBezTo>
                  <a:pt x="502956" y="-13272"/>
                  <a:pt x="803876" y="29423"/>
                  <a:pt x="1083312" y="0"/>
                </a:cubicBezTo>
                <a:cubicBezTo>
                  <a:pt x="1362748" y="-29423"/>
                  <a:pt x="1374886" y="12847"/>
                  <a:pt x="1572549" y="0"/>
                </a:cubicBezTo>
                <a:cubicBezTo>
                  <a:pt x="1770212" y="-12847"/>
                  <a:pt x="1825264" y="-19786"/>
                  <a:pt x="2061787" y="0"/>
                </a:cubicBezTo>
                <a:cubicBezTo>
                  <a:pt x="2298310" y="19786"/>
                  <a:pt x="2359958" y="15662"/>
                  <a:pt x="2446188" y="0"/>
                </a:cubicBezTo>
                <a:cubicBezTo>
                  <a:pt x="2532418" y="-15662"/>
                  <a:pt x="2975387" y="38685"/>
                  <a:pt x="3354772" y="0"/>
                </a:cubicBezTo>
                <a:cubicBezTo>
                  <a:pt x="3734157" y="-38685"/>
                  <a:pt x="3680141" y="-2167"/>
                  <a:pt x="3948846" y="0"/>
                </a:cubicBezTo>
                <a:cubicBezTo>
                  <a:pt x="4217551" y="2167"/>
                  <a:pt x="4379065" y="4091"/>
                  <a:pt x="4647756" y="0"/>
                </a:cubicBezTo>
                <a:cubicBezTo>
                  <a:pt x="4916447" y="-4091"/>
                  <a:pt x="4861077" y="-6090"/>
                  <a:pt x="5032157" y="0"/>
                </a:cubicBezTo>
                <a:cubicBezTo>
                  <a:pt x="5203237" y="6090"/>
                  <a:pt x="5422185" y="-25768"/>
                  <a:pt x="5731068" y="0"/>
                </a:cubicBezTo>
                <a:cubicBezTo>
                  <a:pt x="6039951" y="25768"/>
                  <a:pt x="6284875" y="30861"/>
                  <a:pt x="6639652" y="0"/>
                </a:cubicBezTo>
                <a:cubicBezTo>
                  <a:pt x="6994429" y="-30861"/>
                  <a:pt x="6893333" y="12868"/>
                  <a:pt x="7128889" y="0"/>
                </a:cubicBezTo>
                <a:cubicBezTo>
                  <a:pt x="7364445" y="-12868"/>
                  <a:pt x="7558983" y="-22026"/>
                  <a:pt x="7932637" y="0"/>
                </a:cubicBezTo>
                <a:cubicBezTo>
                  <a:pt x="8306291" y="22026"/>
                  <a:pt x="8467394" y="-38709"/>
                  <a:pt x="8736384" y="0"/>
                </a:cubicBezTo>
                <a:cubicBezTo>
                  <a:pt x="9005374" y="38709"/>
                  <a:pt x="9163313" y="-12909"/>
                  <a:pt x="9540132" y="0"/>
                </a:cubicBezTo>
                <a:cubicBezTo>
                  <a:pt x="9916951" y="12909"/>
                  <a:pt x="10112428" y="-32914"/>
                  <a:pt x="10483661" y="0"/>
                </a:cubicBezTo>
                <a:cubicBezTo>
                  <a:pt x="10500771" y="240188"/>
                  <a:pt x="10464205" y="392937"/>
                  <a:pt x="10483661" y="631199"/>
                </a:cubicBezTo>
                <a:cubicBezTo>
                  <a:pt x="10503117" y="869461"/>
                  <a:pt x="10483299" y="1024247"/>
                  <a:pt x="10483661" y="1186653"/>
                </a:cubicBezTo>
                <a:cubicBezTo>
                  <a:pt x="10484023" y="1349059"/>
                  <a:pt x="10474347" y="1637023"/>
                  <a:pt x="10483661" y="1855724"/>
                </a:cubicBezTo>
                <a:cubicBezTo>
                  <a:pt x="10492975" y="2074425"/>
                  <a:pt x="10453935" y="2316288"/>
                  <a:pt x="10483661" y="2562666"/>
                </a:cubicBezTo>
                <a:cubicBezTo>
                  <a:pt x="10513387" y="2809044"/>
                  <a:pt x="10480782" y="2912887"/>
                  <a:pt x="10483661" y="3118121"/>
                </a:cubicBezTo>
                <a:cubicBezTo>
                  <a:pt x="10486540" y="3323356"/>
                  <a:pt x="10496424" y="3626692"/>
                  <a:pt x="10483661" y="3787191"/>
                </a:cubicBezTo>
                <a:cubicBezTo>
                  <a:pt x="10385165" y="3801501"/>
                  <a:pt x="10114646" y="3765020"/>
                  <a:pt x="9994423" y="3787191"/>
                </a:cubicBezTo>
                <a:cubicBezTo>
                  <a:pt x="9874200" y="3809362"/>
                  <a:pt x="9315302" y="3782055"/>
                  <a:pt x="9085840" y="3787191"/>
                </a:cubicBezTo>
                <a:cubicBezTo>
                  <a:pt x="8856378" y="3792327"/>
                  <a:pt x="8702803" y="3797052"/>
                  <a:pt x="8596602" y="3787191"/>
                </a:cubicBezTo>
                <a:cubicBezTo>
                  <a:pt x="8490401" y="3777330"/>
                  <a:pt x="7988548" y="3746003"/>
                  <a:pt x="7688018" y="3787191"/>
                </a:cubicBezTo>
                <a:cubicBezTo>
                  <a:pt x="7387488" y="3828379"/>
                  <a:pt x="7185492" y="3821118"/>
                  <a:pt x="6989107" y="3787191"/>
                </a:cubicBezTo>
                <a:cubicBezTo>
                  <a:pt x="6792722" y="3753264"/>
                  <a:pt x="6369134" y="3750345"/>
                  <a:pt x="6080523" y="3787191"/>
                </a:cubicBezTo>
                <a:cubicBezTo>
                  <a:pt x="5791912" y="3824037"/>
                  <a:pt x="5610195" y="3788692"/>
                  <a:pt x="5381613" y="3787191"/>
                </a:cubicBezTo>
                <a:cubicBezTo>
                  <a:pt x="5153031" y="3785691"/>
                  <a:pt x="4839175" y="3756840"/>
                  <a:pt x="4682702" y="3787191"/>
                </a:cubicBezTo>
                <a:cubicBezTo>
                  <a:pt x="4526229" y="3817542"/>
                  <a:pt x="4375847" y="3803611"/>
                  <a:pt x="4298301" y="3787191"/>
                </a:cubicBezTo>
                <a:cubicBezTo>
                  <a:pt x="4220755" y="3770771"/>
                  <a:pt x="3783880" y="3776928"/>
                  <a:pt x="3599390" y="3787191"/>
                </a:cubicBezTo>
                <a:cubicBezTo>
                  <a:pt x="3414900" y="3797454"/>
                  <a:pt x="2906623" y="3776625"/>
                  <a:pt x="2690806" y="3787191"/>
                </a:cubicBezTo>
                <a:cubicBezTo>
                  <a:pt x="2474989" y="3797757"/>
                  <a:pt x="2050527" y="3757575"/>
                  <a:pt x="1887059" y="3787191"/>
                </a:cubicBezTo>
                <a:cubicBezTo>
                  <a:pt x="1723591" y="3816807"/>
                  <a:pt x="1469309" y="3771107"/>
                  <a:pt x="1083312" y="3787191"/>
                </a:cubicBezTo>
                <a:cubicBezTo>
                  <a:pt x="697315" y="3803275"/>
                  <a:pt x="462636" y="3782062"/>
                  <a:pt x="0" y="3787191"/>
                </a:cubicBezTo>
                <a:cubicBezTo>
                  <a:pt x="-10993" y="3630754"/>
                  <a:pt x="8165" y="3430766"/>
                  <a:pt x="0" y="3269608"/>
                </a:cubicBezTo>
                <a:cubicBezTo>
                  <a:pt x="-8165" y="3108450"/>
                  <a:pt x="6931" y="2983980"/>
                  <a:pt x="0" y="2714154"/>
                </a:cubicBezTo>
                <a:cubicBezTo>
                  <a:pt x="-6931" y="2444328"/>
                  <a:pt x="24421" y="2424044"/>
                  <a:pt x="0" y="2158699"/>
                </a:cubicBezTo>
                <a:cubicBezTo>
                  <a:pt x="-24421" y="1893355"/>
                  <a:pt x="8276" y="1756416"/>
                  <a:pt x="0" y="1451757"/>
                </a:cubicBezTo>
                <a:cubicBezTo>
                  <a:pt x="-8276" y="1147098"/>
                  <a:pt x="28967" y="978594"/>
                  <a:pt x="0" y="858430"/>
                </a:cubicBezTo>
                <a:cubicBezTo>
                  <a:pt x="-28967" y="738266"/>
                  <a:pt x="12797" y="318204"/>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3934111487">
                  <a:prstGeom prst="rect">
                    <a:avLst/>
                  </a:prstGeom>
                  <ask:type>
                    <ask:lineSketchFreehand/>
                  </ask:type>
                </ask:lineSketchStyleProps>
              </a:ext>
            </a:extLst>
          </a:ln>
        </p:spPr>
        <p:txBody>
          <a:bodyPr wrap="square">
            <a:spAutoFit/>
          </a:bodyPr>
          <a:lstStyle/>
          <a:p>
            <a:pPr algn="just">
              <a:lnSpc>
                <a:spcPct val="110000"/>
              </a:lnSpc>
              <a:spcAft>
                <a:spcPts val="300"/>
              </a:spcAft>
            </a:pPr>
            <a:r>
              <a:rPr lang="el-GR" i="1" dirty="0">
                <a:latin typeface="Calibri" panose="020F0502020204030204" pitchFamily="34" charset="0"/>
                <a:ea typeface="Calibri" panose="020F0502020204030204" pitchFamily="34" charset="0"/>
                <a:cs typeface="Times New Roman" panose="02020603050405020304" pitchFamily="18" charset="0"/>
              </a:rPr>
              <a:t>«Πάμε, τι καθόμαστε;» πετάχτηκε ο πρώτος. «Σήμερα γράφεται ιστορία και είμαστε κι εμείς αυτοί που θα την γράψουν! Όλοι στα ανάκτορα!»</a:t>
            </a:r>
          </a:p>
          <a:p>
            <a:pPr algn="just">
              <a:lnSpc>
                <a:spcPct val="110000"/>
              </a:lnSpc>
              <a:spcAft>
                <a:spcPts val="300"/>
              </a:spcAft>
            </a:pPr>
            <a:r>
              <a:rPr lang="el-GR" i="1" dirty="0">
                <a:latin typeface="Calibri" panose="020F0502020204030204" pitchFamily="34" charset="0"/>
                <a:ea typeface="Calibri" panose="020F0502020204030204" pitchFamily="34" charset="0"/>
                <a:cs typeface="Times New Roman" panose="02020603050405020304" pitchFamily="18" charset="0"/>
              </a:rPr>
              <a:t>Πετάχτηκαν όλοι έξω φωνάζοντας συνθήματα «Ζήτω η Ελλάς» «Ζήτω το έθνος!». Δίχως να το σκεφτώ, τους ακολούθησα. Έσφιγγα πάνω μου το πουγκί μου και έτρεχα μαζί με το πλήθος στους λασπωμένους δρόμους. Από τα στενά πετάγονταν και άλλοι που ένωναν τις φωνές τους με τις δικές μας! Φτάσαμε στο ανάκτορο. Είχε ήδη βραδιάσει και φαινόταν τόσο εντυπωσιακό το ολοκαίνουργιο φωτισμένο παλάτι! Ποδοβολητά αλόγων ανακατεύονταν με τις φωνές του συγκεντρωμένου  πλήθους, που όλο και μεγάλωνε. Καθόμουν όσο μπορούσα παράμερα και παρακολουθούσα τα γεγονότα. Σε λίγο κατέφτασε και ο στρατός. Ήταν χιλιάδες. Επικεφαλής καμαρωτός πάνω στο άλογό του ο στρατηγός Καλλέργης. Δεν τον είχα δει ποτέ, μα το άκουσα που το ψιθύριζαν οι διπλανοί μου. Από αυτούς έμαθα και την άφιξη των πολιτικών, των αγωνιστών αλλά και των ξένων. Όλοι ήταν εκεί. Το σύνθημα δόθηκε «Σύνταγμα, θέλουμε Σύνταγμα» φώναζε το συγκεντρωμένο πλήθος και οι φωνές αντηχούσαν πέρα για πέρα στον νυχτερινό αττικό ουρανό</a:t>
            </a:r>
            <a:r>
              <a:rPr lang="en-US" i="1" dirty="0">
                <a:latin typeface="Calibri" panose="020F0502020204030204" pitchFamily="34" charset="0"/>
                <a:ea typeface="Calibri" panose="020F0502020204030204" pitchFamily="34" charset="0"/>
                <a:cs typeface="Times New Roman" panose="02020603050405020304" pitchFamily="18" charset="0"/>
              </a:rPr>
              <a:t>.</a:t>
            </a:r>
          </a:p>
        </p:txBody>
      </p:sp>
      <p:sp>
        <p:nvSpPr>
          <p:cNvPr id="17" name="pop-up" descr="Click here for pop up information.">
            <a:extLst>
              <a:ext uri="{FF2B5EF4-FFF2-40B4-BE49-F238E27FC236}">
                <a16:creationId xmlns:a16="http://schemas.microsoft.com/office/drawing/2014/main" id="{B62BAFA5-2745-45F6-90F7-152E9A7B89E4}"/>
              </a:ext>
            </a:extLst>
          </p:cNvPr>
          <p:cNvSpPr/>
          <p:nvPr/>
        </p:nvSpPr>
        <p:spPr>
          <a:xfrm>
            <a:off x="10993019" y="5532742"/>
            <a:ext cx="1174829"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r>
              <a:rPr lang="en-US" b="1" dirty="0">
                <a:solidFill>
                  <a:srgbClr val="E12A3C"/>
                </a:solidFill>
              </a:rPr>
              <a:t> </a:t>
            </a:r>
            <a:r>
              <a:rPr lang="el-GR" b="1" dirty="0">
                <a:solidFill>
                  <a:srgbClr val="E12A3C"/>
                </a:solidFill>
              </a:rPr>
              <a:t>Ε</a:t>
            </a:r>
          </a:p>
        </p:txBody>
      </p:sp>
      <p:pic>
        <p:nvPicPr>
          <p:cNvPr id="2" name="E3-Lambros-EL">
            <a:hlinkClick r:id="" action="ppaction://media"/>
            <a:extLst>
              <a:ext uri="{FF2B5EF4-FFF2-40B4-BE49-F238E27FC236}">
                <a16:creationId xmlns:a16="http://schemas.microsoft.com/office/drawing/2014/main" id="{0CA021B4-8560-DB66-E6CF-3C95BEA2EA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20134" y="4533455"/>
            <a:ext cx="1868962" cy="1868962"/>
          </a:xfrm>
          <a:prstGeom prst="rect">
            <a:avLst/>
          </a:prstGeom>
        </p:spPr>
      </p:pic>
    </p:spTree>
    <p:extLst>
      <p:ext uri="{BB962C8B-B14F-4D97-AF65-F5344CB8AC3E}">
        <p14:creationId xmlns:p14="http://schemas.microsoft.com/office/powerpoint/2010/main" val="41266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31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5" restart="whenNotActive" fill="hold" evtFilter="cancelBubble" nodeType="interactiveSeq">
                <p:stCondLst>
                  <p:cond evt="onClick" delay="0">
                    <p:tgtEl>
                      <p:spTgt spid="13"/>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52" fill="hold" display="0">
                  <p:stCondLst>
                    <p:cond delay="indefinite"/>
                  </p:stCondLst>
                  <p:endCondLst>
                    <p:cond evt="onStopAudio" delay="0">
                      <p:tgtEl>
                        <p:sldTgt/>
                      </p:tgtEl>
                    </p:cond>
                  </p:endCondLst>
                </p:cTn>
                <p:tgtEl>
                  <p:spTgt spid="2"/>
                </p:tgtEl>
              </p:cMediaNode>
            </p:audio>
          </p:childTnLst>
        </p:cTn>
      </p:par>
    </p:tnLst>
    <p:bldLst>
      <p:bldP spid="14" grpId="0" animBg="1"/>
      <p:bldP spid="14" grpId="1" animBg="1"/>
      <p:bldP spid="7" grpId="0" animBg="1"/>
      <p:bldP spid="7" grpId="1" animBg="1"/>
      <p:bldP spid="10" grpId="0" animBg="1"/>
      <p:bldP spid="10" grpId="1" animBg="1"/>
      <p:bldP spid="12" grpId="0" animBg="1"/>
      <p:bldP spid="12" grpId="1" animBg="1"/>
      <p:bldP spid="16" grpId="0" animBg="1"/>
      <p:bldP spid="1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A7140FA-5B08-B571-B33B-3F886B4556A0}"/>
              </a:ext>
            </a:extLst>
          </p:cNvPr>
          <p:cNvSpPr>
            <a:spLocks noGrp="1"/>
          </p:cNvSpPr>
          <p:nvPr>
            <p:ph type="title" idx="4294967295"/>
          </p:nvPr>
        </p:nvSpPr>
        <p:spPr>
          <a:xfrm>
            <a:off x="6276975" y="365125"/>
            <a:ext cx="5915025" cy="1806575"/>
          </a:xfrm>
        </p:spPr>
        <p:txBody>
          <a:bodyPr>
            <a:normAutofit/>
          </a:bodyPr>
          <a:lstStyle/>
          <a:p>
            <a:pPr algn="ctr"/>
            <a:r>
              <a:rPr lang="el-GR" sz="3200" b="1" dirty="0">
                <a:solidFill>
                  <a:srgbClr val="F68122"/>
                </a:solidFill>
              </a:rPr>
              <a:t>Δήλωση πνευματικών δικαιωμάτων</a:t>
            </a:r>
            <a:br>
              <a:rPr lang="en-US" sz="3200" b="1" dirty="0">
                <a:solidFill>
                  <a:srgbClr val="F68122"/>
                </a:solidFill>
              </a:rPr>
            </a:br>
            <a:endParaRPr lang="en-GB" sz="3200" b="1" dirty="0">
              <a:solidFill>
                <a:srgbClr val="F68122"/>
              </a:solidFill>
            </a:endParaRPr>
          </a:p>
        </p:txBody>
      </p:sp>
      <p:sp>
        <p:nvSpPr>
          <p:cNvPr id="3" name="Θέση περιεχομένου 2">
            <a:extLst>
              <a:ext uri="{FF2B5EF4-FFF2-40B4-BE49-F238E27FC236}">
                <a16:creationId xmlns:a16="http://schemas.microsoft.com/office/drawing/2014/main" id="{894114E7-EFBD-F05B-7CE9-83BAEE168317}"/>
              </a:ext>
            </a:extLst>
          </p:cNvPr>
          <p:cNvSpPr>
            <a:spLocks noGrp="1"/>
          </p:cNvSpPr>
          <p:nvPr>
            <p:ph idx="4294967295"/>
          </p:nvPr>
        </p:nvSpPr>
        <p:spPr>
          <a:xfrm>
            <a:off x="6116569" y="1460500"/>
            <a:ext cx="6075432" cy="5032375"/>
          </a:xfrm>
        </p:spPr>
        <p:txBody>
          <a:bodyPr>
            <a:normAutofit fontScale="85000" lnSpcReduction="20000"/>
          </a:bodyPr>
          <a:lstStyle/>
          <a:p>
            <a:pPr marL="0" indent="0">
              <a:lnSpc>
                <a:spcPct val="110000"/>
              </a:lnSpc>
              <a:spcBef>
                <a:spcPts val="300"/>
              </a:spcBef>
              <a:spcAft>
                <a:spcPts val="300"/>
              </a:spcAft>
              <a:buNone/>
            </a:pPr>
            <a:r>
              <a:rPr lang="el-GR" sz="2000" dirty="0"/>
              <a:t>Το παρόν έργο έχει χορηγηθεί με Άδεια Creative Commons Αναφορά Δημιουργού - Μη Εμπορική Χρήση - Παρόμοια Διανομή 4.0 Διεθνές. Μπορείτε να:</a:t>
            </a:r>
          </a:p>
          <a:p>
            <a:pPr>
              <a:lnSpc>
                <a:spcPct val="110000"/>
              </a:lnSpc>
              <a:spcBef>
                <a:spcPts val="300"/>
              </a:spcBef>
              <a:spcAft>
                <a:spcPts val="300"/>
              </a:spcAft>
              <a:buClr>
                <a:srgbClr val="80C141"/>
              </a:buClr>
              <a:buFont typeface="Wingdings" panose="05000000000000000000" pitchFamily="2" charset="2"/>
              <a:buChar char="§"/>
            </a:pPr>
            <a:r>
              <a:rPr lang="el-GR" sz="2000" b="1" dirty="0"/>
              <a:t>Μοιραστείτε </a:t>
            </a:r>
            <a:r>
              <a:rPr lang="el-GR" sz="2000" dirty="0"/>
              <a:t>— αντιγράψετε και αναδιανέμετε το υλικό με κάθε μέσο και τρόπο</a:t>
            </a:r>
          </a:p>
          <a:p>
            <a:pPr>
              <a:lnSpc>
                <a:spcPct val="110000"/>
              </a:lnSpc>
              <a:spcBef>
                <a:spcPts val="300"/>
              </a:spcBef>
              <a:spcAft>
                <a:spcPts val="300"/>
              </a:spcAft>
              <a:buClr>
                <a:srgbClr val="80C141"/>
              </a:buClr>
              <a:buFont typeface="Wingdings" panose="05000000000000000000" pitchFamily="2" charset="2"/>
              <a:buChar char="§"/>
            </a:pPr>
            <a:r>
              <a:rPr lang="el-GR" sz="2000" b="1" dirty="0"/>
              <a:t>Προσαρμόστε</a:t>
            </a:r>
            <a:r>
              <a:rPr lang="el-GR" sz="2000" dirty="0"/>
              <a:t> — αναμείξτε, τροποποιήστε και δημιουργήστε πάνω στο υλικό </a:t>
            </a:r>
          </a:p>
          <a:p>
            <a:pPr marL="0" indent="0">
              <a:lnSpc>
                <a:spcPct val="110000"/>
              </a:lnSpc>
              <a:spcBef>
                <a:spcPts val="300"/>
              </a:spcBef>
              <a:spcAft>
                <a:spcPts val="300"/>
              </a:spcAft>
              <a:buNone/>
            </a:pPr>
            <a:r>
              <a:rPr lang="el-GR" sz="2000" dirty="0"/>
              <a:t>Υπό τους ακόλουθους όρους:</a:t>
            </a:r>
          </a:p>
          <a:p>
            <a:pPr>
              <a:lnSpc>
                <a:spcPct val="110000"/>
              </a:lnSpc>
              <a:spcBef>
                <a:spcPts val="300"/>
              </a:spcBef>
              <a:spcAft>
                <a:spcPts val="300"/>
              </a:spcAft>
              <a:buClr>
                <a:srgbClr val="80C141"/>
              </a:buClr>
              <a:buFont typeface="Wingdings" panose="05000000000000000000" pitchFamily="2" charset="2"/>
              <a:buChar char="§"/>
            </a:pPr>
            <a:r>
              <a:rPr lang="el-GR" sz="2000" b="1" dirty="0"/>
              <a:t>Αναφορά Δημιουργού </a:t>
            </a:r>
            <a:r>
              <a:rPr lang="el-GR" sz="2000" dirty="0"/>
              <a:t>— Θα πρέπει να καταχωρίσετε αναφορά στο δημιουργό , με σύνδεσμο της άδειας, και με αναφορά αν έχουν γίνει αλλαγές . Μπορείτε να το κάνετε αυτό με οποιονδήποτε εύλογο τρόπο, αλλά όχι με τρόπο που να υπονοεί ότι ο δημιουργός αποδέχεται το έργο σας ή τη χρήση που εσείς κάνετε.</a:t>
            </a:r>
          </a:p>
          <a:p>
            <a:pPr>
              <a:lnSpc>
                <a:spcPct val="110000"/>
              </a:lnSpc>
              <a:spcBef>
                <a:spcPts val="300"/>
              </a:spcBef>
              <a:spcAft>
                <a:spcPts val="300"/>
              </a:spcAft>
              <a:buClr>
                <a:srgbClr val="80C141"/>
              </a:buClr>
              <a:buFont typeface="Wingdings" panose="05000000000000000000" pitchFamily="2" charset="2"/>
              <a:buChar char="§"/>
            </a:pPr>
            <a:r>
              <a:rPr lang="el-GR" sz="2000" b="1" dirty="0"/>
              <a:t>Μη Εμπορική Χρήση </a:t>
            </a:r>
            <a:r>
              <a:rPr lang="el-GR" sz="2000" dirty="0"/>
              <a:t>— Δε μπορείτε να χρησιμοποιήσετε το υλικό για εμπορικούς σκοπούς.</a:t>
            </a:r>
          </a:p>
          <a:p>
            <a:pPr>
              <a:lnSpc>
                <a:spcPct val="110000"/>
              </a:lnSpc>
              <a:spcBef>
                <a:spcPts val="300"/>
              </a:spcBef>
              <a:spcAft>
                <a:spcPts val="300"/>
              </a:spcAft>
              <a:buClr>
                <a:srgbClr val="80C141"/>
              </a:buClr>
              <a:buFont typeface="Wingdings" panose="05000000000000000000" pitchFamily="2" charset="2"/>
              <a:buChar char="§"/>
            </a:pPr>
            <a:r>
              <a:rPr lang="el-GR" sz="2000" b="1" dirty="0"/>
              <a:t>Παρόμοια Διανομή </a:t>
            </a:r>
            <a:r>
              <a:rPr lang="el-GR" sz="2000" dirty="0"/>
              <a:t>— Αν αναμείξετε, τροποποιήσετε, ή δημιουργήσετε πάνω στο υλικό, πρέπει να διανείμετε τις δικές σας συνεισφορές υπό την ίδια άδεια όπως και το πρωτότυπο. </a:t>
            </a:r>
          </a:p>
          <a:p>
            <a:pPr marL="0" indent="0">
              <a:lnSpc>
                <a:spcPct val="110000"/>
              </a:lnSpc>
              <a:spcBef>
                <a:spcPts val="300"/>
              </a:spcBef>
              <a:spcAft>
                <a:spcPts val="300"/>
              </a:spcAft>
              <a:buNone/>
            </a:pPr>
            <a:endParaRPr lang="en-GB" sz="2000" dirty="0"/>
          </a:p>
        </p:txBody>
      </p:sp>
      <p:pic>
        <p:nvPicPr>
          <p:cNvPr id="4" name="Εικόνα 3" descr="Εικόνα που περιέχει κείμενο&#10;&#10;Περιγραφή που δημιουργήθηκε αυτόματα">
            <a:extLst>
              <a:ext uri="{FF2B5EF4-FFF2-40B4-BE49-F238E27FC236}">
                <a16:creationId xmlns:a16="http://schemas.microsoft.com/office/drawing/2014/main" id="{7D2B3D59-C316-BD5E-9D12-A86A22E3E6DA}"/>
              </a:ext>
            </a:extLst>
          </p:cNvPr>
          <p:cNvPicPr>
            <a:picLocks noChangeAspect="1"/>
          </p:cNvPicPr>
          <p:nvPr/>
        </p:nvPicPr>
        <p:blipFill rotWithShape="1">
          <a:blip r:embed="rId2">
            <a:extLst>
              <a:ext uri="{28A0092B-C50C-407E-A947-70E740481C1C}">
                <a14:useLocalDpi xmlns:a14="http://schemas.microsoft.com/office/drawing/2010/main" val="0"/>
              </a:ext>
            </a:extLst>
          </a:blip>
          <a:srcRect l="11244" r="21864"/>
          <a:stretch/>
        </p:blipFill>
        <p:spPr>
          <a:xfrm>
            <a:off x="20" y="-329355"/>
            <a:ext cx="6191655" cy="7187355"/>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pic>
        <p:nvPicPr>
          <p:cNvPr id="14" name="Picture 2">
            <a:extLst>
              <a:ext uri="{FF2B5EF4-FFF2-40B4-BE49-F238E27FC236}">
                <a16:creationId xmlns:a16="http://schemas.microsoft.com/office/drawing/2014/main" id="{C38DBCBE-7345-CC1B-4B95-8225078CF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1975" y="95251"/>
            <a:ext cx="2019725" cy="70690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01AEA02-7C13-2930-410A-66EB85373B95}"/>
              </a:ext>
            </a:extLst>
          </p:cNvPr>
          <p:cNvSpPr txBox="1"/>
          <p:nvPr/>
        </p:nvSpPr>
        <p:spPr>
          <a:xfrm>
            <a:off x="2770234" y="6657935"/>
            <a:ext cx="4400564" cy="200055"/>
          </a:xfrm>
          <a:prstGeom prst="rect">
            <a:avLst/>
          </a:prstGeom>
          <a:noFill/>
        </p:spPr>
        <p:txBody>
          <a:bodyPr wrap="none" rtlCol="0">
            <a:spAutoFit/>
          </a:bodyPr>
          <a:lstStyle/>
          <a:p>
            <a:r>
              <a:rPr lang="el-GR" sz="700" dirty="0">
                <a:solidFill>
                  <a:schemeClr val="bg1">
                    <a:lumMod val="50000"/>
                  </a:schemeClr>
                </a:solidFill>
              </a:rPr>
              <a:t>•	</a:t>
            </a:r>
            <a:r>
              <a:rPr lang="el-GR" sz="700" dirty="0" err="1">
                <a:solidFill>
                  <a:schemeClr val="bg1">
                    <a:lumMod val="50000"/>
                  </a:schemeClr>
                </a:solidFill>
              </a:rPr>
              <a:t>Φωτογραφία:Φωτογράφος</a:t>
            </a:r>
            <a:r>
              <a:rPr lang="el-GR" sz="700" dirty="0">
                <a:solidFill>
                  <a:schemeClr val="bg1">
                    <a:lumMod val="50000"/>
                  </a:schemeClr>
                </a:solidFill>
              </a:rPr>
              <a:t> Παντελής Μπαλαούρας, CC-BY-NC-SA. </a:t>
            </a:r>
            <a:r>
              <a:rPr lang="el-GR" sz="700" dirty="0" err="1">
                <a:solidFill>
                  <a:schemeClr val="bg1">
                    <a:lumMod val="50000"/>
                  </a:schemeClr>
                </a:solidFill>
              </a:rPr>
              <a:t>Γράφιτι</a:t>
            </a:r>
            <a:r>
              <a:rPr lang="el-GR" sz="700" dirty="0">
                <a:solidFill>
                  <a:schemeClr val="bg1">
                    <a:lumMod val="50000"/>
                  </a:schemeClr>
                </a:solidFill>
              </a:rPr>
              <a:t>: </a:t>
            </a:r>
            <a:r>
              <a:rPr lang="el-GR" sz="700" dirty="0" err="1">
                <a:solidFill>
                  <a:schemeClr val="bg1">
                    <a:lumMod val="50000"/>
                  </a:schemeClr>
                </a:solidFill>
              </a:rPr>
              <a:t>Dream</a:t>
            </a:r>
            <a:r>
              <a:rPr lang="el-GR" sz="700" dirty="0">
                <a:solidFill>
                  <a:schemeClr val="bg1">
                    <a:lumMod val="50000"/>
                  </a:schemeClr>
                </a:solidFill>
              </a:rPr>
              <a:t> </a:t>
            </a:r>
            <a:r>
              <a:rPr lang="el-GR" sz="700" dirty="0" err="1">
                <a:solidFill>
                  <a:schemeClr val="bg1">
                    <a:lumMod val="50000"/>
                  </a:schemeClr>
                </a:solidFill>
              </a:rPr>
              <a:t>Victim</a:t>
            </a:r>
            <a:r>
              <a:rPr lang="el-GR" sz="700" dirty="0">
                <a:solidFill>
                  <a:schemeClr val="bg1">
                    <a:lumMod val="50000"/>
                  </a:schemeClr>
                </a:solidFill>
              </a:rPr>
              <a:t>.</a:t>
            </a:r>
            <a:endParaRPr lang="en-GB" sz="700" dirty="0">
              <a:solidFill>
                <a:schemeClr val="bg1">
                  <a:lumMod val="50000"/>
                </a:schemeClr>
              </a:solidFill>
            </a:endParaRPr>
          </a:p>
        </p:txBody>
      </p:sp>
    </p:spTree>
    <p:extLst>
      <p:ext uri="{BB962C8B-B14F-4D97-AF65-F5344CB8AC3E}">
        <p14:creationId xmlns:p14="http://schemas.microsoft.com/office/powerpoint/2010/main" val="4041283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1312140" y="1832759"/>
            <a:ext cx="9434771" cy="4796401"/>
          </a:xfrm>
          <a:noFill/>
        </p:spPr>
        <p:txBody>
          <a:bodyPr>
            <a:noAutofit/>
          </a:bodyPr>
          <a:lstStyle/>
          <a:p>
            <a:pPr marL="0" indent="0">
              <a:lnSpc>
                <a:spcPct val="110000"/>
              </a:lnSpc>
              <a:spcBef>
                <a:spcPts val="0"/>
              </a:spcBef>
              <a:spcAft>
                <a:spcPts val="300"/>
              </a:spcAft>
              <a:buNone/>
            </a:pPr>
            <a:r>
              <a:rPr lang="el-GR" sz="2400" b="1" i="1" dirty="0">
                <a:latin typeface="Calibri" panose="020F0502020204030204" pitchFamily="34" charset="0"/>
                <a:ea typeface="Calibri" panose="020F0502020204030204" pitchFamily="34" charset="0"/>
                <a:cs typeface="Times New Roman" panose="02020603050405020304" pitchFamily="18" charset="0"/>
              </a:rPr>
              <a:t>Είμαι η Κατερίνα. </a:t>
            </a:r>
            <a:r>
              <a:rPr lang="el-GR" sz="2400" i="1" dirty="0">
                <a:latin typeface="Calibri" panose="020F0502020204030204" pitchFamily="34" charset="0"/>
                <a:ea typeface="Calibri" panose="020F0502020204030204" pitchFamily="34" charset="0"/>
                <a:cs typeface="Times New Roman" panose="02020603050405020304" pitchFamily="18" charset="0"/>
              </a:rPr>
              <a:t>Αυτό είναι το πραγματικό μου όνομα. Με φωνάζουν όμως Ρόζα. Το χρώμα-λένε-των χειλιών μου τους θυμίζει ροδοκόκκινο τριαντάφυλλο. Εδώ και τρία χρόνια ζω στο παλάτι. Η βασίλισσα Αμαλία με επέλεξε ως κυρία των τιμών. Με πρότειναν, όπως είπαν για την ομορφιά μου, εγώ όμως ξέρω ότι δεν είναι αυτή που συγκίνησε τη βασίλισσα. Ήταν το επίθετό μου. Ναι, λέγομαι Κατερίνα Μπότσαρη και είμαι η κόρη ενός ήρωα: του Μάρκου Μπότσαρη</a:t>
            </a:r>
            <a:r>
              <a:rPr lang="en-US" sz="2400" i="1"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9" name="Ορθογώνιο 8">
            <a:extLst>
              <a:ext uri="{FF2B5EF4-FFF2-40B4-BE49-F238E27FC236}">
                <a16:creationId xmlns:a16="http://schemas.microsoft.com/office/drawing/2014/main" id="{BA13FE92-F609-44F3-A98C-B86D8617894A}"/>
              </a:ext>
            </a:extLst>
          </p:cNvPr>
          <p:cNvSpPr/>
          <p:nvPr/>
        </p:nvSpPr>
        <p:spPr>
          <a:xfrm flipH="1">
            <a:off x="87763" y="1825624"/>
            <a:ext cx="1119505" cy="1678940"/>
          </a:xfrm>
          <a:prstGeom prst="rect">
            <a:avLst/>
          </a:prstGeom>
          <a:blipFill>
            <a:blip r:embed="rId4">
              <a:extLst>
                <a:ext uri="{28A0092B-C50C-407E-A947-70E740481C1C}">
                  <a14:useLocalDpi xmlns:a14="http://schemas.microsoft.com/office/drawing/2010/main" val="0"/>
                </a:ext>
              </a:extLst>
            </a:blip>
            <a:srcRect/>
            <a:stretch>
              <a:fillRect l="-8000" r="-8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en-GB"/>
          </a:p>
        </p:txBody>
      </p:sp>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p:txBody>
          <a:bodyPr>
            <a:normAutofit fontScale="90000"/>
          </a:bodyPr>
          <a:lstStyle/>
          <a:p>
            <a:r>
              <a:rPr lang="el-GR" dirty="0"/>
              <a:t>Πρόσωπο</a:t>
            </a:r>
            <a:r>
              <a:rPr lang="en-US" dirty="0"/>
              <a:t> 2: </a:t>
            </a:r>
            <a:r>
              <a:rPr lang="el-GR" dirty="0"/>
              <a:t>Κατερίνα-Ρόζα Μπότσαρη</a:t>
            </a:r>
            <a:r>
              <a:rPr lang="en-US" dirty="0"/>
              <a:t>, </a:t>
            </a:r>
            <a:br>
              <a:rPr lang="el-GR" dirty="0"/>
            </a:br>
            <a:r>
              <a:rPr lang="el-GR" sz="3600" b="0" dirty="0"/>
              <a:t>Κυρία επί των Τιμών της Βασίλισσας Αμαλίας</a:t>
            </a:r>
            <a:endParaRPr lang="en-GB" b="0" dirty="0"/>
          </a:p>
        </p:txBody>
      </p:sp>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0904083" y="3778054"/>
            <a:ext cx="1158218"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r>
              <a:rPr lang="en-US" b="1" dirty="0">
                <a:solidFill>
                  <a:srgbClr val="E12A3C"/>
                </a:solidFill>
              </a:rPr>
              <a:t> </a:t>
            </a:r>
            <a:r>
              <a:rPr lang="el-GR" b="1" dirty="0">
                <a:solidFill>
                  <a:srgbClr val="E12A3C"/>
                </a:solidFill>
              </a:rPr>
              <a:t>Α</a:t>
            </a:r>
          </a:p>
        </p:txBody>
      </p:sp>
      <p:sp>
        <p:nvSpPr>
          <p:cNvPr id="12" name="pop-up" descr="Click here for pop up information.">
            <a:extLst>
              <a:ext uri="{FF2B5EF4-FFF2-40B4-BE49-F238E27FC236}">
                <a16:creationId xmlns:a16="http://schemas.microsoft.com/office/drawing/2014/main" id="{165717F6-3D21-48B3-9EE5-5CB5943AA675}"/>
              </a:ext>
            </a:extLst>
          </p:cNvPr>
          <p:cNvSpPr/>
          <p:nvPr/>
        </p:nvSpPr>
        <p:spPr>
          <a:xfrm>
            <a:off x="10904083" y="4235577"/>
            <a:ext cx="1158218"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r>
              <a:rPr lang="en-US" b="1" dirty="0">
                <a:solidFill>
                  <a:srgbClr val="E12A3C"/>
                </a:solidFill>
              </a:rPr>
              <a:t> </a:t>
            </a:r>
            <a:r>
              <a:rPr lang="el-GR" b="1" dirty="0">
                <a:solidFill>
                  <a:srgbClr val="E12A3C"/>
                </a:solidFill>
              </a:rPr>
              <a:t>Β</a:t>
            </a:r>
          </a:p>
        </p:txBody>
      </p:sp>
      <p:sp>
        <p:nvSpPr>
          <p:cNvPr id="14" name="pop-up" descr="Click here for pop up information.">
            <a:extLst>
              <a:ext uri="{FF2B5EF4-FFF2-40B4-BE49-F238E27FC236}">
                <a16:creationId xmlns:a16="http://schemas.microsoft.com/office/drawing/2014/main" id="{5AE537CB-0FE7-489B-8CA1-470364C152C1}"/>
              </a:ext>
            </a:extLst>
          </p:cNvPr>
          <p:cNvSpPr/>
          <p:nvPr/>
        </p:nvSpPr>
        <p:spPr>
          <a:xfrm>
            <a:off x="10924575" y="4680935"/>
            <a:ext cx="1137725"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r>
              <a:rPr lang="en-US" b="1" dirty="0">
                <a:solidFill>
                  <a:srgbClr val="E12A3C"/>
                </a:solidFill>
              </a:rPr>
              <a:t> </a:t>
            </a:r>
            <a:r>
              <a:rPr lang="el-GR" b="1" dirty="0">
                <a:solidFill>
                  <a:srgbClr val="E12A3C"/>
                </a:solidFill>
              </a:rPr>
              <a:t>Γ</a:t>
            </a:r>
          </a:p>
        </p:txBody>
      </p:sp>
      <p:sp>
        <p:nvSpPr>
          <p:cNvPr id="7" name="TextBox 6">
            <a:extLst>
              <a:ext uri="{FF2B5EF4-FFF2-40B4-BE49-F238E27FC236}">
                <a16:creationId xmlns:a16="http://schemas.microsoft.com/office/drawing/2014/main" id="{05EEBCD6-A48C-4A5F-87F0-D61331D5EEFF}"/>
              </a:ext>
            </a:extLst>
          </p:cNvPr>
          <p:cNvSpPr txBox="1"/>
          <p:nvPr/>
        </p:nvSpPr>
        <p:spPr>
          <a:xfrm>
            <a:off x="63540" y="1143583"/>
            <a:ext cx="11290260" cy="5653855"/>
          </a:xfrm>
          <a:custGeom>
            <a:avLst/>
            <a:gdLst>
              <a:gd name="connsiteX0" fmla="*/ 0 w 11290260"/>
              <a:gd name="connsiteY0" fmla="*/ 0 h 5653855"/>
              <a:gd name="connsiteX1" fmla="*/ 594224 w 11290260"/>
              <a:gd name="connsiteY1" fmla="*/ 0 h 5653855"/>
              <a:gd name="connsiteX2" fmla="*/ 1301351 w 11290260"/>
              <a:gd name="connsiteY2" fmla="*/ 0 h 5653855"/>
              <a:gd name="connsiteX3" fmla="*/ 1556867 w 11290260"/>
              <a:gd name="connsiteY3" fmla="*/ 0 h 5653855"/>
              <a:gd name="connsiteX4" fmla="*/ 1925286 w 11290260"/>
              <a:gd name="connsiteY4" fmla="*/ 0 h 5653855"/>
              <a:gd name="connsiteX5" fmla="*/ 2293705 w 11290260"/>
              <a:gd name="connsiteY5" fmla="*/ 0 h 5653855"/>
              <a:gd name="connsiteX6" fmla="*/ 2887930 w 11290260"/>
              <a:gd name="connsiteY6" fmla="*/ 0 h 5653855"/>
              <a:gd name="connsiteX7" fmla="*/ 3143446 w 11290260"/>
              <a:gd name="connsiteY7" fmla="*/ 0 h 5653855"/>
              <a:gd name="connsiteX8" fmla="*/ 3850573 w 11290260"/>
              <a:gd name="connsiteY8" fmla="*/ 0 h 5653855"/>
              <a:gd name="connsiteX9" fmla="*/ 4444797 w 11290260"/>
              <a:gd name="connsiteY9" fmla="*/ 0 h 5653855"/>
              <a:gd name="connsiteX10" fmla="*/ 5264827 w 11290260"/>
              <a:gd name="connsiteY10" fmla="*/ 0 h 5653855"/>
              <a:gd name="connsiteX11" fmla="*/ 5971953 w 11290260"/>
              <a:gd name="connsiteY11" fmla="*/ 0 h 5653855"/>
              <a:gd name="connsiteX12" fmla="*/ 6227470 w 11290260"/>
              <a:gd name="connsiteY12" fmla="*/ 0 h 5653855"/>
              <a:gd name="connsiteX13" fmla="*/ 6821694 w 11290260"/>
              <a:gd name="connsiteY13" fmla="*/ 0 h 5653855"/>
              <a:gd name="connsiteX14" fmla="*/ 7303016 w 11290260"/>
              <a:gd name="connsiteY14" fmla="*/ 0 h 5653855"/>
              <a:gd name="connsiteX15" fmla="*/ 7558532 w 11290260"/>
              <a:gd name="connsiteY15" fmla="*/ 0 h 5653855"/>
              <a:gd name="connsiteX16" fmla="*/ 8039854 w 11290260"/>
              <a:gd name="connsiteY16" fmla="*/ 0 h 5653855"/>
              <a:gd name="connsiteX17" fmla="*/ 8746980 w 11290260"/>
              <a:gd name="connsiteY17" fmla="*/ 0 h 5653855"/>
              <a:gd name="connsiteX18" fmla="*/ 9115399 w 11290260"/>
              <a:gd name="connsiteY18" fmla="*/ 0 h 5653855"/>
              <a:gd name="connsiteX19" fmla="*/ 9596721 w 11290260"/>
              <a:gd name="connsiteY19" fmla="*/ 0 h 5653855"/>
              <a:gd name="connsiteX20" fmla="*/ 9965140 w 11290260"/>
              <a:gd name="connsiteY20" fmla="*/ 0 h 5653855"/>
              <a:gd name="connsiteX21" fmla="*/ 11290260 w 11290260"/>
              <a:gd name="connsiteY21" fmla="*/ 0 h 5653855"/>
              <a:gd name="connsiteX22" fmla="*/ 11290260 w 11290260"/>
              <a:gd name="connsiteY22" fmla="*/ 508847 h 5653855"/>
              <a:gd name="connsiteX23" fmla="*/ 11290260 w 11290260"/>
              <a:gd name="connsiteY23" fmla="*/ 1130771 h 5653855"/>
              <a:gd name="connsiteX24" fmla="*/ 11290260 w 11290260"/>
              <a:gd name="connsiteY24" fmla="*/ 1752695 h 5653855"/>
              <a:gd name="connsiteX25" fmla="*/ 11290260 w 11290260"/>
              <a:gd name="connsiteY25" fmla="*/ 2431158 h 5653855"/>
              <a:gd name="connsiteX26" fmla="*/ 11290260 w 11290260"/>
              <a:gd name="connsiteY26" fmla="*/ 2996543 h 5653855"/>
              <a:gd name="connsiteX27" fmla="*/ 11290260 w 11290260"/>
              <a:gd name="connsiteY27" fmla="*/ 3505390 h 5653855"/>
              <a:gd name="connsiteX28" fmla="*/ 11290260 w 11290260"/>
              <a:gd name="connsiteY28" fmla="*/ 3901160 h 5653855"/>
              <a:gd name="connsiteX29" fmla="*/ 11290260 w 11290260"/>
              <a:gd name="connsiteY29" fmla="*/ 4410007 h 5653855"/>
              <a:gd name="connsiteX30" fmla="*/ 11290260 w 11290260"/>
              <a:gd name="connsiteY30" fmla="*/ 4805777 h 5653855"/>
              <a:gd name="connsiteX31" fmla="*/ 11290260 w 11290260"/>
              <a:gd name="connsiteY31" fmla="*/ 5653855 h 5653855"/>
              <a:gd name="connsiteX32" fmla="*/ 10921841 w 11290260"/>
              <a:gd name="connsiteY32" fmla="*/ 5653855 h 5653855"/>
              <a:gd name="connsiteX33" fmla="*/ 10440519 w 11290260"/>
              <a:gd name="connsiteY33" fmla="*/ 5653855 h 5653855"/>
              <a:gd name="connsiteX34" fmla="*/ 9733393 w 11290260"/>
              <a:gd name="connsiteY34" fmla="*/ 5653855 h 5653855"/>
              <a:gd name="connsiteX35" fmla="*/ 9477876 w 11290260"/>
              <a:gd name="connsiteY35" fmla="*/ 5653855 h 5653855"/>
              <a:gd name="connsiteX36" fmla="*/ 9222360 w 11290260"/>
              <a:gd name="connsiteY36" fmla="*/ 5653855 h 5653855"/>
              <a:gd name="connsiteX37" fmla="*/ 8515233 w 11290260"/>
              <a:gd name="connsiteY37" fmla="*/ 5653855 h 5653855"/>
              <a:gd name="connsiteX38" fmla="*/ 8033911 w 11290260"/>
              <a:gd name="connsiteY38" fmla="*/ 5653855 h 5653855"/>
              <a:gd name="connsiteX39" fmla="*/ 7439687 w 11290260"/>
              <a:gd name="connsiteY39" fmla="*/ 5653855 h 5653855"/>
              <a:gd name="connsiteX40" fmla="*/ 7071268 w 11290260"/>
              <a:gd name="connsiteY40" fmla="*/ 5653855 h 5653855"/>
              <a:gd name="connsiteX41" fmla="*/ 6702849 w 11290260"/>
              <a:gd name="connsiteY41" fmla="*/ 5653855 h 5653855"/>
              <a:gd name="connsiteX42" fmla="*/ 6447333 w 11290260"/>
              <a:gd name="connsiteY42" fmla="*/ 5653855 h 5653855"/>
              <a:gd name="connsiteX43" fmla="*/ 6078914 w 11290260"/>
              <a:gd name="connsiteY43" fmla="*/ 5653855 h 5653855"/>
              <a:gd name="connsiteX44" fmla="*/ 5597592 w 11290260"/>
              <a:gd name="connsiteY44" fmla="*/ 5653855 h 5653855"/>
              <a:gd name="connsiteX45" fmla="*/ 5003368 w 11290260"/>
              <a:gd name="connsiteY45" fmla="*/ 5653855 h 5653855"/>
              <a:gd name="connsiteX46" fmla="*/ 4296241 w 11290260"/>
              <a:gd name="connsiteY46" fmla="*/ 5653855 h 5653855"/>
              <a:gd name="connsiteX47" fmla="*/ 3814919 w 11290260"/>
              <a:gd name="connsiteY47" fmla="*/ 5653855 h 5653855"/>
              <a:gd name="connsiteX48" fmla="*/ 2994890 w 11290260"/>
              <a:gd name="connsiteY48" fmla="*/ 5653855 h 5653855"/>
              <a:gd name="connsiteX49" fmla="*/ 2626471 w 11290260"/>
              <a:gd name="connsiteY49" fmla="*/ 5653855 h 5653855"/>
              <a:gd name="connsiteX50" fmla="*/ 2370955 w 11290260"/>
              <a:gd name="connsiteY50" fmla="*/ 5653855 h 5653855"/>
              <a:gd name="connsiteX51" fmla="*/ 2002536 w 11290260"/>
              <a:gd name="connsiteY51" fmla="*/ 5653855 h 5653855"/>
              <a:gd name="connsiteX52" fmla="*/ 1747019 w 11290260"/>
              <a:gd name="connsiteY52" fmla="*/ 5653855 h 5653855"/>
              <a:gd name="connsiteX53" fmla="*/ 1491503 w 11290260"/>
              <a:gd name="connsiteY53" fmla="*/ 5653855 h 5653855"/>
              <a:gd name="connsiteX54" fmla="*/ 1235986 w 11290260"/>
              <a:gd name="connsiteY54" fmla="*/ 5653855 h 5653855"/>
              <a:gd name="connsiteX55" fmla="*/ 754665 w 11290260"/>
              <a:gd name="connsiteY55" fmla="*/ 5653855 h 5653855"/>
              <a:gd name="connsiteX56" fmla="*/ 0 w 11290260"/>
              <a:gd name="connsiteY56" fmla="*/ 5653855 h 5653855"/>
              <a:gd name="connsiteX57" fmla="*/ 0 w 11290260"/>
              <a:gd name="connsiteY57" fmla="*/ 5258085 h 5653855"/>
              <a:gd name="connsiteX58" fmla="*/ 0 w 11290260"/>
              <a:gd name="connsiteY58" fmla="*/ 4749238 h 5653855"/>
              <a:gd name="connsiteX59" fmla="*/ 0 w 11290260"/>
              <a:gd name="connsiteY59" fmla="*/ 4296930 h 5653855"/>
              <a:gd name="connsiteX60" fmla="*/ 0 w 11290260"/>
              <a:gd name="connsiteY60" fmla="*/ 3788083 h 5653855"/>
              <a:gd name="connsiteX61" fmla="*/ 0 w 11290260"/>
              <a:gd name="connsiteY61" fmla="*/ 3222697 h 5653855"/>
              <a:gd name="connsiteX62" fmla="*/ 0 w 11290260"/>
              <a:gd name="connsiteY62" fmla="*/ 2544235 h 5653855"/>
              <a:gd name="connsiteX63" fmla="*/ 0 w 11290260"/>
              <a:gd name="connsiteY63" fmla="*/ 2091926 h 5653855"/>
              <a:gd name="connsiteX64" fmla="*/ 0 w 11290260"/>
              <a:gd name="connsiteY64" fmla="*/ 1526541 h 5653855"/>
              <a:gd name="connsiteX65" fmla="*/ 0 w 11290260"/>
              <a:gd name="connsiteY65" fmla="*/ 961155 h 5653855"/>
              <a:gd name="connsiteX66" fmla="*/ 0 w 11290260"/>
              <a:gd name="connsiteY66" fmla="*/ 0 h 565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290260" h="5653855" fill="none" extrusionOk="0">
                <a:moveTo>
                  <a:pt x="0" y="0"/>
                </a:moveTo>
                <a:cubicBezTo>
                  <a:pt x="127111" y="-58149"/>
                  <a:pt x="437677" y="24758"/>
                  <a:pt x="594224" y="0"/>
                </a:cubicBezTo>
                <a:cubicBezTo>
                  <a:pt x="750771" y="-24758"/>
                  <a:pt x="1060069" y="50812"/>
                  <a:pt x="1301351" y="0"/>
                </a:cubicBezTo>
                <a:cubicBezTo>
                  <a:pt x="1542633" y="-50812"/>
                  <a:pt x="1453122" y="9052"/>
                  <a:pt x="1556867" y="0"/>
                </a:cubicBezTo>
                <a:cubicBezTo>
                  <a:pt x="1660612" y="-9052"/>
                  <a:pt x="1821866" y="12832"/>
                  <a:pt x="1925286" y="0"/>
                </a:cubicBezTo>
                <a:cubicBezTo>
                  <a:pt x="2028706" y="-12832"/>
                  <a:pt x="2154453" y="186"/>
                  <a:pt x="2293705" y="0"/>
                </a:cubicBezTo>
                <a:cubicBezTo>
                  <a:pt x="2432957" y="-186"/>
                  <a:pt x="2675105" y="36356"/>
                  <a:pt x="2887930" y="0"/>
                </a:cubicBezTo>
                <a:cubicBezTo>
                  <a:pt x="3100756" y="-36356"/>
                  <a:pt x="3071652" y="7725"/>
                  <a:pt x="3143446" y="0"/>
                </a:cubicBezTo>
                <a:cubicBezTo>
                  <a:pt x="3215240" y="-7725"/>
                  <a:pt x="3500012" y="4133"/>
                  <a:pt x="3850573" y="0"/>
                </a:cubicBezTo>
                <a:cubicBezTo>
                  <a:pt x="4201134" y="-4133"/>
                  <a:pt x="4243864" y="53589"/>
                  <a:pt x="4444797" y="0"/>
                </a:cubicBezTo>
                <a:cubicBezTo>
                  <a:pt x="4645730" y="-53589"/>
                  <a:pt x="4979012" y="31871"/>
                  <a:pt x="5264827" y="0"/>
                </a:cubicBezTo>
                <a:cubicBezTo>
                  <a:pt x="5550642" y="-31871"/>
                  <a:pt x="5698656" y="54484"/>
                  <a:pt x="5971953" y="0"/>
                </a:cubicBezTo>
                <a:cubicBezTo>
                  <a:pt x="6245250" y="-54484"/>
                  <a:pt x="6113707" y="15493"/>
                  <a:pt x="6227470" y="0"/>
                </a:cubicBezTo>
                <a:cubicBezTo>
                  <a:pt x="6341233" y="-15493"/>
                  <a:pt x="6527558" y="17238"/>
                  <a:pt x="6821694" y="0"/>
                </a:cubicBezTo>
                <a:cubicBezTo>
                  <a:pt x="7115830" y="-17238"/>
                  <a:pt x="7112027" y="7564"/>
                  <a:pt x="7303016" y="0"/>
                </a:cubicBezTo>
                <a:cubicBezTo>
                  <a:pt x="7494005" y="-7564"/>
                  <a:pt x="7480479" y="18088"/>
                  <a:pt x="7558532" y="0"/>
                </a:cubicBezTo>
                <a:cubicBezTo>
                  <a:pt x="7636585" y="-18088"/>
                  <a:pt x="7864438" y="44217"/>
                  <a:pt x="8039854" y="0"/>
                </a:cubicBezTo>
                <a:cubicBezTo>
                  <a:pt x="8215270" y="-44217"/>
                  <a:pt x="8451040" y="49519"/>
                  <a:pt x="8746980" y="0"/>
                </a:cubicBezTo>
                <a:cubicBezTo>
                  <a:pt x="9042920" y="-49519"/>
                  <a:pt x="8941125" y="24178"/>
                  <a:pt x="9115399" y="0"/>
                </a:cubicBezTo>
                <a:cubicBezTo>
                  <a:pt x="9289673" y="-24178"/>
                  <a:pt x="9499989" y="42446"/>
                  <a:pt x="9596721" y="0"/>
                </a:cubicBezTo>
                <a:cubicBezTo>
                  <a:pt x="9693453" y="-42446"/>
                  <a:pt x="9864224" y="68"/>
                  <a:pt x="9965140" y="0"/>
                </a:cubicBezTo>
                <a:cubicBezTo>
                  <a:pt x="10066056" y="-68"/>
                  <a:pt x="10815425" y="32410"/>
                  <a:pt x="11290260" y="0"/>
                </a:cubicBezTo>
                <a:cubicBezTo>
                  <a:pt x="11331419" y="151872"/>
                  <a:pt x="11263409" y="385856"/>
                  <a:pt x="11290260" y="508847"/>
                </a:cubicBezTo>
                <a:cubicBezTo>
                  <a:pt x="11317111" y="631838"/>
                  <a:pt x="11286443" y="950087"/>
                  <a:pt x="11290260" y="1130771"/>
                </a:cubicBezTo>
                <a:cubicBezTo>
                  <a:pt x="11294077" y="1311455"/>
                  <a:pt x="11240587" y="1571883"/>
                  <a:pt x="11290260" y="1752695"/>
                </a:cubicBezTo>
                <a:cubicBezTo>
                  <a:pt x="11339933" y="1933507"/>
                  <a:pt x="11254996" y="2220934"/>
                  <a:pt x="11290260" y="2431158"/>
                </a:cubicBezTo>
                <a:cubicBezTo>
                  <a:pt x="11325524" y="2641382"/>
                  <a:pt x="11266784" y="2862263"/>
                  <a:pt x="11290260" y="2996543"/>
                </a:cubicBezTo>
                <a:cubicBezTo>
                  <a:pt x="11313736" y="3130823"/>
                  <a:pt x="11232524" y="3333654"/>
                  <a:pt x="11290260" y="3505390"/>
                </a:cubicBezTo>
                <a:cubicBezTo>
                  <a:pt x="11347996" y="3677126"/>
                  <a:pt x="11268038" y="3749346"/>
                  <a:pt x="11290260" y="3901160"/>
                </a:cubicBezTo>
                <a:cubicBezTo>
                  <a:pt x="11312482" y="4052974"/>
                  <a:pt x="11285884" y="4219141"/>
                  <a:pt x="11290260" y="4410007"/>
                </a:cubicBezTo>
                <a:cubicBezTo>
                  <a:pt x="11294636" y="4600873"/>
                  <a:pt x="11254561" y="4677530"/>
                  <a:pt x="11290260" y="4805777"/>
                </a:cubicBezTo>
                <a:cubicBezTo>
                  <a:pt x="11325959" y="4934024"/>
                  <a:pt x="11286617" y="5407688"/>
                  <a:pt x="11290260" y="5653855"/>
                </a:cubicBezTo>
                <a:cubicBezTo>
                  <a:pt x="11199894" y="5690126"/>
                  <a:pt x="11003702" y="5620668"/>
                  <a:pt x="10921841" y="5653855"/>
                </a:cubicBezTo>
                <a:cubicBezTo>
                  <a:pt x="10839980" y="5687042"/>
                  <a:pt x="10550130" y="5622914"/>
                  <a:pt x="10440519" y="5653855"/>
                </a:cubicBezTo>
                <a:cubicBezTo>
                  <a:pt x="10330908" y="5684796"/>
                  <a:pt x="9954852" y="5599072"/>
                  <a:pt x="9733393" y="5653855"/>
                </a:cubicBezTo>
                <a:cubicBezTo>
                  <a:pt x="9511934" y="5708638"/>
                  <a:pt x="9582278" y="5628041"/>
                  <a:pt x="9477876" y="5653855"/>
                </a:cubicBezTo>
                <a:cubicBezTo>
                  <a:pt x="9373474" y="5679669"/>
                  <a:pt x="9338532" y="5632304"/>
                  <a:pt x="9222360" y="5653855"/>
                </a:cubicBezTo>
                <a:cubicBezTo>
                  <a:pt x="9106188" y="5675406"/>
                  <a:pt x="8811438" y="5585745"/>
                  <a:pt x="8515233" y="5653855"/>
                </a:cubicBezTo>
                <a:cubicBezTo>
                  <a:pt x="8219028" y="5721965"/>
                  <a:pt x="8269134" y="5606111"/>
                  <a:pt x="8033911" y="5653855"/>
                </a:cubicBezTo>
                <a:cubicBezTo>
                  <a:pt x="7798688" y="5701599"/>
                  <a:pt x="7632882" y="5612370"/>
                  <a:pt x="7439687" y="5653855"/>
                </a:cubicBezTo>
                <a:cubicBezTo>
                  <a:pt x="7246492" y="5695340"/>
                  <a:pt x="7237687" y="5617900"/>
                  <a:pt x="7071268" y="5653855"/>
                </a:cubicBezTo>
                <a:cubicBezTo>
                  <a:pt x="6904849" y="5689810"/>
                  <a:pt x="6873810" y="5648436"/>
                  <a:pt x="6702849" y="5653855"/>
                </a:cubicBezTo>
                <a:cubicBezTo>
                  <a:pt x="6531888" y="5659274"/>
                  <a:pt x="6538038" y="5626938"/>
                  <a:pt x="6447333" y="5653855"/>
                </a:cubicBezTo>
                <a:cubicBezTo>
                  <a:pt x="6356628" y="5680772"/>
                  <a:pt x="6245463" y="5638828"/>
                  <a:pt x="6078914" y="5653855"/>
                </a:cubicBezTo>
                <a:cubicBezTo>
                  <a:pt x="5912365" y="5668882"/>
                  <a:pt x="5796687" y="5598190"/>
                  <a:pt x="5597592" y="5653855"/>
                </a:cubicBezTo>
                <a:cubicBezTo>
                  <a:pt x="5398497" y="5709520"/>
                  <a:pt x="5161634" y="5651701"/>
                  <a:pt x="5003368" y="5653855"/>
                </a:cubicBezTo>
                <a:cubicBezTo>
                  <a:pt x="4845102" y="5656009"/>
                  <a:pt x="4443921" y="5607016"/>
                  <a:pt x="4296241" y="5653855"/>
                </a:cubicBezTo>
                <a:cubicBezTo>
                  <a:pt x="4148561" y="5700694"/>
                  <a:pt x="3971014" y="5603272"/>
                  <a:pt x="3814919" y="5653855"/>
                </a:cubicBezTo>
                <a:cubicBezTo>
                  <a:pt x="3658824" y="5704438"/>
                  <a:pt x="3356203" y="5594752"/>
                  <a:pt x="2994890" y="5653855"/>
                </a:cubicBezTo>
                <a:cubicBezTo>
                  <a:pt x="2633577" y="5712958"/>
                  <a:pt x="2768506" y="5634785"/>
                  <a:pt x="2626471" y="5653855"/>
                </a:cubicBezTo>
                <a:cubicBezTo>
                  <a:pt x="2484436" y="5672925"/>
                  <a:pt x="2450276" y="5640383"/>
                  <a:pt x="2370955" y="5653855"/>
                </a:cubicBezTo>
                <a:cubicBezTo>
                  <a:pt x="2291634" y="5667327"/>
                  <a:pt x="2149758" y="5635208"/>
                  <a:pt x="2002536" y="5653855"/>
                </a:cubicBezTo>
                <a:cubicBezTo>
                  <a:pt x="1855314" y="5672502"/>
                  <a:pt x="1826412" y="5633421"/>
                  <a:pt x="1747019" y="5653855"/>
                </a:cubicBezTo>
                <a:cubicBezTo>
                  <a:pt x="1667626" y="5674289"/>
                  <a:pt x="1572884" y="5637998"/>
                  <a:pt x="1491503" y="5653855"/>
                </a:cubicBezTo>
                <a:cubicBezTo>
                  <a:pt x="1410122" y="5669712"/>
                  <a:pt x="1354339" y="5636934"/>
                  <a:pt x="1235986" y="5653855"/>
                </a:cubicBezTo>
                <a:cubicBezTo>
                  <a:pt x="1117633" y="5670776"/>
                  <a:pt x="895132" y="5623637"/>
                  <a:pt x="754665" y="5653855"/>
                </a:cubicBezTo>
                <a:cubicBezTo>
                  <a:pt x="614198" y="5684073"/>
                  <a:pt x="242129" y="5622562"/>
                  <a:pt x="0" y="5653855"/>
                </a:cubicBezTo>
                <a:cubicBezTo>
                  <a:pt x="-15328" y="5517277"/>
                  <a:pt x="11273" y="5413013"/>
                  <a:pt x="0" y="5258085"/>
                </a:cubicBezTo>
                <a:cubicBezTo>
                  <a:pt x="-11273" y="5103157"/>
                  <a:pt x="45602" y="4912026"/>
                  <a:pt x="0" y="4749238"/>
                </a:cubicBezTo>
                <a:cubicBezTo>
                  <a:pt x="-45602" y="4586450"/>
                  <a:pt x="52864" y="4424090"/>
                  <a:pt x="0" y="4296930"/>
                </a:cubicBezTo>
                <a:cubicBezTo>
                  <a:pt x="-52864" y="4169770"/>
                  <a:pt x="29204" y="4031748"/>
                  <a:pt x="0" y="3788083"/>
                </a:cubicBezTo>
                <a:cubicBezTo>
                  <a:pt x="-29204" y="3544418"/>
                  <a:pt x="64539" y="3354530"/>
                  <a:pt x="0" y="3222697"/>
                </a:cubicBezTo>
                <a:cubicBezTo>
                  <a:pt x="-64539" y="3090864"/>
                  <a:pt x="16678" y="2759985"/>
                  <a:pt x="0" y="2544235"/>
                </a:cubicBezTo>
                <a:cubicBezTo>
                  <a:pt x="-16678" y="2328485"/>
                  <a:pt x="39289" y="2300244"/>
                  <a:pt x="0" y="2091926"/>
                </a:cubicBezTo>
                <a:cubicBezTo>
                  <a:pt x="-39289" y="1883608"/>
                  <a:pt x="49150" y="1778924"/>
                  <a:pt x="0" y="1526541"/>
                </a:cubicBezTo>
                <a:cubicBezTo>
                  <a:pt x="-49150" y="1274159"/>
                  <a:pt x="920" y="1207892"/>
                  <a:pt x="0" y="961155"/>
                </a:cubicBezTo>
                <a:cubicBezTo>
                  <a:pt x="-920" y="714418"/>
                  <a:pt x="91862" y="397132"/>
                  <a:pt x="0" y="0"/>
                </a:cubicBezTo>
                <a:close/>
              </a:path>
              <a:path w="11290260" h="5653855" stroke="0" extrusionOk="0">
                <a:moveTo>
                  <a:pt x="0" y="0"/>
                </a:moveTo>
                <a:cubicBezTo>
                  <a:pt x="75147" y="-41064"/>
                  <a:pt x="223779" y="21168"/>
                  <a:pt x="368419" y="0"/>
                </a:cubicBezTo>
                <a:cubicBezTo>
                  <a:pt x="513059" y="-21168"/>
                  <a:pt x="796296" y="17998"/>
                  <a:pt x="962643" y="0"/>
                </a:cubicBezTo>
                <a:cubicBezTo>
                  <a:pt x="1128990" y="-17998"/>
                  <a:pt x="1439610" y="45642"/>
                  <a:pt x="1669770" y="0"/>
                </a:cubicBezTo>
                <a:cubicBezTo>
                  <a:pt x="1899930" y="-45642"/>
                  <a:pt x="2202025" y="60124"/>
                  <a:pt x="2376897" y="0"/>
                </a:cubicBezTo>
                <a:cubicBezTo>
                  <a:pt x="2551769" y="-60124"/>
                  <a:pt x="2951530" y="41936"/>
                  <a:pt x="3196926" y="0"/>
                </a:cubicBezTo>
                <a:cubicBezTo>
                  <a:pt x="3442322" y="-41936"/>
                  <a:pt x="3383438" y="9169"/>
                  <a:pt x="3452443" y="0"/>
                </a:cubicBezTo>
                <a:cubicBezTo>
                  <a:pt x="3521448" y="-9169"/>
                  <a:pt x="4057233" y="79078"/>
                  <a:pt x="4272472" y="0"/>
                </a:cubicBezTo>
                <a:cubicBezTo>
                  <a:pt x="4487711" y="-79078"/>
                  <a:pt x="4912110" y="17620"/>
                  <a:pt x="5092501" y="0"/>
                </a:cubicBezTo>
                <a:cubicBezTo>
                  <a:pt x="5272892" y="-17620"/>
                  <a:pt x="5439657" y="64002"/>
                  <a:pt x="5686726" y="0"/>
                </a:cubicBezTo>
                <a:cubicBezTo>
                  <a:pt x="5933796" y="-64002"/>
                  <a:pt x="5980625" y="40928"/>
                  <a:pt x="6055145" y="0"/>
                </a:cubicBezTo>
                <a:cubicBezTo>
                  <a:pt x="6129665" y="-40928"/>
                  <a:pt x="6427624" y="24116"/>
                  <a:pt x="6536466" y="0"/>
                </a:cubicBezTo>
                <a:cubicBezTo>
                  <a:pt x="6645308" y="-24116"/>
                  <a:pt x="6726612" y="22059"/>
                  <a:pt x="6791983" y="0"/>
                </a:cubicBezTo>
                <a:cubicBezTo>
                  <a:pt x="6857354" y="-22059"/>
                  <a:pt x="6994416" y="11176"/>
                  <a:pt x="7047499" y="0"/>
                </a:cubicBezTo>
                <a:cubicBezTo>
                  <a:pt x="7100582" y="-11176"/>
                  <a:pt x="7265822" y="28486"/>
                  <a:pt x="7415918" y="0"/>
                </a:cubicBezTo>
                <a:cubicBezTo>
                  <a:pt x="7566014" y="-28486"/>
                  <a:pt x="7637552" y="27244"/>
                  <a:pt x="7784337" y="0"/>
                </a:cubicBezTo>
                <a:cubicBezTo>
                  <a:pt x="7931122" y="-27244"/>
                  <a:pt x="8277260" y="125"/>
                  <a:pt x="8604367" y="0"/>
                </a:cubicBezTo>
                <a:cubicBezTo>
                  <a:pt x="8931474" y="-125"/>
                  <a:pt x="8913326" y="47631"/>
                  <a:pt x="9198591" y="0"/>
                </a:cubicBezTo>
                <a:cubicBezTo>
                  <a:pt x="9483856" y="-47631"/>
                  <a:pt x="9453946" y="16424"/>
                  <a:pt x="9679912" y="0"/>
                </a:cubicBezTo>
                <a:cubicBezTo>
                  <a:pt x="9905878" y="-16424"/>
                  <a:pt x="10054871" y="38427"/>
                  <a:pt x="10387039" y="0"/>
                </a:cubicBezTo>
                <a:cubicBezTo>
                  <a:pt x="10719207" y="-38427"/>
                  <a:pt x="11000393" y="94632"/>
                  <a:pt x="11290260" y="0"/>
                </a:cubicBezTo>
                <a:cubicBezTo>
                  <a:pt x="11322547" y="145668"/>
                  <a:pt x="11250447" y="216400"/>
                  <a:pt x="11290260" y="395770"/>
                </a:cubicBezTo>
                <a:cubicBezTo>
                  <a:pt x="11330073" y="575140"/>
                  <a:pt x="11259811" y="658608"/>
                  <a:pt x="11290260" y="791540"/>
                </a:cubicBezTo>
                <a:cubicBezTo>
                  <a:pt x="11320709" y="924472"/>
                  <a:pt x="11279284" y="1054596"/>
                  <a:pt x="11290260" y="1243848"/>
                </a:cubicBezTo>
                <a:cubicBezTo>
                  <a:pt x="11301236" y="1433100"/>
                  <a:pt x="11256902" y="1642091"/>
                  <a:pt x="11290260" y="1752695"/>
                </a:cubicBezTo>
                <a:cubicBezTo>
                  <a:pt x="11323618" y="1863299"/>
                  <a:pt x="11285164" y="1992772"/>
                  <a:pt x="11290260" y="2205003"/>
                </a:cubicBezTo>
                <a:cubicBezTo>
                  <a:pt x="11295356" y="2417234"/>
                  <a:pt x="11279785" y="2471600"/>
                  <a:pt x="11290260" y="2600773"/>
                </a:cubicBezTo>
                <a:cubicBezTo>
                  <a:pt x="11300735" y="2729946"/>
                  <a:pt x="11247349" y="2973518"/>
                  <a:pt x="11290260" y="3279236"/>
                </a:cubicBezTo>
                <a:cubicBezTo>
                  <a:pt x="11333171" y="3584954"/>
                  <a:pt x="11262625" y="3623863"/>
                  <a:pt x="11290260" y="3844621"/>
                </a:cubicBezTo>
                <a:cubicBezTo>
                  <a:pt x="11317895" y="4065379"/>
                  <a:pt x="11250950" y="4228457"/>
                  <a:pt x="11290260" y="4410007"/>
                </a:cubicBezTo>
                <a:cubicBezTo>
                  <a:pt x="11329570" y="4591557"/>
                  <a:pt x="11274863" y="4824201"/>
                  <a:pt x="11290260" y="4975392"/>
                </a:cubicBezTo>
                <a:cubicBezTo>
                  <a:pt x="11305657" y="5126584"/>
                  <a:pt x="11273871" y="5384834"/>
                  <a:pt x="11290260" y="5653855"/>
                </a:cubicBezTo>
                <a:cubicBezTo>
                  <a:pt x="11210673" y="5676404"/>
                  <a:pt x="11161223" y="5640867"/>
                  <a:pt x="11034744" y="5653855"/>
                </a:cubicBezTo>
                <a:cubicBezTo>
                  <a:pt x="10908265" y="5666843"/>
                  <a:pt x="10473457" y="5653617"/>
                  <a:pt x="10214714" y="5653855"/>
                </a:cubicBezTo>
                <a:cubicBezTo>
                  <a:pt x="9955971" y="5654093"/>
                  <a:pt x="10048933" y="5653012"/>
                  <a:pt x="9959198" y="5653855"/>
                </a:cubicBezTo>
                <a:cubicBezTo>
                  <a:pt x="9869463" y="5654698"/>
                  <a:pt x="9793848" y="5646931"/>
                  <a:pt x="9703681" y="5653855"/>
                </a:cubicBezTo>
                <a:cubicBezTo>
                  <a:pt x="9613514" y="5660779"/>
                  <a:pt x="9226634" y="5632839"/>
                  <a:pt x="8883652" y="5653855"/>
                </a:cubicBezTo>
                <a:cubicBezTo>
                  <a:pt x="8540670" y="5674871"/>
                  <a:pt x="8744899" y="5628127"/>
                  <a:pt x="8628136" y="5653855"/>
                </a:cubicBezTo>
                <a:cubicBezTo>
                  <a:pt x="8511373" y="5679583"/>
                  <a:pt x="8325141" y="5626655"/>
                  <a:pt x="8146814" y="5653855"/>
                </a:cubicBezTo>
                <a:cubicBezTo>
                  <a:pt x="7968487" y="5681055"/>
                  <a:pt x="7969051" y="5623303"/>
                  <a:pt x="7891298" y="5653855"/>
                </a:cubicBezTo>
                <a:cubicBezTo>
                  <a:pt x="7813545" y="5684407"/>
                  <a:pt x="7538488" y="5647229"/>
                  <a:pt x="7409976" y="5653855"/>
                </a:cubicBezTo>
                <a:cubicBezTo>
                  <a:pt x="7281464" y="5660481"/>
                  <a:pt x="7122748" y="5613334"/>
                  <a:pt x="6928654" y="5653855"/>
                </a:cubicBezTo>
                <a:cubicBezTo>
                  <a:pt x="6734560" y="5694376"/>
                  <a:pt x="6732777" y="5624010"/>
                  <a:pt x="6673138" y="5653855"/>
                </a:cubicBezTo>
                <a:cubicBezTo>
                  <a:pt x="6613499" y="5683700"/>
                  <a:pt x="6430626" y="5642111"/>
                  <a:pt x="6304719" y="5653855"/>
                </a:cubicBezTo>
                <a:cubicBezTo>
                  <a:pt x="6178812" y="5665599"/>
                  <a:pt x="6019737" y="5621443"/>
                  <a:pt x="5823397" y="5653855"/>
                </a:cubicBezTo>
                <a:cubicBezTo>
                  <a:pt x="5627057" y="5686267"/>
                  <a:pt x="5574638" y="5614153"/>
                  <a:pt x="5454978" y="5653855"/>
                </a:cubicBezTo>
                <a:cubicBezTo>
                  <a:pt x="5335318" y="5693557"/>
                  <a:pt x="5182720" y="5624771"/>
                  <a:pt x="4973657" y="5653855"/>
                </a:cubicBezTo>
                <a:cubicBezTo>
                  <a:pt x="4764594" y="5682939"/>
                  <a:pt x="4595596" y="5650314"/>
                  <a:pt x="4266530" y="5653855"/>
                </a:cubicBezTo>
                <a:cubicBezTo>
                  <a:pt x="3937464" y="5657396"/>
                  <a:pt x="3999533" y="5643732"/>
                  <a:pt x="3785208" y="5653855"/>
                </a:cubicBezTo>
                <a:cubicBezTo>
                  <a:pt x="3570883" y="5663978"/>
                  <a:pt x="3433537" y="5616268"/>
                  <a:pt x="3303887" y="5653855"/>
                </a:cubicBezTo>
                <a:cubicBezTo>
                  <a:pt x="3174237" y="5691442"/>
                  <a:pt x="3039041" y="5618206"/>
                  <a:pt x="2935468" y="5653855"/>
                </a:cubicBezTo>
                <a:cubicBezTo>
                  <a:pt x="2831895" y="5689504"/>
                  <a:pt x="2389304" y="5637405"/>
                  <a:pt x="2115438" y="5653855"/>
                </a:cubicBezTo>
                <a:cubicBezTo>
                  <a:pt x="1841572" y="5670305"/>
                  <a:pt x="1839825" y="5651840"/>
                  <a:pt x="1747019" y="5653855"/>
                </a:cubicBezTo>
                <a:cubicBezTo>
                  <a:pt x="1654213" y="5655870"/>
                  <a:pt x="1548736" y="5619379"/>
                  <a:pt x="1378600" y="5653855"/>
                </a:cubicBezTo>
                <a:cubicBezTo>
                  <a:pt x="1208464" y="5688331"/>
                  <a:pt x="1006879" y="5631987"/>
                  <a:pt x="897279" y="5653855"/>
                </a:cubicBezTo>
                <a:cubicBezTo>
                  <a:pt x="787679" y="5675723"/>
                  <a:pt x="739311" y="5631556"/>
                  <a:pt x="641762" y="5653855"/>
                </a:cubicBezTo>
                <a:cubicBezTo>
                  <a:pt x="544213" y="5676154"/>
                  <a:pt x="183801" y="5625511"/>
                  <a:pt x="0" y="5653855"/>
                </a:cubicBezTo>
                <a:cubicBezTo>
                  <a:pt x="-3853" y="5569702"/>
                  <a:pt x="44497" y="5348421"/>
                  <a:pt x="0" y="5258085"/>
                </a:cubicBezTo>
                <a:cubicBezTo>
                  <a:pt x="-44497" y="5167749"/>
                  <a:pt x="4786" y="4929944"/>
                  <a:pt x="0" y="4692700"/>
                </a:cubicBezTo>
                <a:cubicBezTo>
                  <a:pt x="-4786" y="4455456"/>
                  <a:pt x="55755" y="4217062"/>
                  <a:pt x="0" y="4014237"/>
                </a:cubicBezTo>
                <a:cubicBezTo>
                  <a:pt x="-55755" y="3811412"/>
                  <a:pt x="9341" y="3621851"/>
                  <a:pt x="0" y="3392313"/>
                </a:cubicBezTo>
                <a:cubicBezTo>
                  <a:pt x="-9341" y="3162775"/>
                  <a:pt x="12344" y="3178516"/>
                  <a:pt x="0" y="2996543"/>
                </a:cubicBezTo>
                <a:cubicBezTo>
                  <a:pt x="-12344" y="2814570"/>
                  <a:pt x="12824" y="2556589"/>
                  <a:pt x="0" y="2431158"/>
                </a:cubicBezTo>
                <a:cubicBezTo>
                  <a:pt x="-12824" y="2305728"/>
                  <a:pt x="48232" y="2164916"/>
                  <a:pt x="0" y="1978849"/>
                </a:cubicBezTo>
                <a:cubicBezTo>
                  <a:pt x="-48232" y="1792782"/>
                  <a:pt x="39405" y="1661701"/>
                  <a:pt x="0" y="1413464"/>
                </a:cubicBezTo>
                <a:cubicBezTo>
                  <a:pt x="-39405" y="1165227"/>
                  <a:pt x="1524" y="1157333"/>
                  <a:pt x="0" y="1017694"/>
                </a:cubicBezTo>
                <a:cubicBezTo>
                  <a:pt x="-1524" y="878055"/>
                  <a:pt x="73984" y="416330"/>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3450148754">
                  <a:prstGeom prst="rect">
                    <a:avLst/>
                  </a:prstGeom>
                  <ask:type>
                    <ask:lineSketchScribble/>
                  </ask:type>
                </ask:lineSketchStyleProps>
              </a:ext>
            </a:extLst>
          </a:ln>
        </p:spPr>
        <p:txBody>
          <a:bodyPr wrap="square">
            <a:spAutoFit/>
          </a:bodyPr>
          <a:lstStyle/>
          <a:p>
            <a:pPr algn="just">
              <a:lnSpc>
                <a:spcPct val="110000"/>
              </a:lnSpc>
              <a:spcAft>
                <a:spcPts val="300"/>
              </a:spcAft>
            </a:pPr>
            <a:r>
              <a:rPr lang="el-GR" b="1" i="1" dirty="0">
                <a:latin typeface="Calibri" panose="020F0502020204030204" pitchFamily="34" charset="0"/>
                <a:ea typeface="Calibri" panose="020F0502020204030204" pitchFamily="34" charset="0"/>
                <a:cs typeface="Times New Roman" panose="02020603050405020304" pitchFamily="18" charset="0"/>
              </a:rPr>
              <a:t>Είμαι η Κατερίνα. </a:t>
            </a:r>
            <a:r>
              <a:rPr lang="el-GR" i="1" dirty="0">
                <a:latin typeface="Calibri" panose="020F0502020204030204" pitchFamily="34" charset="0"/>
                <a:ea typeface="Calibri" panose="020F0502020204030204" pitchFamily="34" charset="0"/>
                <a:cs typeface="Times New Roman" panose="02020603050405020304" pitchFamily="18" charset="0"/>
              </a:rPr>
              <a:t>Αυτό είναι το πραγματικό μου όνομα. Με φωνάζουν όμως Ρόζα. Το χρώμα-λένε-των χειλιών μου τους θυμίζει ροδοκόκκινο τριαντάφυλλο. Εδώ και τρία χρόνια ζω στο παλάτι. Η βασίλισσα Αμαλία με επέλεξε ως κυρία των τιμών. Με πρότειναν, όπως είπαν για την ομορφιά μου, εγώ όμως ξέρω ότι δεν είναι αυτή που συγκίνησε τη βασίλισσα. Ήταν το επίθετό μου. Ναι, λέγομαι Κατερίνα Μπότσαρη και είμαι η κόρη ενός ήρωα: του Μάρκου Μπότσαρη. </a:t>
            </a:r>
          </a:p>
          <a:p>
            <a:pPr algn="just">
              <a:lnSpc>
                <a:spcPct val="110000"/>
              </a:lnSpc>
              <a:spcAft>
                <a:spcPts val="300"/>
              </a:spcAft>
            </a:pPr>
            <a:r>
              <a:rPr lang="el-GR" i="1" dirty="0">
                <a:latin typeface="Calibri" panose="020F0502020204030204" pitchFamily="34" charset="0"/>
                <a:ea typeface="Calibri" panose="020F0502020204030204" pitchFamily="34" charset="0"/>
                <a:cs typeface="Times New Roman" panose="02020603050405020304" pitchFamily="18" charset="0"/>
              </a:rPr>
              <a:t>Πολύ αμυδρά τον θυμάμαι τον πατέρα μου. Ήμουν μόλις πέντε χρόνων όταν σκοτώθηκε δίνοντας άλλη μια γενναία  μάχη εναντίον των Τούρκων. «Εκείνη η χρονιά»-είπαν-«έχασε την άνοιξή της». Τον έθαψαν με όλες τις τιμές στο Μεσολόγγι. Και δεν ήταν μόνο οι Έλληνες που τον έκλαψαν. Ο λόρδος Βύρωνας ορκίστηκε στο όνομά του να αγωνιστεί για την ελευθερία των Ελλήνων. Ευρωπαίοι ποιητές τον αποθέωσαν, ζωγράφοι τον αποτύπωσαν στον καμβά τους στις πιο ηρωικές στιγμές του. Τα έχω δει αυτά στα ταξίδια που συνοδεύω τη βασίλισσα, στα ευρωπαϊκά σαλόνια, εκεί όπου όλοι με ρωτούν πώς είναι να είσαι η κόρη του Μπότσαρη. Τι να τους απαντήσω; Τι θα καταλάβουν; </a:t>
            </a:r>
          </a:p>
          <a:p>
            <a:pPr algn="just">
              <a:lnSpc>
                <a:spcPct val="110000"/>
              </a:lnSpc>
              <a:spcAft>
                <a:spcPts val="300"/>
              </a:spcAft>
            </a:pPr>
            <a:r>
              <a:rPr lang="el-GR" i="1" dirty="0">
                <a:latin typeface="Calibri" panose="020F0502020204030204" pitchFamily="34" charset="0"/>
                <a:ea typeface="Calibri" panose="020F0502020204030204" pitchFamily="34" charset="0"/>
                <a:cs typeface="Times New Roman" panose="02020603050405020304" pitchFamily="18" charset="0"/>
              </a:rPr>
              <a:t>Μόλις ξέσπασε η επανάσταση, με συνέλαβαν Τούρκοι μαζί με άλλα γυναικόπαιδα και μας οδήγησαν στο Σαράι του Μαχμούτ Πασά Δράμαλη.  Ήμουν πολύ μικρή, θυμάμαι όμως τα μεγαλύτερα παιδιά και τις γυναίκες να κλαίνε και να προσεύχονται για να σωθούμε. Θυμάμαι όμως και τις Τουρκάλες του χαρεμιού, με τα καλυμμένα πρόσωπα. Ξεχώριζαν μόνο τα όμορφα, καλοσυνάτα μάτια τους. Μας προστάτευσαν όσο καιρό μείναμε μαζί τους. Μία από αυτές, η  </a:t>
            </a:r>
            <a:r>
              <a:rPr lang="el-GR" i="1" dirty="0" err="1">
                <a:latin typeface="Calibri" panose="020F0502020204030204" pitchFamily="34" charset="0"/>
                <a:ea typeface="Calibri" panose="020F0502020204030204" pitchFamily="34" charset="0"/>
                <a:cs typeface="Times New Roman" panose="02020603050405020304" pitchFamily="18" charset="0"/>
              </a:rPr>
              <a:t>Εμινέ</a:t>
            </a:r>
            <a:r>
              <a:rPr lang="el-GR" i="1" dirty="0">
                <a:latin typeface="Calibri" panose="020F0502020204030204" pitchFamily="34" charset="0"/>
                <a:ea typeface="Calibri" panose="020F0502020204030204" pitchFamily="34" charset="0"/>
                <a:cs typeface="Times New Roman" panose="02020603050405020304" pitchFamily="18" charset="0"/>
              </a:rPr>
              <a:t>, με αγάπησε πολύ, τόσο που θέλησε να με υιοθετήσει για να με κρατήσει κοντά της. Μία μέρα, ήρθε κοντά μου κλαμένη και με αγκάλιασε. Μου είπε πως πρέπει να με αποχαιρετήσει για πάντα. Η οικογένειά μου είχε έρθει σε συμφωνία με τον Πασά και θα μας αντάλλασσαν με Τούρκους αιχμαλώτους</a:t>
            </a:r>
            <a:r>
              <a:rPr lang="en-US" i="1" dirty="0">
                <a:latin typeface="Calibri" panose="020F0502020204030204" pitchFamily="34" charset="0"/>
                <a:ea typeface="Calibri" panose="020F0502020204030204" pitchFamily="34" charset="0"/>
                <a:cs typeface="Times New Roman" panose="02020603050405020304" pitchFamily="18" charset="0"/>
              </a:rPr>
              <a:t>. </a:t>
            </a:r>
          </a:p>
        </p:txBody>
      </p:sp>
      <p:sp>
        <p:nvSpPr>
          <p:cNvPr id="11" name="TextBox 10">
            <a:extLst>
              <a:ext uri="{FF2B5EF4-FFF2-40B4-BE49-F238E27FC236}">
                <a16:creationId xmlns:a16="http://schemas.microsoft.com/office/drawing/2014/main" id="{6F709CD9-4A6A-4F81-84E0-CE8C0602145A}"/>
              </a:ext>
            </a:extLst>
          </p:cNvPr>
          <p:cNvSpPr txBox="1"/>
          <p:nvPr/>
        </p:nvSpPr>
        <p:spPr>
          <a:xfrm>
            <a:off x="132478" y="549858"/>
            <a:ext cx="11411822" cy="6186309"/>
          </a:xfrm>
          <a:custGeom>
            <a:avLst/>
            <a:gdLst>
              <a:gd name="connsiteX0" fmla="*/ 0 w 11411822"/>
              <a:gd name="connsiteY0" fmla="*/ 0 h 6186309"/>
              <a:gd name="connsiteX1" fmla="*/ 228236 w 11411822"/>
              <a:gd name="connsiteY1" fmla="*/ 0 h 6186309"/>
              <a:gd name="connsiteX2" fmla="*/ 684709 w 11411822"/>
              <a:gd name="connsiteY2" fmla="*/ 0 h 6186309"/>
              <a:gd name="connsiteX3" fmla="*/ 1369419 w 11411822"/>
              <a:gd name="connsiteY3" fmla="*/ 0 h 6186309"/>
              <a:gd name="connsiteX4" fmla="*/ 1940010 w 11411822"/>
              <a:gd name="connsiteY4" fmla="*/ 0 h 6186309"/>
              <a:gd name="connsiteX5" fmla="*/ 2738837 w 11411822"/>
              <a:gd name="connsiteY5" fmla="*/ 0 h 6186309"/>
              <a:gd name="connsiteX6" fmla="*/ 3081192 w 11411822"/>
              <a:gd name="connsiteY6" fmla="*/ 0 h 6186309"/>
              <a:gd name="connsiteX7" fmla="*/ 3651783 w 11411822"/>
              <a:gd name="connsiteY7" fmla="*/ 0 h 6186309"/>
              <a:gd name="connsiteX8" fmla="*/ 4336492 w 11411822"/>
              <a:gd name="connsiteY8" fmla="*/ 0 h 6186309"/>
              <a:gd name="connsiteX9" fmla="*/ 5135320 w 11411822"/>
              <a:gd name="connsiteY9" fmla="*/ 0 h 6186309"/>
              <a:gd name="connsiteX10" fmla="*/ 5477675 w 11411822"/>
              <a:gd name="connsiteY10" fmla="*/ 0 h 6186309"/>
              <a:gd name="connsiteX11" fmla="*/ 5820029 w 11411822"/>
              <a:gd name="connsiteY11" fmla="*/ 0 h 6186309"/>
              <a:gd name="connsiteX12" fmla="*/ 6390620 w 11411822"/>
              <a:gd name="connsiteY12" fmla="*/ 0 h 6186309"/>
              <a:gd name="connsiteX13" fmla="*/ 7075330 w 11411822"/>
              <a:gd name="connsiteY13" fmla="*/ 0 h 6186309"/>
              <a:gd name="connsiteX14" fmla="*/ 7760039 w 11411822"/>
              <a:gd name="connsiteY14" fmla="*/ 0 h 6186309"/>
              <a:gd name="connsiteX15" fmla="*/ 8216512 w 11411822"/>
              <a:gd name="connsiteY15" fmla="*/ 0 h 6186309"/>
              <a:gd name="connsiteX16" fmla="*/ 8787103 w 11411822"/>
              <a:gd name="connsiteY16" fmla="*/ 0 h 6186309"/>
              <a:gd name="connsiteX17" fmla="*/ 9015339 w 11411822"/>
              <a:gd name="connsiteY17" fmla="*/ 0 h 6186309"/>
              <a:gd name="connsiteX18" fmla="*/ 9700049 w 11411822"/>
              <a:gd name="connsiteY18" fmla="*/ 0 h 6186309"/>
              <a:gd name="connsiteX19" fmla="*/ 10384758 w 11411822"/>
              <a:gd name="connsiteY19" fmla="*/ 0 h 6186309"/>
              <a:gd name="connsiteX20" fmla="*/ 10612994 w 11411822"/>
              <a:gd name="connsiteY20" fmla="*/ 0 h 6186309"/>
              <a:gd name="connsiteX21" fmla="*/ 11411822 w 11411822"/>
              <a:gd name="connsiteY21" fmla="*/ 0 h 6186309"/>
              <a:gd name="connsiteX22" fmla="*/ 11411822 w 11411822"/>
              <a:gd name="connsiteY22" fmla="*/ 376802 h 6186309"/>
              <a:gd name="connsiteX23" fmla="*/ 11411822 w 11411822"/>
              <a:gd name="connsiteY23" fmla="*/ 877331 h 6186309"/>
              <a:gd name="connsiteX24" fmla="*/ 11411822 w 11411822"/>
              <a:gd name="connsiteY24" fmla="*/ 1377860 h 6186309"/>
              <a:gd name="connsiteX25" fmla="*/ 11411822 w 11411822"/>
              <a:gd name="connsiteY25" fmla="*/ 1754662 h 6186309"/>
              <a:gd name="connsiteX26" fmla="*/ 11411822 w 11411822"/>
              <a:gd name="connsiteY26" fmla="*/ 2440780 h 6186309"/>
              <a:gd name="connsiteX27" fmla="*/ 11411822 w 11411822"/>
              <a:gd name="connsiteY27" fmla="*/ 3003172 h 6186309"/>
              <a:gd name="connsiteX28" fmla="*/ 11411822 w 11411822"/>
              <a:gd name="connsiteY28" fmla="*/ 3441837 h 6186309"/>
              <a:gd name="connsiteX29" fmla="*/ 11411822 w 11411822"/>
              <a:gd name="connsiteY29" fmla="*/ 4004229 h 6186309"/>
              <a:gd name="connsiteX30" fmla="*/ 11411822 w 11411822"/>
              <a:gd name="connsiteY30" fmla="*/ 4566621 h 6186309"/>
              <a:gd name="connsiteX31" fmla="*/ 11411822 w 11411822"/>
              <a:gd name="connsiteY31" fmla="*/ 5005286 h 6186309"/>
              <a:gd name="connsiteX32" fmla="*/ 11411822 w 11411822"/>
              <a:gd name="connsiteY32" fmla="*/ 5629541 h 6186309"/>
              <a:gd name="connsiteX33" fmla="*/ 11411822 w 11411822"/>
              <a:gd name="connsiteY33" fmla="*/ 6186309 h 6186309"/>
              <a:gd name="connsiteX34" fmla="*/ 11069467 w 11411822"/>
              <a:gd name="connsiteY34" fmla="*/ 6186309 h 6186309"/>
              <a:gd name="connsiteX35" fmla="*/ 10498876 w 11411822"/>
              <a:gd name="connsiteY35" fmla="*/ 6186309 h 6186309"/>
              <a:gd name="connsiteX36" fmla="*/ 9814167 w 11411822"/>
              <a:gd name="connsiteY36" fmla="*/ 6186309 h 6186309"/>
              <a:gd name="connsiteX37" fmla="*/ 9015339 w 11411822"/>
              <a:gd name="connsiteY37" fmla="*/ 6186309 h 6186309"/>
              <a:gd name="connsiteX38" fmla="*/ 8216512 w 11411822"/>
              <a:gd name="connsiteY38" fmla="*/ 6186309 h 6186309"/>
              <a:gd name="connsiteX39" fmla="*/ 7988275 w 11411822"/>
              <a:gd name="connsiteY39" fmla="*/ 6186309 h 6186309"/>
              <a:gd name="connsiteX40" fmla="*/ 7760039 w 11411822"/>
              <a:gd name="connsiteY40" fmla="*/ 6186309 h 6186309"/>
              <a:gd name="connsiteX41" fmla="*/ 6961211 w 11411822"/>
              <a:gd name="connsiteY41" fmla="*/ 6186309 h 6186309"/>
              <a:gd name="connsiteX42" fmla="*/ 6390620 w 11411822"/>
              <a:gd name="connsiteY42" fmla="*/ 6186309 h 6186309"/>
              <a:gd name="connsiteX43" fmla="*/ 6162384 w 11411822"/>
              <a:gd name="connsiteY43" fmla="*/ 6186309 h 6186309"/>
              <a:gd name="connsiteX44" fmla="*/ 5591793 w 11411822"/>
              <a:gd name="connsiteY44" fmla="*/ 6186309 h 6186309"/>
              <a:gd name="connsiteX45" fmla="*/ 4907083 w 11411822"/>
              <a:gd name="connsiteY45" fmla="*/ 6186309 h 6186309"/>
              <a:gd name="connsiteX46" fmla="*/ 4336492 w 11411822"/>
              <a:gd name="connsiteY46" fmla="*/ 6186309 h 6186309"/>
              <a:gd name="connsiteX47" fmla="*/ 4108256 w 11411822"/>
              <a:gd name="connsiteY47" fmla="*/ 6186309 h 6186309"/>
              <a:gd name="connsiteX48" fmla="*/ 3880019 w 11411822"/>
              <a:gd name="connsiteY48" fmla="*/ 6186309 h 6186309"/>
              <a:gd name="connsiteX49" fmla="*/ 3651783 w 11411822"/>
              <a:gd name="connsiteY49" fmla="*/ 6186309 h 6186309"/>
              <a:gd name="connsiteX50" fmla="*/ 2852955 w 11411822"/>
              <a:gd name="connsiteY50" fmla="*/ 6186309 h 6186309"/>
              <a:gd name="connsiteX51" fmla="*/ 2396483 w 11411822"/>
              <a:gd name="connsiteY51" fmla="*/ 6186309 h 6186309"/>
              <a:gd name="connsiteX52" fmla="*/ 2054128 w 11411822"/>
              <a:gd name="connsiteY52" fmla="*/ 6186309 h 6186309"/>
              <a:gd name="connsiteX53" fmla="*/ 1369419 w 11411822"/>
              <a:gd name="connsiteY53" fmla="*/ 6186309 h 6186309"/>
              <a:gd name="connsiteX54" fmla="*/ 1141182 w 11411822"/>
              <a:gd name="connsiteY54" fmla="*/ 6186309 h 6186309"/>
              <a:gd name="connsiteX55" fmla="*/ 684709 w 11411822"/>
              <a:gd name="connsiteY55" fmla="*/ 6186309 h 6186309"/>
              <a:gd name="connsiteX56" fmla="*/ 0 w 11411822"/>
              <a:gd name="connsiteY56" fmla="*/ 6186309 h 6186309"/>
              <a:gd name="connsiteX57" fmla="*/ 0 w 11411822"/>
              <a:gd name="connsiteY57" fmla="*/ 5685780 h 6186309"/>
              <a:gd name="connsiteX58" fmla="*/ 0 w 11411822"/>
              <a:gd name="connsiteY58" fmla="*/ 5123389 h 6186309"/>
              <a:gd name="connsiteX59" fmla="*/ 0 w 11411822"/>
              <a:gd name="connsiteY59" fmla="*/ 4499134 h 6186309"/>
              <a:gd name="connsiteX60" fmla="*/ 0 w 11411822"/>
              <a:gd name="connsiteY60" fmla="*/ 3813016 h 6186309"/>
              <a:gd name="connsiteX61" fmla="*/ 0 w 11411822"/>
              <a:gd name="connsiteY61" fmla="*/ 3374350 h 6186309"/>
              <a:gd name="connsiteX62" fmla="*/ 0 w 11411822"/>
              <a:gd name="connsiteY62" fmla="*/ 2997548 h 6186309"/>
              <a:gd name="connsiteX63" fmla="*/ 0 w 11411822"/>
              <a:gd name="connsiteY63" fmla="*/ 2497019 h 6186309"/>
              <a:gd name="connsiteX64" fmla="*/ 0 w 11411822"/>
              <a:gd name="connsiteY64" fmla="*/ 2120217 h 6186309"/>
              <a:gd name="connsiteX65" fmla="*/ 0 w 11411822"/>
              <a:gd name="connsiteY65" fmla="*/ 1681551 h 6186309"/>
              <a:gd name="connsiteX66" fmla="*/ 0 w 11411822"/>
              <a:gd name="connsiteY66" fmla="*/ 1057296 h 6186309"/>
              <a:gd name="connsiteX67" fmla="*/ 0 w 11411822"/>
              <a:gd name="connsiteY67" fmla="*/ 556768 h 6186309"/>
              <a:gd name="connsiteX68" fmla="*/ 0 w 11411822"/>
              <a:gd name="connsiteY68"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1411822" h="6186309" fill="none" extrusionOk="0">
                <a:moveTo>
                  <a:pt x="0" y="0"/>
                </a:moveTo>
                <a:cubicBezTo>
                  <a:pt x="53536" y="-6619"/>
                  <a:pt x="164590" y="9047"/>
                  <a:pt x="228236" y="0"/>
                </a:cubicBezTo>
                <a:cubicBezTo>
                  <a:pt x="291882" y="-9047"/>
                  <a:pt x="583105" y="43556"/>
                  <a:pt x="684709" y="0"/>
                </a:cubicBezTo>
                <a:cubicBezTo>
                  <a:pt x="786313" y="-43556"/>
                  <a:pt x="1052147" y="44064"/>
                  <a:pt x="1369419" y="0"/>
                </a:cubicBezTo>
                <a:cubicBezTo>
                  <a:pt x="1686691" y="-44064"/>
                  <a:pt x="1713642" y="38950"/>
                  <a:pt x="1940010" y="0"/>
                </a:cubicBezTo>
                <a:cubicBezTo>
                  <a:pt x="2166378" y="-38950"/>
                  <a:pt x="2516363" y="85348"/>
                  <a:pt x="2738837" y="0"/>
                </a:cubicBezTo>
                <a:cubicBezTo>
                  <a:pt x="2961311" y="-85348"/>
                  <a:pt x="2969040" y="37451"/>
                  <a:pt x="3081192" y="0"/>
                </a:cubicBezTo>
                <a:cubicBezTo>
                  <a:pt x="3193345" y="-37451"/>
                  <a:pt x="3382422" y="60410"/>
                  <a:pt x="3651783" y="0"/>
                </a:cubicBezTo>
                <a:cubicBezTo>
                  <a:pt x="3921144" y="-60410"/>
                  <a:pt x="4121174" y="33912"/>
                  <a:pt x="4336492" y="0"/>
                </a:cubicBezTo>
                <a:cubicBezTo>
                  <a:pt x="4551810" y="-33912"/>
                  <a:pt x="4847042" y="30671"/>
                  <a:pt x="5135320" y="0"/>
                </a:cubicBezTo>
                <a:cubicBezTo>
                  <a:pt x="5423598" y="-30671"/>
                  <a:pt x="5335070" y="39372"/>
                  <a:pt x="5477675" y="0"/>
                </a:cubicBezTo>
                <a:cubicBezTo>
                  <a:pt x="5620281" y="-39372"/>
                  <a:pt x="5667042" y="30757"/>
                  <a:pt x="5820029" y="0"/>
                </a:cubicBezTo>
                <a:cubicBezTo>
                  <a:pt x="5973016" y="-30757"/>
                  <a:pt x="6247853" y="38698"/>
                  <a:pt x="6390620" y="0"/>
                </a:cubicBezTo>
                <a:cubicBezTo>
                  <a:pt x="6533387" y="-38698"/>
                  <a:pt x="6837222" y="20868"/>
                  <a:pt x="7075330" y="0"/>
                </a:cubicBezTo>
                <a:cubicBezTo>
                  <a:pt x="7313438" y="-20868"/>
                  <a:pt x="7617761" y="40398"/>
                  <a:pt x="7760039" y="0"/>
                </a:cubicBezTo>
                <a:cubicBezTo>
                  <a:pt x="7902317" y="-40398"/>
                  <a:pt x="8004380" y="8551"/>
                  <a:pt x="8216512" y="0"/>
                </a:cubicBezTo>
                <a:cubicBezTo>
                  <a:pt x="8428644" y="-8551"/>
                  <a:pt x="8594348" y="58219"/>
                  <a:pt x="8787103" y="0"/>
                </a:cubicBezTo>
                <a:cubicBezTo>
                  <a:pt x="8979858" y="-58219"/>
                  <a:pt x="8938253" y="13962"/>
                  <a:pt x="9015339" y="0"/>
                </a:cubicBezTo>
                <a:cubicBezTo>
                  <a:pt x="9092425" y="-13962"/>
                  <a:pt x="9400500" y="48829"/>
                  <a:pt x="9700049" y="0"/>
                </a:cubicBezTo>
                <a:cubicBezTo>
                  <a:pt x="9999598" y="-48829"/>
                  <a:pt x="10155514" y="61381"/>
                  <a:pt x="10384758" y="0"/>
                </a:cubicBezTo>
                <a:cubicBezTo>
                  <a:pt x="10614002" y="-61381"/>
                  <a:pt x="10552642" y="11912"/>
                  <a:pt x="10612994" y="0"/>
                </a:cubicBezTo>
                <a:cubicBezTo>
                  <a:pt x="10673346" y="-11912"/>
                  <a:pt x="11077081" y="5043"/>
                  <a:pt x="11411822" y="0"/>
                </a:cubicBezTo>
                <a:cubicBezTo>
                  <a:pt x="11429705" y="126287"/>
                  <a:pt x="11411325" y="262866"/>
                  <a:pt x="11411822" y="376802"/>
                </a:cubicBezTo>
                <a:cubicBezTo>
                  <a:pt x="11412319" y="490738"/>
                  <a:pt x="11406356" y="714157"/>
                  <a:pt x="11411822" y="877331"/>
                </a:cubicBezTo>
                <a:cubicBezTo>
                  <a:pt x="11417288" y="1040505"/>
                  <a:pt x="11379958" y="1142273"/>
                  <a:pt x="11411822" y="1377860"/>
                </a:cubicBezTo>
                <a:cubicBezTo>
                  <a:pt x="11443686" y="1613447"/>
                  <a:pt x="11390910" y="1588783"/>
                  <a:pt x="11411822" y="1754662"/>
                </a:cubicBezTo>
                <a:cubicBezTo>
                  <a:pt x="11432734" y="1920541"/>
                  <a:pt x="11362535" y="2162884"/>
                  <a:pt x="11411822" y="2440780"/>
                </a:cubicBezTo>
                <a:cubicBezTo>
                  <a:pt x="11461109" y="2718676"/>
                  <a:pt x="11408747" y="2789395"/>
                  <a:pt x="11411822" y="3003172"/>
                </a:cubicBezTo>
                <a:cubicBezTo>
                  <a:pt x="11414897" y="3216949"/>
                  <a:pt x="11386239" y="3351931"/>
                  <a:pt x="11411822" y="3441837"/>
                </a:cubicBezTo>
                <a:cubicBezTo>
                  <a:pt x="11437405" y="3531744"/>
                  <a:pt x="11376110" y="3733841"/>
                  <a:pt x="11411822" y="4004229"/>
                </a:cubicBezTo>
                <a:cubicBezTo>
                  <a:pt x="11447534" y="4274617"/>
                  <a:pt x="11384229" y="4359418"/>
                  <a:pt x="11411822" y="4566621"/>
                </a:cubicBezTo>
                <a:cubicBezTo>
                  <a:pt x="11439415" y="4773824"/>
                  <a:pt x="11387662" y="4887869"/>
                  <a:pt x="11411822" y="5005286"/>
                </a:cubicBezTo>
                <a:cubicBezTo>
                  <a:pt x="11435982" y="5122704"/>
                  <a:pt x="11345519" y="5326497"/>
                  <a:pt x="11411822" y="5629541"/>
                </a:cubicBezTo>
                <a:cubicBezTo>
                  <a:pt x="11478125" y="5932585"/>
                  <a:pt x="11387044" y="6015425"/>
                  <a:pt x="11411822" y="6186309"/>
                </a:cubicBezTo>
                <a:cubicBezTo>
                  <a:pt x="11307221" y="6192935"/>
                  <a:pt x="11192455" y="6179873"/>
                  <a:pt x="11069467" y="6186309"/>
                </a:cubicBezTo>
                <a:cubicBezTo>
                  <a:pt x="10946479" y="6192745"/>
                  <a:pt x="10733006" y="6175819"/>
                  <a:pt x="10498876" y="6186309"/>
                </a:cubicBezTo>
                <a:cubicBezTo>
                  <a:pt x="10264746" y="6196799"/>
                  <a:pt x="10001194" y="6177923"/>
                  <a:pt x="9814167" y="6186309"/>
                </a:cubicBezTo>
                <a:cubicBezTo>
                  <a:pt x="9627140" y="6194695"/>
                  <a:pt x="9389947" y="6093098"/>
                  <a:pt x="9015339" y="6186309"/>
                </a:cubicBezTo>
                <a:cubicBezTo>
                  <a:pt x="8640731" y="6279520"/>
                  <a:pt x="8376740" y="6099776"/>
                  <a:pt x="8216512" y="6186309"/>
                </a:cubicBezTo>
                <a:cubicBezTo>
                  <a:pt x="8056284" y="6272842"/>
                  <a:pt x="8093640" y="6166662"/>
                  <a:pt x="7988275" y="6186309"/>
                </a:cubicBezTo>
                <a:cubicBezTo>
                  <a:pt x="7882910" y="6205956"/>
                  <a:pt x="7810609" y="6180924"/>
                  <a:pt x="7760039" y="6186309"/>
                </a:cubicBezTo>
                <a:cubicBezTo>
                  <a:pt x="7709469" y="6191694"/>
                  <a:pt x="7138771" y="6094930"/>
                  <a:pt x="6961211" y="6186309"/>
                </a:cubicBezTo>
                <a:cubicBezTo>
                  <a:pt x="6783651" y="6277688"/>
                  <a:pt x="6617716" y="6135622"/>
                  <a:pt x="6390620" y="6186309"/>
                </a:cubicBezTo>
                <a:cubicBezTo>
                  <a:pt x="6163524" y="6236996"/>
                  <a:pt x="6254101" y="6184957"/>
                  <a:pt x="6162384" y="6186309"/>
                </a:cubicBezTo>
                <a:cubicBezTo>
                  <a:pt x="6070667" y="6187661"/>
                  <a:pt x="5875955" y="6175076"/>
                  <a:pt x="5591793" y="6186309"/>
                </a:cubicBezTo>
                <a:cubicBezTo>
                  <a:pt x="5307631" y="6197542"/>
                  <a:pt x="5224972" y="6143744"/>
                  <a:pt x="4907083" y="6186309"/>
                </a:cubicBezTo>
                <a:cubicBezTo>
                  <a:pt x="4589194" y="6228874"/>
                  <a:pt x="4475236" y="6179190"/>
                  <a:pt x="4336492" y="6186309"/>
                </a:cubicBezTo>
                <a:cubicBezTo>
                  <a:pt x="4197748" y="6193428"/>
                  <a:pt x="4155845" y="6179736"/>
                  <a:pt x="4108256" y="6186309"/>
                </a:cubicBezTo>
                <a:cubicBezTo>
                  <a:pt x="4060667" y="6192882"/>
                  <a:pt x="3963099" y="6162673"/>
                  <a:pt x="3880019" y="6186309"/>
                </a:cubicBezTo>
                <a:cubicBezTo>
                  <a:pt x="3796939" y="6209945"/>
                  <a:pt x="3751705" y="6165877"/>
                  <a:pt x="3651783" y="6186309"/>
                </a:cubicBezTo>
                <a:cubicBezTo>
                  <a:pt x="3551861" y="6206741"/>
                  <a:pt x="3136084" y="6182939"/>
                  <a:pt x="2852955" y="6186309"/>
                </a:cubicBezTo>
                <a:cubicBezTo>
                  <a:pt x="2569826" y="6189679"/>
                  <a:pt x="2565240" y="6166053"/>
                  <a:pt x="2396483" y="6186309"/>
                </a:cubicBezTo>
                <a:cubicBezTo>
                  <a:pt x="2227726" y="6206565"/>
                  <a:pt x="2165309" y="6159844"/>
                  <a:pt x="2054128" y="6186309"/>
                </a:cubicBezTo>
                <a:cubicBezTo>
                  <a:pt x="1942947" y="6212774"/>
                  <a:pt x="1636924" y="6160318"/>
                  <a:pt x="1369419" y="6186309"/>
                </a:cubicBezTo>
                <a:cubicBezTo>
                  <a:pt x="1101914" y="6212300"/>
                  <a:pt x="1219980" y="6179488"/>
                  <a:pt x="1141182" y="6186309"/>
                </a:cubicBezTo>
                <a:cubicBezTo>
                  <a:pt x="1062384" y="6193130"/>
                  <a:pt x="883110" y="6172992"/>
                  <a:pt x="684709" y="6186309"/>
                </a:cubicBezTo>
                <a:cubicBezTo>
                  <a:pt x="486308" y="6199626"/>
                  <a:pt x="184019" y="6141117"/>
                  <a:pt x="0" y="6186309"/>
                </a:cubicBezTo>
                <a:cubicBezTo>
                  <a:pt x="-36447" y="5972289"/>
                  <a:pt x="5997" y="5882812"/>
                  <a:pt x="0" y="5685780"/>
                </a:cubicBezTo>
                <a:cubicBezTo>
                  <a:pt x="-5997" y="5488748"/>
                  <a:pt x="40911" y="5243929"/>
                  <a:pt x="0" y="5123389"/>
                </a:cubicBezTo>
                <a:cubicBezTo>
                  <a:pt x="-40911" y="5002849"/>
                  <a:pt x="2025" y="4730659"/>
                  <a:pt x="0" y="4499134"/>
                </a:cubicBezTo>
                <a:cubicBezTo>
                  <a:pt x="-2025" y="4267609"/>
                  <a:pt x="15318" y="4146785"/>
                  <a:pt x="0" y="3813016"/>
                </a:cubicBezTo>
                <a:cubicBezTo>
                  <a:pt x="-15318" y="3479247"/>
                  <a:pt x="3019" y="3531842"/>
                  <a:pt x="0" y="3374350"/>
                </a:cubicBezTo>
                <a:cubicBezTo>
                  <a:pt x="-3019" y="3216858"/>
                  <a:pt x="1740" y="3136294"/>
                  <a:pt x="0" y="2997548"/>
                </a:cubicBezTo>
                <a:cubicBezTo>
                  <a:pt x="-1740" y="2858802"/>
                  <a:pt x="47539" y="2722582"/>
                  <a:pt x="0" y="2497019"/>
                </a:cubicBezTo>
                <a:cubicBezTo>
                  <a:pt x="-47539" y="2271456"/>
                  <a:pt x="3442" y="2302975"/>
                  <a:pt x="0" y="2120217"/>
                </a:cubicBezTo>
                <a:cubicBezTo>
                  <a:pt x="-3442" y="1937459"/>
                  <a:pt x="27104" y="1853336"/>
                  <a:pt x="0" y="1681551"/>
                </a:cubicBezTo>
                <a:cubicBezTo>
                  <a:pt x="-27104" y="1509766"/>
                  <a:pt x="32885" y="1313445"/>
                  <a:pt x="0" y="1057296"/>
                </a:cubicBezTo>
                <a:cubicBezTo>
                  <a:pt x="-32885" y="801147"/>
                  <a:pt x="41037" y="668435"/>
                  <a:pt x="0" y="556768"/>
                </a:cubicBezTo>
                <a:cubicBezTo>
                  <a:pt x="-41037" y="445101"/>
                  <a:pt x="13801" y="197873"/>
                  <a:pt x="0" y="0"/>
                </a:cubicBezTo>
                <a:close/>
              </a:path>
              <a:path w="11411822" h="6186309" stroke="0" extrusionOk="0">
                <a:moveTo>
                  <a:pt x="0" y="0"/>
                </a:moveTo>
                <a:cubicBezTo>
                  <a:pt x="291066" y="-274"/>
                  <a:pt x="544755" y="75282"/>
                  <a:pt x="684709" y="0"/>
                </a:cubicBezTo>
                <a:cubicBezTo>
                  <a:pt x="824663" y="-75282"/>
                  <a:pt x="936595" y="3177"/>
                  <a:pt x="1027064" y="0"/>
                </a:cubicBezTo>
                <a:cubicBezTo>
                  <a:pt x="1117534" y="-3177"/>
                  <a:pt x="1303456" y="39766"/>
                  <a:pt x="1483537" y="0"/>
                </a:cubicBezTo>
                <a:cubicBezTo>
                  <a:pt x="1663618" y="-39766"/>
                  <a:pt x="2003720" y="8822"/>
                  <a:pt x="2282364" y="0"/>
                </a:cubicBezTo>
                <a:cubicBezTo>
                  <a:pt x="2561008" y="-8822"/>
                  <a:pt x="2445551" y="1193"/>
                  <a:pt x="2510601" y="0"/>
                </a:cubicBezTo>
                <a:cubicBezTo>
                  <a:pt x="2575651" y="-1193"/>
                  <a:pt x="2924344" y="47264"/>
                  <a:pt x="3081192" y="0"/>
                </a:cubicBezTo>
                <a:cubicBezTo>
                  <a:pt x="3238040" y="-47264"/>
                  <a:pt x="3505541" y="45420"/>
                  <a:pt x="3651783" y="0"/>
                </a:cubicBezTo>
                <a:cubicBezTo>
                  <a:pt x="3798025" y="-45420"/>
                  <a:pt x="3774336" y="24335"/>
                  <a:pt x="3880019" y="0"/>
                </a:cubicBezTo>
                <a:cubicBezTo>
                  <a:pt x="3985702" y="-24335"/>
                  <a:pt x="4020274" y="10256"/>
                  <a:pt x="4108256" y="0"/>
                </a:cubicBezTo>
                <a:cubicBezTo>
                  <a:pt x="4196238" y="-10256"/>
                  <a:pt x="4244701" y="1023"/>
                  <a:pt x="4336492" y="0"/>
                </a:cubicBezTo>
                <a:cubicBezTo>
                  <a:pt x="4428283" y="-1023"/>
                  <a:pt x="4540909" y="7976"/>
                  <a:pt x="4678847" y="0"/>
                </a:cubicBezTo>
                <a:cubicBezTo>
                  <a:pt x="4816786" y="-7976"/>
                  <a:pt x="5119124" y="22732"/>
                  <a:pt x="5363556" y="0"/>
                </a:cubicBezTo>
                <a:cubicBezTo>
                  <a:pt x="5607988" y="-22732"/>
                  <a:pt x="5775097" y="89106"/>
                  <a:pt x="6162384" y="0"/>
                </a:cubicBezTo>
                <a:cubicBezTo>
                  <a:pt x="6549671" y="-89106"/>
                  <a:pt x="6664729" y="60907"/>
                  <a:pt x="6961211" y="0"/>
                </a:cubicBezTo>
                <a:cubicBezTo>
                  <a:pt x="7257693" y="-60907"/>
                  <a:pt x="7286987" y="8176"/>
                  <a:pt x="7531803" y="0"/>
                </a:cubicBezTo>
                <a:cubicBezTo>
                  <a:pt x="7776619" y="-8176"/>
                  <a:pt x="7899601" y="20825"/>
                  <a:pt x="8216512" y="0"/>
                </a:cubicBezTo>
                <a:cubicBezTo>
                  <a:pt x="8533423" y="-20825"/>
                  <a:pt x="8374486" y="1895"/>
                  <a:pt x="8444748" y="0"/>
                </a:cubicBezTo>
                <a:cubicBezTo>
                  <a:pt x="8515010" y="-1895"/>
                  <a:pt x="8640999" y="19722"/>
                  <a:pt x="8787103" y="0"/>
                </a:cubicBezTo>
                <a:cubicBezTo>
                  <a:pt x="8933207" y="-19722"/>
                  <a:pt x="8952833" y="13479"/>
                  <a:pt x="9015339" y="0"/>
                </a:cubicBezTo>
                <a:cubicBezTo>
                  <a:pt x="9077845" y="-13479"/>
                  <a:pt x="9630549" y="59423"/>
                  <a:pt x="9814167" y="0"/>
                </a:cubicBezTo>
                <a:cubicBezTo>
                  <a:pt x="9997785" y="-59423"/>
                  <a:pt x="9954736" y="10952"/>
                  <a:pt x="10042403" y="0"/>
                </a:cubicBezTo>
                <a:cubicBezTo>
                  <a:pt x="10130070" y="-10952"/>
                  <a:pt x="10218116" y="14963"/>
                  <a:pt x="10270640" y="0"/>
                </a:cubicBezTo>
                <a:cubicBezTo>
                  <a:pt x="10323164" y="-14963"/>
                  <a:pt x="10526011" y="2296"/>
                  <a:pt x="10727113" y="0"/>
                </a:cubicBezTo>
                <a:cubicBezTo>
                  <a:pt x="10928215" y="-2296"/>
                  <a:pt x="11142514" y="61517"/>
                  <a:pt x="11411822" y="0"/>
                </a:cubicBezTo>
                <a:cubicBezTo>
                  <a:pt x="11418166" y="164034"/>
                  <a:pt x="11381514" y="221923"/>
                  <a:pt x="11411822" y="438666"/>
                </a:cubicBezTo>
                <a:cubicBezTo>
                  <a:pt x="11442130" y="655409"/>
                  <a:pt x="11395598" y="681108"/>
                  <a:pt x="11411822" y="815468"/>
                </a:cubicBezTo>
                <a:cubicBezTo>
                  <a:pt x="11428046" y="949828"/>
                  <a:pt x="11382430" y="1080414"/>
                  <a:pt x="11411822" y="1192270"/>
                </a:cubicBezTo>
                <a:cubicBezTo>
                  <a:pt x="11441214" y="1304126"/>
                  <a:pt x="11397220" y="1500871"/>
                  <a:pt x="11411822" y="1692799"/>
                </a:cubicBezTo>
                <a:cubicBezTo>
                  <a:pt x="11426424" y="1884727"/>
                  <a:pt x="11403084" y="2225437"/>
                  <a:pt x="11411822" y="2378917"/>
                </a:cubicBezTo>
                <a:cubicBezTo>
                  <a:pt x="11420560" y="2532397"/>
                  <a:pt x="11351635" y="2773396"/>
                  <a:pt x="11411822" y="3065035"/>
                </a:cubicBezTo>
                <a:cubicBezTo>
                  <a:pt x="11472009" y="3356674"/>
                  <a:pt x="11383491" y="3369258"/>
                  <a:pt x="11411822" y="3627427"/>
                </a:cubicBezTo>
                <a:cubicBezTo>
                  <a:pt x="11440153" y="3885596"/>
                  <a:pt x="11394764" y="3913094"/>
                  <a:pt x="11411822" y="4127955"/>
                </a:cubicBezTo>
                <a:cubicBezTo>
                  <a:pt x="11428880" y="4342816"/>
                  <a:pt x="11399386" y="4552740"/>
                  <a:pt x="11411822" y="4814073"/>
                </a:cubicBezTo>
                <a:cubicBezTo>
                  <a:pt x="11424258" y="5075406"/>
                  <a:pt x="11404203" y="5125292"/>
                  <a:pt x="11411822" y="5314602"/>
                </a:cubicBezTo>
                <a:cubicBezTo>
                  <a:pt x="11419441" y="5503912"/>
                  <a:pt x="11377038" y="5845732"/>
                  <a:pt x="11411822" y="6186309"/>
                </a:cubicBezTo>
                <a:cubicBezTo>
                  <a:pt x="11305450" y="6222419"/>
                  <a:pt x="11104235" y="6149669"/>
                  <a:pt x="10955349" y="6186309"/>
                </a:cubicBezTo>
                <a:cubicBezTo>
                  <a:pt x="10806463" y="6222949"/>
                  <a:pt x="10774189" y="6172510"/>
                  <a:pt x="10727113" y="6186309"/>
                </a:cubicBezTo>
                <a:cubicBezTo>
                  <a:pt x="10680037" y="6200108"/>
                  <a:pt x="10093733" y="6098851"/>
                  <a:pt x="9928285" y="6186309"/>
                </a:cubicBezTo>
                <a:cubicBezTo>
                  <a:pt x="9762837" y="6273767"/>
                  <a:pt x="9573620" y="6115626"/>
                  <a:pt x="9243576" y="6186309"/>
                </a:cubicBezTo>
                <a:cubicBezTo>
                  <a:pt x="8913532" y="6256992"/>
                  <a:pt x="8876463" y="6180198"/>
                  <a:pt x="8558867" y="6186309"/>
                </a:cubicBezTo>
                <a:cubicBezTo>
                  <a:pt x="8241271" y="6192420"/>
                  <a:pt x="8431321" y="6176540"/>
                  <a:pt x="8330630" y="6186309"/>
                </a:cubicBezTo>
                <a:cubicBezTo>
                  <a:pt x="8229939" y="6196078"/>
                  <a:pt x="7895115" y="6170134"/>
                  <a:pt x="7760039" y="6186309"/>
                </a:cubicBezTo>
                <a:cubicBezTo>
                  <a:pt x="7624963" y="6202484"/>
                  <a:pt x="7490822" y="6180649"/>
                  <a:pt x="7417684" y="6186309"/>
                </a:cubicBezTo>
                <a:cubicBezTo>
                  <a:pt x="7344547" y="6191969"/>
                  <a:pt x="7232683" y="6167039"/>
                  <a:pt x="7075330" y="6186309"/>
                </a:cubicBezTo>
                <a:cubicBezTo>
                  <a:pt x="6917977" y="6205579"/>
                  <a:pt x="6544970" y="6180750"/>
                  <a:pt x="6390620" y="6186309"/>
                </a:cubicBezTo>
                <a:cubicBezTo>
                  <a:pt x="6236270" y="6191868"/>
                  <a:pt x="6123891" y="6159864"/>
                  <a:pt x="6048266" y="6186309"/>
                </a:cubicBezTo>
                <a:cubicBezTo>
                  <a:pt x="5972641" y="6212754"/>
                  <a:pt x="5608809" y="6172776"/>
                  <a:pt x="5363556" y="6186309"/>
                </a:cubicBezTo>
                <a:cubicBezTo>
                  <a:pt x="5118303" y="6199842"/>
                  <a:pt x="5216505" y="6161495"/>
                  <a:pt x="5135320" y="6186309"/>
                </a:cubicBezTo>
                <a:cubicBezTo>
                  <a:pt x="5054135" y="6211123"/>
                  <a:pt x="4866997" y="6167416"/>
                  <a:pt x="4792965" y="6186309"/>
                </a:cubicBezTo>
                <a:cubicBezTo>
                  <a:pt x="4718934" y="6205202"/>
                  <a:pt x="4608943" y="6171877"/>
                  <a:pt x="4450611" y="6186309"/>
                </a:cubicBezTo>
                <a:cubicBezTo>
                  <a:pt x="4292279" y="6200741"/>
                  <a:pt x="4281607" y="6174287"/>
                  <a:pt x="4222374" y="6186309"/>
                </a:cubicBezTo>
                <a:cubicBezTo>
                  <a:pt x="4163141" y="6198331"/>
                  <a:pt x="3951781" y="6169003"/>
                  <a:pt x="3765901" y="6186309"/>
                </a:cubicBezTo>
                <a:cubicBezTo>
                  <a:pt x="3580021" y="6203615"/>
                  <a:pt x="3421485" y="6178803"/>
                  <a:pt x="3309428" y="6186309"/>
                </a:cubicBezTo>
                <a:cubicBezTo>
                  <a:pt x="3197371" y="6193815"/>
                  <a:pt x="2903667" y="6120351"/>
                  <a:pt x="2738837" y="6186309"/>
                </a:cubicBezTo>
                <a:cubicBezTo>
                  <a:pt x="2574007" y="6252267"/>
                  <a:pt x="2579432" y="6172283"/>
                  <a:pt x="2510601" y="6186309"/>
                </a:cubicBezTo>
                <a:cubicBezTo>
                  <a:pt x="2441770" y="6200335"/>
                  <a:pt x="2293382" y="6176992"/>
                  <a:pt x="2168246" y="6186309"/>
                </a:cubicBezTo>
                <a:cubicBezTo>
                  <a:pt x="2043111" y="6195626"/>
                  <a:pt x="2017666" y="6164003"/>
                  <a:pt x="1940010" y="6186309"/>
                </a:cubicBezTo>
                <a:cubicBezTo>
                  <a:pt x="1862354" y="6208615"/>
                  <a:pt x="1537716" y="6172472"/>
                  <a:pt x="1141182" y="6186309"/>
                </a:cubicBezTo>
                <a:cubicBezTo>
                  <a:pt x="744648" y="6200146"/>
                  <a:pt x="299675" y="6053981"/>
                  <a:pt x="0" y="6186309"/>
                </a:cubicBezTo>
                <a:cubicBezTo>
                  <a:pt x="-4181" y="6082186"/>
                  <a:pt x="40369" y="5880752"/>
                  <a:pt x="0" y="5685780"/>
                </a:cubicBezTo>
                <a:cubicBezTo>
                  <a:pt x="-40369" y="5490808"/>
                  <a:pt x="66572" y="5202232"/>
                  <a:pt x="0" y="5061526"/>
                </a:cubicBezTo>
                <a:cubicBezTo>
                  <a:pt x="-66572" y="4920820"/>
                  <a:pt x="3515" y="4670404"/>
                  <a:pt x="0" y="4437271"/>
                </a:cubicBezTo>
                <a:cubicBezTo>
                  <a:pt x="-3515" y="4204139"/>
                  <a:pt x="23052" y="3963173"/>
                  <a:pt x="0" y="3751153"/>
                </a:cubicBezTo>
                <a:cubicBezTo>
                  <a:pt x="-23052" y="3539133"/>
                  <a:pt x="46822" y="3505812"/>
                  <a:pt x="0" y="3312487"/>
                </a:cubicBezTo>
                <a:cubicBezTo>
                  <a:pt x="-46822" y="3119162"/>
                  <a:pt x="30559" y="2838910"/>
                  <a:pt x="0" y="2626369"/>
                </a:cubicBezTo>
                <a:cubicBezTo>
                  <a:pt x="-30559" y="2413828"/>
                  <a:pt x="50479" y="2239788"/>
                  <a:pt x="0" y="2125841"/>
                </a:cubicBezTo>
                <a:cubicBezTo>
                  <a:pt x="-50479" y="2011894"/>
                  <a:pt x="29602" y="1905590"/>
                  <a:pt x="0" y="1749038"/>
                </a:cubicBezTo>
                <a:cubicBezTo>
                  <a:pt x="-29602" y="1592486"/>
                  <a:pt x="25747" y="1280719"/>
                  <a:pt x="0" y="1124783"/>
                </a:cubicBezTo>
                <a:cubicBezTo>
                  <a:pt x="-25747" y="968847"/>
                  <a:pt x="24438" y="790195"/>
                  <a:pt x="0" y="686118"/>
                </a:cubicBezTo>
                <a:cubicBezTo>
                  <a:pt x="-24438" y="582042"/>
                  <a:pt x="750" y="302325"/>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4251952394">
                  <a:prstGeom prst="rect">
                    <a:avLst/>
                  </a:prstGeom>
                  <ask:type>
                    <ask:lineSketchScribble/>
                  </ask:type>
                </ask:lineSketchStyleProps>
              </a:ext>
            </a:extLst>
          </a:ln>
        </p:spPr>
        <p:txBody>
          <a:bodyPr wrap="square">
            <a:spAutoFit/>
          </a:bodyPr>
          <a:lstStyle/>
          <a:p>
            <a:r>
              <a:rPr lang="el-GR" i="1" dirty="0"/>
              <a:t>Έτσι πήραμε τον δρόμο της επιστροφής . Τα χρόνια που ακολούθησαν, ήταν δύσκολα για την πατρίδα μου και τους ανθρώπους της. Φτώχεια,  πολιτική αναστάτωση. Βρέθηκα κι εγώ στην Αθήνα όταν έγινε πρωτεύουσα. Ένα χωριό ήταν τότε, με δρόμους λασπωμένους και ανθρώπους που πάλευαν για την επιβίωση σε δύσκολες συνθήκες. Σε λίγο διάστημα άρχισε να αλλάζει πρόσωπο. Γέμισε χτίστες από την Ανάφη, μαρμαράδες από την Τήνο, πηγαδάδες από τη Νάξο που όλοι εργάζονταν για να αλλάξει πρόσωπο η Αθήνα. Το όνομα του πατέρα μου έκανε τους ανθρώπους να με βοηθούν και να με ξεχωρίζουν. Μάλιστα μου πρότειναν να φοιτήσω στη Σχολή </a:t>
            </a:r>
            <a:r>
              <a:rPr lang="el-GR" i="1" dirty="0" err="1"/>
              <a:t>Χιλλ</a:t>
            </a:r>
            <a:r>
              <a:rPr lang="el-GR" i="1" dirty="0"/>
              <a:t> που είχε πρόσφατα ιδρύσει ένας Αμερικανός ιερέας, όπου σπούδαζαν μόνο τα κορίτσια των πλουσίων οικογενειών.  Εκεί με βρήκαν οι άνθρωποι του παλατιού και με πρότειναν στη  βασίλισσα που αναζητούσε κυρίες επί των τιμών.  Δεν θα ξεχάσω την πρώτη μας συνάντηση. Εντυπωσιάστηκα τόσο πολύ από την βασίλισσα Αμαλία! Είχα ακούσει πως είχαμε περίπου την ίδια ηλικία, μα την φανταζόμουν απόμακρη και ψυχρή. Είχε μεγαλώσει στα σαλόνια της Ευρώπης και ήταν πια μια βασίλισσα! Όμως όχι, δεν ήταν καθόλου έτσι τα πράγματα. Μόλις με είδε έδειξε να ενθουσιάζεται. Είπε πως ήταν τόσο σημαντικό για εκείνη να γνωρίσει την κόρη του Μάρκου Μπότσαρη! Δεν το σκέφτηκε λεπτό. Μου ανακοίνωσε να την ακολουθήσω στο παλάτι, που θα ήταν πια το νέο μου σπίτι.</a:t>
            </a:r>
          </a:p>
          <a:p>
            <a:r>
              <a:rPr lang="el-GR" i="1" dirty="0"/>
              <a:t>Τρία χρόνια έχουν περάσει από εκείνη την ημέρα. Η ζωή μου έχει αλλάξει τόσο πολύ! Η βασίλισσα με έχει συνεχώς κοντά της, με εκτιμά και με εμπιστεύεται. Λέει πως εκτός από το βαρύ μου επίθετο, με ξεχώρισε για την ευγένεια και την κοινωνικότητά μου. Είμαι η απαραίτητη συνοδός σε όλα τα ταξίδια της στην Ευρώπη. Η αλήθεια είναι πως βοήθησε σε αυτό και η γλωσσομάθειά μου και η μόρφωση που έλαβα στη σχολή. Οι εμπειρίες που έχω ζήσει κοντά της, αξέχαστες. Όπου με παρουσιάζει, εμένα την  Ελληνίδα από το Μεσολόγγι, οι Ευρωπαίοι αριστοκράτες δηλώνουν τον θαυμασμό και τον ενθουσιασμό τους. Ανυπομονώ για το επόμενο ταξίδι μας στο Μόναχο, που θα γίνει σε λίγους μήνες. Η βασίλισσα μου εκμυστηρεύτηκε πως ένας σπουδαίος Γερμανός ζωγράφος θέλει να φτιάξει το πορτρέτο μου και να το τοποθετήσει στην «Πινακοθήκη των Καλλονών» μαζί με αυτά των πιο όμορφων γυναικών της εποχής μας και ο βασιλιάς Λουδοβίκος της Βαυαρίας, πατέρας του βασιλιά Όθωνα, σκέφτεται να με τιμήσει απονέμοντάς μου τον χρυσό σταυρό</a:t>
            </a:r>
            <a:r>
              <a:rPr lang="en-GB" i="1" dirty="0"/>
              <a:t>!</a:t>
            </a:r>
            <a:r>
              <a:rPr lang="en-GB" dirty="0"/>
              <a:t> </a:t>
            </a:r>
            <a:r>
              <a:rPr lang="en-GB" i="1" dirty="0"/>
              <a:t> </a:t>
            </a:r>
            <a:endParaRPr lang="en-GB" dirty="0"/>
          </a:p>
        </p:txBody>
      </p:sp>
      <p:sp>
        <p:nvSpPr>
          <p:cNvPr id="13" name="TextBox 12">
            <a:extLst>
              <a:ext uri="{FF2B5EF4-FFF2-40B4-BE49-F238E27FC236}">
                <a16:creationId xmlns:a16="http://schemas.microsoft.com/office/drawing/2014/main" id="{A64F9606-4C1D-4C30-80F5-B7FA4C9E09E2}"/>
              </a:ext>
            </a:extLst>
          </p:cNvPr>
          <p:cNvSpPr txBox="1"/>
          <p:nvPr/>
        </p:nvSpPr>
        <p:spPr>
          <a:xfrm>
            <a:off x="87763" y="1582948"/>
            <a:ext cx="10747382" cy="3970318"/>
          </a:xfrm>
          <a:custGeom>
            <a:avLst/>
            <a:gdLst>
              <a:gd name="connsiteX0" fmla="*/ 0 w 10747382"/>
              <a:gd name="connsiteY0" fmla="*/ 0 h 3970318"/>
              <a:gd name="connsiteX1" fmla="*/ 274655 w 10747382"/>
              <a:gd name="connsiteY1" fmla="*/ 0 h 3970318"/>
              <a:gd name="connsiteX2" fmla="*/ 871732 w 10747382"/>
              <a:gd name="connsiteY2" fmla="*/ 0 h 3970318"/>
              <a:gd name="connsiteX3" fmla="*/ 1253861 w 10747382"/>
              <a:gd name="connsiteY3" fmla="*/ 0 h 3970318"/>
              <a:gd name="connsiteX4" fmla="*/ 1958412 w 10747382"/>
              <a:gd name="connsiteY4" fmla="*/ 0 h 3970318"/>
              <a:gd name="connsiteX5" fmla="*/ 2770436 w 10747382"/>
              <a:gd name="connsiteY5" fmla="*/ 0 h 3970318"/>
              <a:gd name="connsiteX6" fmla="*/ 3367513 w 10747382"/>
              <a:gd name="connsiteY6" fmla="*/ 0 h 3970318"/>
              <a:gd name="connsiteX7" fmla="*/ 4179537 w 10747382"/>
              <a:gd name="connsiteY7" fmla="*/ 0 h 3970318"/>
              <a:gd name="connsiteX8" fmla="*/ 4561667 w 10747382"/>
              <a:gd name="connsiteY8" fmla="*/ 0 h 3970318"/>
              <a:gd name="connsiteX9" fmla="*/ 5266217 w 10747382"/>
              <a:gd name="connsiteY9" fmla="*/ 0 h 3970318"/>
              <a:gd name="connsiteX10" fmla="*/ 5970768 w 10747382"/>
              <a:gd name="connsiteY10" fmla="*/ 0 h 3970318"/>
              <a:gd name="connsiteX11" fmla="*/ 6782792 w 10747382"/>
              <a:gd name="connsiteY11" fmla="*/ 0 h 3970318"/>
              <a:gd name="connsiteX12" fmla="*/ 7594817 w 10747382"/>
              <a:gd name="connsiteY12" fmla="*/ 0 h 3970318"/>
              <a:gd name="connsiteX13" fmla="*/ 7869472 w 10747382"/>
              <a:gd name="connsiteY13" fmla="*/ 0 h 3970318"/>
              <a:gd name="connsiteX14" fmla="*/ 8574023 w 10747382"/>
              <a:gd name="connsiteY14" fmla="*/ 0 h 3970318"/>
              <a:gd name="connsiteX15" fmla="*/ 9171099 w 10747382"/>
              <a:gd name="connsiteY15" fmla="*/ 0 h 3970318"/>
              <a:gd name="connsiteX16" fmla="*/ 9553228 w 10747382"/>
              <a:gd name="connsiteY16" fmla="*/ 0 h 3970318"/>
              <a:gd name="connsiteX17" fmla="*/ 10150305 w 10747382"/>
              <a:gd name="connsiteY17" fmla="*/ 0 h 3970318"/>
              <a:gd name="connsiteX18" fmla="*/ 10747382 w 10747382"/>
              <a:gd name="connsiteY18" fmla="*/ 0 h 3970318"/>
              <a:gd name="connsiteX19" fmla="*/ 10747382 w 10747382"/>
              <a:gd name="connsiteY19" fmla="*/ 606891 h 3970318"/>
              <a:gd name="connsiteX20" fmla="*/ 10747382 w 10747382"/>
              <a:gd name="connsiteY20" fmla="*/ 1054970 h 3970318"/>
              <a:gd name="connsiteX21" fmla="*/ 10747382 w 10747382"/>
              <a:gd name="connsiteY21" fmla="*/ 1701565 h 3970318"/>
              <a:gd name="connsiteX22" fmla="*/ 10747382 w 10747382"/>
              <a:gd name="connsiteY22" fmla="*/ 2308456 h 3970318"/>
              <a:gd name="connsiteX23" fmla="*/ 10747382 w 10747382"/>
              <a:gd name="connsiteY23" fmla="*/ 2915348 h 3970318"/>
              <a:gd name="connsiteX24" fmla="*/ 10747382 w 10747382"/>
              <a:gd name="connsiteY24" fmla="*/ 3482536 h 3970318"/>
              <a:gd name="connsiteX25" fmla="*/ 10747382 w 10747382"/>
              <a:gd name="connsiteY25" fmla="*/ 3970318 h 3970318"/>
              <a:gd name="connsiteX26" fmla="*/ 10257779 w 10747382"/>
              <a:gd name="connsiteY26" fmla="*/ 3970318 h 3970318"/>
              <a:gd name="connsiteX27" fmla="*/ 9983124 w 10747382"/>
              <a:gd name="connsiteY27" fmla="*/ 3970318 h 3970318"/>
              <a:gd name="connsiteX28" fmla="*/ 9493521 w 10747382"/>
              <a:gd name="connsiteY28" fmla="*/ 3970318 h 3970318"/>
              <a:gd name="connsiteX29" fmla="*/ 9218865 w 10747382"/>
              <a:gd name="connsiteY29" fmla="*/ 3970318 h 3970318"/>
              <a:gd name="connsiteX30" fmla="*/ 8944210 w 10747382"/>
              <a:gd name="connsiteY30" fmla="*/ 3970318 h 3970318"/>
              <a:gd name="connsiteX31" fmla="*/ 8669555 w 10747382"/>
              <a:gd name="connsiteY31" fmla="*/ 3970318 h 3970318"/>
              <a:gd name="connsiteX32" fmla="*/ 8287426 w 10747382"/>
              <a:gd name="connsiteY32" fmla="*/ 3970318 h 3970318"/>
              <a:gd name="connsiteX33" fmla="*/ 8012770 w 10747382"/>
              <a:gd name="connsiteY33" fmla="*/ 3970318 h 3970318"/>
              <a:gd name="connsiteX34" fmla="*/ 7200746 w 10747382"/>
              <a:gd name="connsiteY34" fmla="*/ 3970318 h 3970318"/>
              <a:gd name="connsiteX35" fmla="*/ 6711143 w 10747382"/>
              <a:gd name="connsiteY35" fmla="*/ 3970318 h 3970318"/>
              <a:gd name="connsiteX36" fmla="*/ 5899119 w 10747382"/>
              <a:gd name="connsiteY36" fmla="*/ 3970318 h 3970318"/>
              <a:gd name="connsiteX37" fmla="*/ 5302042 w 10747382"/>
              <a:gd name="connsiteY37" fmla="*/ 3970318 h 3970318"/>
              <a:gd name="connsiteX38" fmla="*/ 4597491 w 10747382"/>
              <a:gd name="connsiteY38" fmla="*/ 3970318 h 3970318"/>
              <a:gd name="connsiteX39" fmla="*/ 4322836 w 10747382"/>
              <a:gd name="connsiteY39" fmla="*/ 3970318 h 3970318"/>
              <a:gd name="connsiteX40" fmla="*/ 3833233 w 10747382"/>
              <a:gd name="connsiteY40" fmla="*/ 3970318 h 3970318"/>
              <a:gd name="connsiteX41" fmla="*/ 3343630 w 10747382"/>
              <a:gd name="connsiteY41" fmla="*/ 3970318 h 3970318"/>
              <a:gd name="connsiteX42" fmla="*/ 2531606 w 10747382"/>
              <a:gd name="connsiteY42" fmla="*/ 3970318 h 3970318"/>
              <a:gd name="connsiteX43" fmla="*/ 1934529 w 10747382"/>
              <a:gd name="connsiteY43" fmla="*/ 3970318 h 3970318"/>
              <a:gd name="connsiteX44" fmla="*/ 1552400 w 10747382"/>
              <a:gd name="connsiteY44" fmla="*/ 3970318 h 3970318"/>
              <a:gd name="connsiteX45" fmla="*/ 740375 w 10747382"/>
              <a:gd name="connsiteY45" fmla="*/ 3970318 h 3970318"/>
              <a:gd name="connsiteX46" fmla="*/ 0 w 10747382"/>
              <a:gd name="connsiteY46" fmla="*/ 3970318 h 3970318"/>
              <a:gd name="connsiteX47" fmla="*/ 0 w 10747382"/>
              <a:gd name="connsiteY47" fmla="*/ 3442833 h 3970318"/>
              <a:gd name="connsiteX48" fmla="*/ 0 w 10747382"/>
              <a:gd name="connsiteY48" fmla="*/ 2994754 h 3970318"/>
              <a:gd name="connsiteX49" fmla="*/ 0 w 10747382"/>
              <a:gd name="connsiteY49" fmla="*/ 2506972 h 3970318"/>
              <a:gd name="connsiteX50" fmla="*/ 0 w 10747382"/>
              <a:gd name="connsiteY50" fmla="*/ 1860378 h 3970318"/>
              <a:gd name="connsiteX51" fmla="*/ 0 w 10747382"/>
              <a:gd name="connsiteY51" fmla="*/ 1372596 h 3970318"/>
              <a:gd name="connsiteX52" fmla="*/ 0 w 10747382"/>
              <a:gd name="connsiteY52" fmla="*/ 924517 h 3970318"/>
              <a:gd name="connsiteX53" fmla="*/ 0 w 10747382"/>
              <a:gd name="connsiteY53" fmla="*/ 0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47382" h="3970318" fill="none" extrusionOk="0">
                <a:moveTo>
                  <a:pt x="0" y="0"/>
                </a:moveTo>
                <a:cubicBezTo>
                  <a:pt x="135906" y="-24393"/>
                  <a:pt x="188782" y="339"/>
                  <a:pt x="274655" y="0"/>
                </a:cubicBezTo>
                <a:cubicBezTo>
                  <a:pt x="360529" y="-339"/>
                  <a:pt x="702213" y="61434"/>
                  <a:pt x="871732" y="0"/>
                </a:cubicBezTo>
                <a:cubicBezTo>
                  <a:pt x="1041251" y="-61434"/>
                  <a:pt x="1139796" y="18653"/>
                  <a:pt x="1253861" y="0"/>
                </a:cubicBezTo>
                <a:cubicBezTo>
                  <a:pt x="1367926" y="-18653"/>
                  <a:pt x="1786118" y="67641"/>
                  <a:pt x="1958412" y="0"/>
                </a:cubicBezTo>
                <a:cubicBezTo>
                  <a:pt x="2130706" y="-67641"/>
                  <a:pt x="2495036" y="91175"/>
                  <a:pt x="2770436" y="0"/>
                </a:cubicBezTo>
                <a:cubicBezTo>
                  <a:pt x="3045836" y="-91175"/>
                  <a:pt x="3099881" y="59560"/>
                  <a:pt x="3367513" y="0"/>
                </a:cubicBezTo>
                <a:cubicBezTo>
                  <a:pt x="3635145" y="-59560"/>
                  <a:pt x="3800921" y="31902"/>
                  <a:pt x="4179537" y="0"/>
                </a:cubicBezTo>
                <a:cubicBezTo>
                  <a:pt x="4558153" y="-31902"/>
                  <a:pt x="4404108" y="13034"/>
                  <a:pt x="4561667" y="0"/>
                </a:cubicBezTo>
                <a:cubicBezTo>
                  <a:pt x="4719226" y="-13034"/>
                  <a:pt x="5105189" y="12746"/>
                  <a:pt x="5266217" y="0"/>
                </a:cubicBezTo>
                <a:cubicBezTo>
                  <a:pt x="5427245" y="-12746"/>
                  <a:pt x="5757422" y="83534"/>
                  <a:pt x="5970768" y="0"/>
                </a:cubicBezTo>
                <a:cubicBezTo>
                  <a:pt x="6184114" y="-83534"/>
                  <a:pt x="6580509" y="85799"/>
                  <a:pt x="6782792" y="0"/>
                </a:cubicBezTo>
                <a:cubicBezTo>
                  <a:pt x="6985075" y="-85799"/>
                  <a:pt x="7277761" y="27060"/>
                  <a:pt x="7594817" y="0"/>
                </a:cubicBezTo>
                <a:cubicBezTo>
                  <a:pt x="7911873" y="-27060"/>
                  <a:pt x="7783178" y="2089"/>
                  <a:pt x="7869472" y="0"/>
                </a:cubicBezTo>
                <a:cubicBezTo>
                  <a:pt x="7955766" y="-2089"/>
                  <a:pt x="8265334" y="14164"/>
                  <a:pt x="8574023" y="0"/>
                </a:cubicBezTo>
                <a:cubicBezTo>
                  <a:pt x="8882712" y="-14164"/>
                  <a:pt x="9021782" y="63996"/>
                  <a:pt x="9171099" y="0"/>
                </a:cubicBezTo>
                <a:cubicBezTo>
                  <a:pt x="9320416" y="-63996"/>
                  <a:pt x="9380628" y="24396"/>
                  <a:pt x="9553228" y="0"/>
                </a:cubicBezTo>
                <a:cubicBezTo>
                  <a:pt x="9725828" y="-24396"/>
                  <a:pt x="9998128" y="7230"/>
                  <a:pt x="10150305" y="0"/>
                </a:cubicBezTo>
                <a:cubicBezTo>
                  <a:pt x="10302482" y="-7230"/>
                  <a:pt x="10457972" y="5308"/>
                  <a:pt x="10747382" y="0"/>
                </a:cubicBezTo>
                <a:cubicBezTo>
                  <a:pt x="10807819" y="230528"/>
                  <a:pt x="10722203" y="422277"/>
                  <a:pt x="10747382" y="606891"/>
                </a:cubicBezTo>
                <a:cubicBezTo>
                  <a:pt x="10772561" y="791505"/>
                  <a:pt x="10699137" y="858205"/>
                  <a:pt x="10747382" y="1054970"/>
                </a:cubicBezTo>
                <a:cubicBezTo>
                  <a:pt x="10795627" y="1251735"/>
                  <a:pt x="10716042" y="1399855"/>
                  <a:pt x="10747382" y="1701565"/>
                </a:cubicBezTo>
                <a:cubicBezTo>
                  <a:pt x="10778722" y="2003275"/>
                  <a:pt x="10685822" y="2024651"/>
                  <a:pt x="10747382" y="2308456"/>
                </a:cubicBezTo>
                <a:cubicBezTo>
                  <a:pt x="10808942" y="2592261"/>
                  <a:pt x="10742536" y="2707400"/>
                  <a:pt x="10747382" y="2915348"/>
                </a:cubicBezTo>
                <a:cubicBezTo>
                  <a:pt x="10752228" y="3123296"/>
                  <a:pt x="10724577" y="3299375"/>
                  <a:pt x="10747382" y="3482536"/>
                </a:cubicBezTo>
                <a:cubicBezTo>
                  <a:pt x="10770187" y="3665697"/>
                  <a:pt x="10723237" y="3872671"/>
                  <a:pt x="10747382" y="3970318"/>
                </a:cubicBezTo>
                <a:cubicBezTo>
                  <a:pt x="10516841" y="4020751"/>
                  <a:pt x="10409190" y="3926853"/>
                  <a:pt x="10257779" y="3970318"/>
                </a:cubicBezTo>
                <a:cubicBezTo>
                  <a:pt x="10106368" y="4013783"/>
                  <a:pt x="10079811" y="3952160"/>
                  <a:pt x="9983124" y="3970318"/>
                </a:cubicBezTo>
                <a:cubicBezTo>
                  <a:pt x="9886438" y="3988476"/>
                  <a:pt x="9686183" y="3941909"/>
                  <a:pt x="9493521" y="3970318"/>
                </a:cubicBezTo>
                <a:cubicBezTo>
                  <a:pt x="9300859" y="3998727"/>
                  <a:pt x="9296650" y="3969929"/>
                  <a:pt x="9218865" y="3970318"/>
                </a:cubicBezTo>
                <a:cubicBezTo>
                  <a:pt x="9141080" y="3970707"/>
                  <a:pt x="9039874" y="3961581"/>
                  <a:pt x="8944210" y="3970318"/>
                </a:cubicBezTo>
                <a:cubicBezTo>
                  <a:pt x="8848546" y="3979055"/>
                  <a:pt x="8778127" y="3944926"/>
                  <a:pt x="8669555" y="3970318"/>
                </a:cubicBezTo>
                <a:cubicBezTo>
                  <a:pt x="8560984" y="3995710"/>
                  <a:pt x="8417021" y="3948139"/>
                  <a:pt x="8287426" y="3970318"/>
                </a:cubicBezTo>
                <a:cubicBezTo>
                  <a:pt x="8157831" y="3992497"/>
                  <a:pt x="8112833" y="3949782"/>
                  <a:pt x="8012770" y="3970318"/>
                </a:cubicBezTo>
                <a:cubicBezTo>
                  <a:pt x="7912707" y="3990854"/>
                  <a:pt x="7502900" y="3921436"/>
                  <a:pt x="7200746" y="3970318"/>
                </a:cubicBezTo>
                <a:cubicBezTo>
                  <a:pt x="6898592" y="4019200"/>
                  <a:pt x="6941853" y="3939028"/>
                  <a:pt x="6711143" y="3970318"/>
                </a:cubicBezTo>
                <a:cubicBezTo>
                  <a:pt x="6480433" y="4001608"/>
                  <a:pt x="6201335" y="3939588"/>
                  <a:pt x="5899119" y="3970318"/>
                </a:cubicBezTo>
                <a:cubicBezTo>
                  <a:pt x="5596903" y="4001048"/>
                  <a:pt x="5574830" y="3908184"/>
                  <a:pt x="5302042" y="3970318"/>
                </a:cubicBezTo>
                <a:cubicBezTo>
                  <a:pt x="5029254" y="4032452"/>
                  <a:pt x="4770129" y="3917277"/>
                  <a:pt x="4597491" y="3970318"/>
                </a:cubicBezTo>
                <a:cubicBezTo>
                  <a:pt x="4424853" y="4023359"/>
                  <a:pt x="4441643" y="3940244"/>
                  <a:pt x="4322836" y="3970318"/>
                </a:cubicBezTo>
                <a:cubicBezTo>
                  <a:pt x="4204030" y="4000392"/>
                  <a:pt x="3957354" y="3945481"/>
                  <a:pt x="3833233" y="3970318"/>
                </a:cubicBezTo>
                <a:cubicBezTo>
                  <a:pt x="3709112" y="3995155"/>
                  <a:pt x="3535099" y="3915210"/>
                  <a:pt x="3343630" y="3970318"/>
                </a:cubicBezTo>
                <a:cubicBezTo>
                  <a:pt x="3152161" y="4025426"/>
                  <a:pt x="2834513" y="3906488"/>
                  <a:pt x="2531606" y="3970318"/>
                </a:cubicBezTo>
                <a:cubicBezTo>
                  <a:pt x="2228699" y="4034148"/>
                  <a:pt x="2139141" y="3922902"/>
                  <a:pt x="1934529" y="3970318"/>
                </a:cubicBezTo>
                <a:cubicBezTo>
                  <a:pt x="1729917" y="4017734"/>
                  <a:pt x="1661356" y="3958063"/>
                  <a:pt x="1552400" y="3970318"/>
                </a:cubicBezTo>
                <a:cubicBezTo>
                  <a:pt x="1443444" y="3982573"/>
                  <a:pt x="949048" y="3874958"/>
                  <a:pt x="740375" y="3970318"/>
                </a:cubicBezTo>
                <a:cubicBezTo>
                  <a:pt x="531703" y="4065678"/>
                  <a:pt x="225311" y="3921085"/>
                  <a:pt x="0" y="3970318"/>
                </a:cubicBezTo>
                <a:cubicBezTo>
                  <a:pt x="-37049" y="3826133"/>
                  <a:pt x="27601" y="3683802"/>
                  <a:pt x="0" y="3442833"/>
                </a:cubicBezTo>
                <a:cubicBezTo>
                  <a:pt x="-27601" y="3201864"/>
                  <a:pt x="22166" y="3189877"/>
                  <a:pt x="0" y="2994754"/>
                </a:cubicBezTo>
                <a:cubicBezTo>
                  <a:pt x="-22166" y="2799631"/>
                  <a:pt x="54314" y="2659579"/>
                  <a:pt x="0" y="2506972"/>
                </a:cubicBezTo>
                <a:cubicBezTo>
                  <a:pt x="-54314" y="2354365"/>
                  <a:pt x="16948" y="2173271"/>
                  <a:pt x="0" y="1860378"/>
                </a:cubicBezTo>
                <a:cubicBezTo>
                  <a:pt x="-16948" y="1547485"/>
                  <a:pt x="54322" y="1490052"/>
                  <a:pt x="0" y="1372596"/>
                </a:cubicBezTo>
                <a:cubicBezTo>
                  <a:pt x="-54322" y="1255140"/>
                  <a:pt x="34401" y="1132588"/>
                  <a:pt x="0" y="924517"/>
                </a:cubicBezTo>
                <a:cubicBezTo>
                  <a:pt x="-34401" y="716446"/>
                  <a:pt x="100418" y="338704"/>
                  <a:pt x="0" y="0"/>
                </a:cubicBezTo>
                <a:close/>
              </a:path>
              <a:path w="10747382" h="3970318" stroke="0" extrusionOk="0">
                <a:moveTo>
                  <a:pt x="0" y="0"/>
                </a:moveTo>
                <a:cubicBezTo>
                  <a:pt x="249780" y="-25995"/>
                  <a:pt x="543679" y="5397"/>
                  <a:pt x="704551" y="0"/>
                </a:cubicBezTo>
                <a:cubicBezTo>
                  <a:pt x="865423" y="-5397"/>
                  <a:pt x="1177866" y="43876"/>
                  <a:pt x="1409101" y="0"/>
                </a:cubicBezTo>
                <a:cubicBezTo>
                  <a:pt x="1640336" y="-43876"/>
                  <a:pt x="1943350" y="51351"/>
                  <a:pt x="2221126" y="0"/>
                </a:cubicBezTo>
                <a:cubicBezTo>
                  <a:pt x="2498903" y="-51351"/>
                  <a:pt x="2450960" y="7400"/>
                  <a:pt x="2603255" y="0"/>
                </a:cubicBezTo>
                <a:cubicBezTo>
                  <a:pt x="2755550" y="-7400"/>
                  <a:pt x="2914419" y="40219"/>
                  <a:pt x="3092858" y="0"/>
                </a:cubicBezTo>
                <a:cubicBezTo>
                  <a:pt x="3271297" y="-40219"/>
                  <a:pt x="3500450" y="91374"/>
                  <a:pt x="3904882" y="0"/>
                </a:cubicBezTo>
                <a:cubicBezTo>
                  <a:pt x="4309314" y="-91374"/>
                  <a:pt x="4077951" y="12291"/>
                  <a:pt x="4179537" y="0"/>
                </a:cubicBezTo>
                <a:cubicBezTo>
                  <a:pt x="4281124" y="-12291"/>
                  <a:pt x="4616041" y="64230"/>
                  <a:pt x="4776614" y="0"/>
                </a:cubicBezTo>
                <a:cubicBezTo>
                  <a:pt x="4937187" y="-64230"/>
                  <a:pt x="5246271" y="21181"/>
                  <a:pt x="5588639" y="0"/>
                </a:cubicBezTo>
                <a:cubicBezTo>
                  <a:pt x="5931007" y="-21181"/>
                  <a:pt x="5788539" y="20247"/>
                  <a:pt x="5863294" y="0"/>
                </a:cubicBezTo>
                <a:cubicBezTo>
                  <a:pt x="5938050" y="-20247"/>
                  <a:pt x="6086153" y="3664"/>
                  <a:pt x="6245423" y="0"/>
                </a:cubicBezTo>
                <a:cubicBezTo>
                  <a:pt x="6404693" y="-3664"/>
                  <a:pt x="6858479" y="95035"/>
                  <a:pt x="7057448" y="0"/>
                </a:cubicBezTo>
                <a:cubicBezTo>
                  <a:pt x="7256418" y="-95035"/>
                  <a:pt x="7331479" y="48172"/>
                  <a:pt x="7547050" y="0"/>
                </a:cubicBezTo>
                <a:cubicBezTo>
                  <a:pt x="7762621" y="-48172"/>
                  <a:pt x="7871288" y="50892"/>
                  <a:pt x="8144127" y="0"/>
                </a:cubicBezTo>
                <a:cubicBezTo>
                  <a:pt x="8416966" y="-50892"/>
                  <a:pt x="8521058" y="13258"/>
                  <a:pt x="8633730" y="0"/>
                </a:cubicBezTo>
                <a:cubicBezTo>
                  <a:pt x="8746402" y="-13258"/>
                  <a:pt x="8841620" y="21976"/>
                  <a:pt x="9015859" y="0"/>
                </a:cubicBezTo>
                <a:cubicBezTo>
                  <a:pt x="9190098" y="-21976"/>
                  <a:pt x="9173300" y="27613"/>
                  <a:pt x="9290515" y="0"/>
                </a:cubicBezTo>
                <a:cubicBezTo>
                  <a:pt x="9407730" y="-27613"/>
                  <a:pt x="9932647" y="51091"/>
                  <a:pt x="10102539" y="0"/>
                </a:cubicBezTo>
                <a:cubicBezTo>
                  <a:pt x="10272431" y="-51091"/>
                  <a:pt x="10554333" y="14967"/>
                  <a:pt x="10747382" y="0"/>
                </a:cubicBezTo>
                <a:cubicBezTo>
                  <a:pt x="10813099" y="203007"/>
                  <a:pt x="10681020" y="324341"/>
                  <a:pt x="10747382" y="646595"/>
                </a:cubicBezTo>
                <a:cubicBezTo>
                  <a:pt x="10813744" y="968850"/>
                  <a:pt x="10693611" y="947891"/>
                  <a:pt x="10747382" y="1134377"/>
                </a:cubicBezTo>
                <a:cubicBezTo>
                  <a:pt x="10801153" y="1320863"/>
                  <a:pt x="10738497" y="1549867"/>
                  <a:pt x="10747382" y="1661862"/>
                </a:cubicBezTo>
                <a:cubicBezTo>
                  <a:pt x="10756267" y="1773857"/>
                  <a:pt x="10708309" y="1984714"/>
                  <a:pt x="10747382" y="2109940"/>
                </a:cubicBezTo>
                <a:cubicBezTo>
                  <a:pt x="10786455" y="2235166"/>
                  <a:pt x="10697893" y="2366414"/>
                  <a:pt x="10747382" y="2558019"/>
                </a:cubicBezTo>
                <a:cubicBezTo>
                  <a:pt x="10796871" y="2749624"/>
                  <a:pt x="10725191" y="2894861"/>
                  <a:pt x="10747382" y="3125207"/>
                </a:cubicBezTo>
                <a:cubicBezTo>
                  <a:pt x="10769573" y="3355553"/>
                  <a:pt x="10731634" y="3729402"/>
                  <a:pt x="10747382" y="3970318"/>
                </a:cubicBezTo>
                <a:cubicBezTo>
                  <a:pt x="10639194" y="3988342"/>
                  <a:pt x="10484690" y="3945774"/>
                  <a:pt x="10365253" y="3970318"/>
                </a:cubicBezTo>
                <a:cubicBezTo>
                  <a:pt x="10245816" y="3994862"/>
                  <a:pt x="10065800" y="3931224"/>
                  <a:pt x="9983124" y="3970318"/>
                </a:cubicBezTo>
                <a:cubicBezTo>
                  <a:pt x="9900448" y="4009412"/>
                  <a:pt x="9340213" y="3897721"/>
                  <a:pt x="9171099" y="3970318"/>
                </a:cubicBezTo>
                <a:cubicBezTo>
                  <a:pt x="9001986" y="4042915"/>
                  <a:pt x="8735021" y="3929411"/>
                  <a:pt x="8359075" y="3970318"/>
                </a:cubicBezTo>
                <a:cubicBezTo>
                  <a:pt x="7983129" y="4011225"/>
                  <a:pt x="7816234" y="3902294"/>
                  <a:pt x="7654524" y="3970318"/>
                </a:cubicBezTo>
                <a:cubicBezTo>
                  <a:pt x="7492814" y="4038342"/>
                  <a:pt x="7102903" y="3944858"/>
                  <a:pt x="6949974" y="3970318"/>
                </a:cubicBezTo>
                <a:cubicBezTo>
                  <a:pt x="6797045" y="3995778"/>
                  <a:pt x="6522203" y="3890210"/>
                  <a:pt x="6245423" y="3970318"/>
                </a:cubicBezTo>
                <a:cubicBezTo>
                  <a:pt x="5968643" y="4050426"/>
                  <a:pt x="5713563" y="3955306"/>
                  <a:pt x="5540872" y="3970318"/>
                </a:cubicBezTo>
                <a:cubicBezTo>
                  <a:pt x="5368181" y="3985330"/>
                  <a:pt x="5216867" y="3970122"/>
                  <a:pt x="5051270" y="3970318"/>
                </a:cubicBezTo>
                <a:cubicBezTo>
                  <a:pt x="4885673" y="3970514"/>
                  <a:pt x="4773365" y="3953668"/>
                  <a:pt x="4669140" y="3970318"/>
                </a:cubicBezTo>
                <a:cubicBezTo>
                  <a:pt x="4564915" y="3986968"/>
                  <a:pt x="4354775" y="3911847"/>
                  <a:pt x="4179537" y="3970318"/>
                </a:cubicBezTo>
                <a:cubicBezTo>
                  <a:pt x="4004299" y="4028789"/>
                  <a:pt x="3791268" y="3910976"/>
                  <a:pt x="3582461" y="3970318"/>
                </a:cubicBezTo>
                <a:cubicBezTo>
                  <a:pt x="3373654" y="4029660"/>
                  <a:pt x="3309804" y="3967633"/>
                  <a:pt x="3092858" y="3970318"/>
                </a:cubicBezTo>
                <a:cubicBezTo>
                  <a:pt x="2875912" y="3973003"/>
                  <a:pt x="2897032" y="3965686"/>
                  <a:pt x="2710729" y="3970318"/>
                </a:cubicBezTo>
                <a:cubicBezTo>
                  <a:pt x="2524426" y="3974950"/>
                  <a:pt x="2419637" y="3961380"/>
                  <a:pt x="2328599" y="3970318"/>
                </a:cubicBezTo>
                <a:cubicBezTo>
                  <a:pt x="2237561" y="3979256"/>
                  <a:pt x="2055368" y="3967523"/>
                  <a:pt x="1838996" y="3970318"/>
                </a:cubicBezTo>
                <a:cubicBezTo>
                  <a:pt x="1622624" y="3973113"/>
                  <a:pt x="1670679" y="3959943"/>
                  <a:pt x="1564341" y="3970318"/>
                </a:cubicBezTo>
                <a:cubicBezTo>
                  <a:pt x="1458004" y="3980693"/>
                  <a:pt x="1390780" y="3968011"/>
                  <a:pt x="1289686" y="3970318"/>
                </a:cubicBezTo>
                <a:cubicBezTo>
                  <a:pt x="1188592" y="3972625"/>
                  <a:pt x="1138505" y="3940998"/>
                  <a:pt x="1015031" y="3970318"/>
                </a:cubicBezTo>
                <a:cubicBezTo>
                  <a:pt x="891558" y="3999638"/>
                  <a:pt x="483134" y="3868695"/>
                  <a:pt x="0" y="3970318"/>
                </a:cubicBezTo>
                <a:cubicBezTo>
                  <a:pt x="-35711" y="3753798"/>
                  <a:pt x="9744" y="3627034"/>
                  <a:pt x="0" y="3522239"/>
                </a:cubicBezTo>
                <a:cubicBezTo>
                  <a:pt x="-9744" y="3417444"/>
                  <a:pt x="32690" y="3142870"/>
                  <a:pt x="0" y="2994754"/>
                </a:cubicBezTo>
                <a:cubicBezTo>
                  <a:pt x="-32690" y="2846638"/>
                  <a:pt x="57104" y="2587414"/>
                  <a:pt x="0" y="2348160"/>
                </a:cubicBezTo>
                <a:cubicBezTo>
                  <a:pt x="-57104" y="2108906"/>
                  <a:pt x="52624" y="1937749"/>
                  <a:pt x="0" y="1741268"/>
                </a:cubicBezTo>
                <a:cubicBezTo>
                  <a:pt x="-52624" y="1544787"/>
                  <a:pt x="67264" y="1245369"/>
                  <a:pt x="0" y="1094673"/>
                </a:cubicBezTo>
                <a:cubicBezTo>
                  <a:pt x="-67264" y="943978"/>
                  <a:pt x="67248" y="659597"/>
                  <a:pt x="0" y="527485"/>
                </a:cubicBezTo>
                <a:cubicBezTo>
                  <a:pt x="-67248" y="395373"/>
                  <a:pt x="36245" y="132463"/>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2419623267">
                  <a:prstGeom prst="rect">
                    <a:avLst/>
                  </a:prstGeom>
                  <ask:type>
                    <ask:lineSketchScribble/>
                  </ask:type>
                </ask:lineSketchStyleProps>
              </a:ext>
            </a:extLst>
          </a:ln>
        </p:spPr>
        <p:txBody>
          <a:bodyPr wrap="square">
            <a:spAutoFit/>
          </a:bodyPr>
          <a:lstStyle/>
          <a:p>
            <a:r>
              <a:rPr lang="el-GR" i="1" dirty="0"/>
              <a:t>Είναι συναρπαστική η ζωή μου δίπλα στο βασιλικό ζεύγος αλλά αυτό δεν με έχει κάνει απολύτως ευτυχισμένη. Στάθηκα τυχερή, είναι αλήθεια. Δεν γίνεται όμως να ξεχάσω. Μπορεί να ζω στο παλάτι, η καρδιά μου όμως ανήκει στον λαό. Για τη δική του ελευθερία αγωνίστηκε και θυσιάστηκε ο πατέρας μου. Μπορεί τελικά να κέρδισαν την ελευθερία τους οι Έλληνες, όμως η κατάσταση τα τελευταία χρόνια γίνεται όλο και πιο δύσκολη. Δεν με ξεγελούν οι ανέσεις της ζωής στο παλάτι. Έχω τα μάτια και τα αυτά μου ανοιχτά, καταλαβαίνω τι συμβαίνει. Σαν να μην τους έφτανε η φτώχεια τους, ο διχασμός που επικράτησε μεταξύ τους, πρέπει να ανέχονται και όλους τους ξένους που ανακατεύονται στις υποθέσεις μας επιδιώκοντας ο καθένας το συμφέρον του. Τις τελευταίες μέρες η κατάσταση όλο και χειροτερεύει. Άκουσα πως ο βασιλιάς επέβαλε νέα μέτρα λόγω της πτώχευσης. Στους δυσαρεστημένους προστέθηκε και ο στρατός. Κάτι μεγάλο ετοιμάζουν, το έχω μάθει από την οικογένειά μου, που διατηρεί σχέσεις με τους παλιούς συναγωνιστές του πατέρα μου. Τι θα έλεγε άραγε εκείνος  αν ζούσε και τα έβλεπε αυτά; Ποιους θα υποστήριζε;  </a:t>
            </a:r>
            <a:endParaRPr lang="en-US" i="1" dirty="0"/>
          </a:p>
          <a:p>
            <a:r>
              <a:rPr lang="el-GR" i="1" dirty="0"/>
              <a:t>Από νωρίς σήμερα δεν έχω συναντήσει τη Βασίλισσα. Είναι κλεισμένη με τον βασιλιά και τους ανθρώπους του στο γραφείο του.  Μα τι φασαρία είναι αυτή;  Σαν ποδοβολητό αλόγων που πλησιάζουν. Ακούγονται και φωνές, συνθήματα. Δεν μπορώ να περιμένω άλλο, τρέχω να δω τι συμβαίνει</a:t>
            </a:r>
            <a:r>
              <a:rPr lang="en-US" i="1" dirty="0"/>
              <a:t>.</a:t>
            </a:r>
          </a:p>
        </p:txBody>
      </p:sp>
      <p:pic>
        <p:nvPicPr>
          <p:cNvPr id="2" name="E3-Rosa-EL">
            <a:hlinkClick r:id="" action="ppaction://media"/>
            <a:extLst>
              <a:ext uri="{FF2B5EF4-FFF2-40B4-BE49-F238E27FC236}">
                <a16:creationId xmlns:a16="http://schemas.microsoft.com/office/drawing/2014/main" id="{6AE9D5EF-F628-126C-9414-DE5440C1CE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93151" y="4523661"/>
            <a:ext cx="1784481" cy="1784481"/>
          </a:xfrm>
          <a:prstGeom prst="rect">
            <a:avLst/>
          </a:prstGeom>
        </p:spPr>
      </p:pic>
    </p:spTree>
    <p:extLst>
      <p:ext uri="{BB962C8B-B14F-4D97-AF65-F5344CB8AC3E}">
        <p14:creationId xmlns:p14="http://schemas.microsoft.com/office/powerpoint/2010/main" val="245527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5" restart="whenNotActive" fill="hold" evtFilter="cancelBubble" nodeType="interactiveSeq">
                <p:stCondLst>
                  <p:cond evt="onClick" delay="0">
                    <p:tgtEl>
                      <p:spTgt spid="14"/>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audio>
              <p:cMediaNode vol="80000">
                <p:cTn id="34" fill="hold" display="0">
                  <p:stCondLst>
                    <p:cond delay="indefinite"/>
                  </p:stCondLst>
                  <p:endCondLst>
                    <p:cond evt="onStopAudio" delay="0">
                      <p:tgtEl>
                        <p:sldTgt/>
                      </p:tgtEl>
                    </p:cond>
                  </p:endCondLst>
                </p:cTn>
                <p:tgtEl>
                  <p:spTgt spid="2"/>
                </p:tgtEl>
              </p:cMediaNode>
            </p:audio>
          </p:childTnLst>
        </p:cTn>
      </p:par>
    </p:tnLst>
    <p:bldLst>
      <p:bldP spid="7" grpId="0" animBg="1"/>
      <p:bldP spid="7" grpId="1" animBg="1"/>
      <p:bldP spid="11" grpId="0" animBg="1"/>
      <p:bldP spid="11" grpId="1" animBg="1"/>
      <p:bldP spid="13" grpId="0" animBg="1"/>
      <p:bldP spid="13"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p:txBody>
          <a:bodyPr>
            <a:normAutofit fontScale="90000"/>
          </a:bodyPr>
          <a:lstStyle/>
          <a:p>
            <a:r>
              <a:rPr lang="el-GR" dirty="0"/>
              <a:t>Πρόσωπο</a:t>
            </a:r>
            <a:r>
              <a:rPr lang="en-US" dirty="0"/>
              <a:t> 3: </a:t>
            </a:r>
            <a:r>
              <a:rPr lang="el-GR" dirty="0"/>
              <a:t>Δημήτριος Καλλέργης, στρατιωτικός</a:t>
            </a:r>
            <a:endParaRPr lang="en-GB" dirty="0"/>
          </a:p>
        </p:txBody>
      </p:sp>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838200" y="1825624"/>
            <a:ext cx="11128022" cy="4796401"/>
          </a:xfrm>
        </p:spPr>
        <p:txBody>
          <a:bodyPr>
            <a:noAutofit/>
          </a:bodyPr>
          <a:lstStyle/>
          <a:p>
            <a:pPr marL="0" indent="0">
              <a:lnSpc>
                <a:spcPct val="110000"/>
              </a:lnSpc>
              <a:spcBef>
                <a:spcPts val="0"/>
              </a:spcBef>
              <a:spcAft>
                <a:spcPts val="300"/>
              </a:spcAft>
              <a:buNone/>
            </a:pPr>
            <a:r>
              <a:rPr lang="el-GR" sz="2400" b="1" i="1" dirty="0">
                <a:latin typeface="Calibri" panose="020F0502020204030204" pitchFamily="34" charset="0"/>
                <a:ea typeface="Calibri" panose="020F0502020204030204" pitchFamily="34" charset="0"/>
                <a:cs typeface="Times New Roman" panose="02020603050405020304" pitchFamily="18" charset="0"/>
              </a:rPr>
              <a:t>Είμαι ο Δημήτριος Καλλέργης, </a:t>
            </a:r>
            <a:r>
              <a:rPr lang="el-GR" sz="2400" i="1" dirty="0">
                <a:latin typeface="Calibri" panose="020F0502020204030204" pitchFamily="34" charset="0"/>
                <a:ea typeface="Calibri" panose="020F0502020204030204" pitchFamily="34" charset="0"/>
                <a:cs typeface="Times New Roman" panose="02020603050405020304" pitchFamily="18" charset="0"/>
              </a:rPr>
              <a:t>στρατιωτικός, μα πάνω απ’ όλα Έλληνας, πάντα έτοιμος να αγωνιστώ για το καλό της πατρίδας μου. Οι δύο αυτές μου ιδιότητες με έφεραν σήμερα εδώ, πάνω στο άλογό μου, επικεφαλής του συγκεντρωμένου πλήθους. Βρίσκομαι μπροστά στο ολοκαίνουριο παλάτι που στεγάζει εδώ και λίγους μήνες τους Βαυαρούς βασιλείς της Ελλάδας. Περιμένω να φανεί στο παράθυρο ο βασιλιάς Όθωνας, που βρίσκεται μέσα στο παλάτι</a:t>
            </a:r>
            <a:r>
              <a:rPr lang="en-US" sz="2400" i="1" dirty="0">
                <a:effectLst/>
                <a:latin typeface="Calibri" panose="020F0502020204030204" pitchFamily="34" charset="0"/>
                <a:ea typeface="Calibri" panose="020F0502020204030204" pitchFamily="34" charset="0"/>
                <a:cs typeface="Times New Roman" panose="02020603050405020304" pitchFamily="18" charset="0"/>
              </a:rPr>
              <a:t>. </a:t>
            </a:r>
            <a:endParaRPr lang="en-GB" sz="2400" i="1" dirty="0">
              <a:latin typeface="Calibri" panose="020F0502020204030204" pitchFamily="34" charset="0"/>
              <a:cs typeface="Times New Roman" panose="02020603050405020304" pitchFamily="18" charset="0"/>
            </a:endParaRPr>
          </a:p>
        </p:txBody>
      </p:sp>
      <p:sp>
        <p:nvSpPr>
          <p:cNvPr id="9" name="Ορθογώνιο 8">
            <a:extLst>
              <a:ext uri="{FF2B5EF4-FFF2-40B4-BE49-F238E27FC236}">
                <a16:creationId xmlns:a16="http://schemas.microsoft.com/office/drawing/2014/main" id="{482323B7-0EC6-4670-B9C9-1D7EE4EE263B}"/>
              </a:ext>
            </a:extLst>
          </p:cNvPr>
          <p:cNvSpPr/>
          <p:nvPr/>
        </p:nvSpPr>
        <p:spPr>
          <a:xfrm>
            <a:off x="10487194" y="100964"/>
            <a:ext cx="1149350" cy="1724660"/>
          </a:xfrm>
          <a:prstGeom prst="rect">
            <a:avLst/>
          </a:prstGeom>
          <a:blipFill>
            <a:blip r:embed="rId4">
              <a:extLst>
                <a:ext uri="{28A0092B-C50C-407E-A947-70E740481C1C}">
                  <a14:useLocalDpi xmlns:a14="http://schemas.microsoft.com/office/drawing/2010/main" val="0"/>
                </a:ext>
              </a:extLst>
            </a:blip>
            <a:srcRect/>
            <a:stretch>
              <a:fillRect l="-22000" r="-22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en-GB"/>
          </a:p>
        </p:txBody>
      </p:sp>
      <p:sp>
        <p:nvSpPr>
          <p:cNvPr id="7" name="TextBox 6">
            <a:extLst>
              <a:ext uri="{FF2B5EF4-FFF2-40B4-BE49-F238E27FC236}">
                <a16:creationId xmlns:a16="http://schemas.microsoft.com/office/drawing/2014/main" id="{05EEBCD6-A48C-4A5F-87F0-D61331D5EEFF}"/>
              </a:ext>
            </a:extLst>
          </p:cNvPr>
          <p:cNvSpPr txBox="1"/>
          <p:nvPr/>
        </p:nvSpPr>
        <p:spPr>
          <a:xfrm>
            <a:off x="241616" y="560788"/>
            <a:ext cx="10220269" cy="6226833"/>
          </a:xfrm>
          <a:custGeom>
            <a:avLst/>
            <a:gdLst>
              <a:gd name="connsiteX0" fmla="*/ 0 w 10220269"/>
              <a:gd name="connsiteY0" fmla="*/ 0 h 6226833"/>
              <a:gd name="connsiteX1" fmla="*/ 261185 w 10220269"/>
              <a:gd name="connsiteY1" fmla="*/ 0 h 6226833"/>
              <a:gd name="connsiteX2" fmla="*/ 624572 w 10220269"/>
              <a:gd name="connsiteY2" fmla="*/ 0 h 6226833"/>
              <a:gd name="connsiteX3" fmla="*/ 1396770 w 10220269"/>
              <a:gd name="connsiteY3" fmla="*/ 0 h 6226833"/>
              <a:gd name="connsiteX4" fmla="*/ 1657955 w 10220269"/>
              <a:gd name="connsiteY4" fmla="*/ 0 h 6226833"/>
              <a:gd name="connsiteX5" fmla="*/ 2430153 w 10220269"/>
              <a:gd name="connsiteY5" fmla="*/ 0 h 6226833"/>
              <a:gd name="connsiteX6" fmla="*/ 2895743 w 10220269"/>
              <a:gd name="connsiteY6" fmla="*/ 0 h 6226833"/>
              <a:gd name="connsiteX7" fmla="*/ 3259130 w 10220269"/>
              <a:gd name="connsiteY7" fmla="*/ 0 h 6226833"/>
              <a:gd name="connsiteX8" fmla="*/ 3724720 w 10220269"/>
              <a:gd name="connsiteY8" fmla="*/ 0 h 6226833"/>
              <a:gd name="connsiteX9" fmla="*/ 3985905 w 10220269"/>
              <a:gd name="connsiteY9" fmla="*/ 0 h 6226833"/>
              <a:gd name="connsiteX10" fmla="*/ 4655900 w 10220269"/>
              <a:gd name="connsiteY10" fmla="*/ 0 h 6226833"/>
              <a:gd name="connsiteX11" fmla="*/ 5325896 w 10220269"/>
              <a:gd name="connsiteY11" fmla="*/ 0 h 6226833"/>
              <a:gd name="connsiteX12" fmla="*/ 5689283 w 10220269"/>
              <a:gd name="connsiteY12" fmla="*/ 0 h 6226833"/>
              <a:gd name="connsiteX13" fmla="*/ 5950468 w 10220269"/>
              <a:gd name="connsiteY13" fmla="*/ 0 h 6226833"/>
              <a:gd name="connsiteX14" fmla="*/ 6518260 w 10220269"/>
              <a:gd name="connsiteY14" fmla="*/ 0 h 6226833"/>
              <a:gd name="connsiteX15" fmla="*/ 6983850 w 10220269"/>
              <a:gd name="connsiteY15" fmla="*/ 0 h 6226833"/>
              <a:gd name="connsiteX16" fmla="*/ 7653846 w 10220269"/>
              <a:gd name="connsiteY16" fmla="*/ 0 h 6226833"/>
              <a:gd name="connsiteX17" fmla="*/ 8426044 w 10220269"/>
              <a:gd name="connsiteY17" fmla="*/ 0 h 6226833"/>
              <a:gd name="connsiteX18" fmla="*/ 8687229 w 10220269"/>
              <a:gd name="connsiteY18" fmla="*/ 0 h 6226833"/>
              <a:gd name="connsiteX19" fmla="*/ 9050616 w 10220269"/>
              <a:gd name="connsiteY19" fmla="*/ 0 h 6226833"/>
              <a:gd name="connsiteX20" fmla="*/ 9516206 w 10220269"/>
              <a:gd name="connsiteY20" fmla="*/ 0 h 6226833"/>
              <a:gd name="connsiteX21" fmla="*/ 10220269 w 10220269"/>
              <a:gd name="connsiteY21" fmla="*/ 0 h 6226833"/>
              <a:gd name="connsiteX22" fmla="*/ 10220269 w 10220269"/>
              <a:gd name="connsiteY22" fmla="*/ 566076 h 6226833"/>
              <a:gd name="connsiteX23" fmla="*/ 10220269 w 10220269"/>
              <a:gd name="connsiteY23" fmla="*/ 1007615 h 6226833"/>
              <a:gd name="connsiteX24" fmla="*/ 10220269 w 10220269"/>
              <a:gd name="connsiteY24" fmla="*/ 1635959 h 6226833"/>
              <a:gd name="connsiteX25" fmla="*/ 10220269 w 10220269"/>
              <a:gd name="connsiteY25" fmla="*/ 2077498 h 6226833"/>
              <a:gd name="connsiteX26" fmla="*/ 10220269 w 10220269"/>
              <a:gd name="connsiteY26" fmla="*/ 2519037 h 6226833"/>
              <a:gd name="connsiteX27" fmla="*/ 10220269 w 10220269"/>
              <a:gd name="connsiteY27" fmla="*/ 3147381 h 6226833"/>
              <a:gd name="connsiteX28" fmla="*/ 10220269 w 10220269"/>
              <a:gd name="connsiteY28" fmla="*/ 3775725 h 6226833"/>
              <a:gd name="connsiteX29" fmla="*/ 10220269 w 10220269"/>
              <a:gd name="connsiteY29" fmla="*/ 4279532 h 6226833"/>
              <a:gd name="connsiteX30" fmla="*/ 10220269 w 10220269"/>
              <a:gd name="connsiteY30" fmla="*/ 4907877 h 6226833"/>
              <a:gd name="connsiteX31" fmla="*/ 10220269 w 10220269"/>
              <a:gd name="connsiteY31" fmla="*/ 5287147 h 6226833"/>
              <a:gd name="connsiteX32" fmla="*/ 10220269 w 10220269"/>
              <a:gd name="connsiteY32" fmla="*/ 6226833 h 6226833"/>
              <a:gd name="connsiteX33" fmla="*/ 9959084 w 10220269"/>
              <a:gd name="connsiteY33" fmla="*/ 6226833 h 6226833"/>
              <a:gd name="connsiteX34" fmla="*/ 9186886 w 10220269"/>
              <a:gd name="connsiteY34" fmla="*/ 6226833 h 6226833"/>
              <a:gd name="connsiteX35" fmla="*/ 8414688 w 10220269"/>
              <a:gd name="connsiteY35" fmla="*/ 6226833 h 6226833"/>
              <a:gd name="connsiteX36" fmla="*/ 7846895 w 10220269"/>
              <a:gd name="connsiteY36" fmla="*/ 6226833 h 6226833"/>
              <a:gd name="connsiteX37" fmla="*/ 7585711 w 10220269"/>
              <a:gd name="connsiteY37" fmla="*/ 6226833 h 6226833"/>
              <a:gd name="connsiteX38" fmla="*/ 7120121 w 10220269"/>
              <a:gd name="connsiteY38" fmla="*/ 6226833 h 6226833"/>
              <a:gd name="connsiteX39" fmla="*/ 6552328 w 10220269"/>
              <a:gd name="connsiteY39" fmla="*/ 6226833 h 6226833"/>
              <a:gd name="connsiteX40" fmla="*/ 6291143 w 10220269"/>
              <a:gd name="connsiteY40" fmla="*/ 6226833 h 6226833"/>
              <a:gd name="connsiteX41" fmla="*/ 5825553 w 10220269"/>
              <a:gd name="connsiteY41" fmla="*/ 6226833 h 6226833"/>
              <a:gd name="connsiteX42" fmla="*/ 5053355 w 10220269"/>
              <a:gd name="connsiteY42" fmla="*/ 6226833 h 6226833"/>
              <a:gd name="connsiteX43" fmla="*/ 4689968 w 10220269"/>
              <a:gd name="connsiteY43" fmla="*/ 6226833 h 6226833"/>
              <a:gd name="connsiteX44" fmla="*/ 4122175 w 10220269"/>
              <a:gd name="connsiteY44" fmla="*/ 6226833 h 6226833"/>
              <a:gd name="connsiteX45" fmla="*/ 3758788 w 10220269"/>
              <a:gd name="connsiteY45" fmla="*/ 6226833 h 6226833"/>
              <a:gd name="connsiteX46" fmla="*/ 2986590 w 10220269"/>
              <a:gd name="connsiteY46" fmla="*/ 6226833 h 6226833"/>
              <a:gd name="connsiteX47" fmla="*/ 2725405 w 10220269"/>
              <a:gd name="connsiteY47" fmla="*/ 6226833 h 6226833"/>
              <a:gd name="connsiteX48" fmla="*/ 2362018 w 10220269"/>
              <a:gd name="connsiteY48" fmla="*/ 6226833 h 6226833"/>
              <a:gd name="connsiteX49" fmla="*/ 1589820 w 10220269"/>
              <a:gd name="connsiteY49" fmla="*/ 6226833 h 6226833"/>
              <a:gd name="connsiteX50" fmla="*/ 1328635 w 10220269"/>
              <a:gd name="connsiteY50" fmla="*/ 6226833 h 6226833"/>
              <a:gd name="connsiteX51" fmla="*/ 556437 w 10220269"/>
              <a:gd name="connsiteY51" fmla="*/ 6226833 h 6226833"/>
              <a:gd name="connsiteX52" fmla="*/ 0 w 10220269"/>
              <a:gd name="connsiteY52" fmla="*/ 6226833 h 6226833"/>
              <a:gd name="connsiteX53" fmla="*/ 0 w 10220269"/>
              <a:gd name="connsiteY53" fmla="*/ 5847562 h 6226833"/>
              <a:gd name="connsiteX54" fmla="*/ 0 w 10220269"/>
              <a:gd name="connsiteY54" fmla="*/ 5468292 h 6226833"/>
              <a:gd name="connsiteX55" fmla="*/ 0 w 10220269"/>
              <a:gd name="connsiteY55" fmla="*/ 4964484 h 6226833"/>
              <a:gd name="connsiteX56" fmla="*/ 0 w 10220269"/>
              <a:gd name="connsiteY56" fmla="*/ 4585213 h 6226833"/>
              <a:gd name="connsiteX57" fmla="*/ 0 w 10220269"/>
              <a:gd name="connsiteY57" fmla="*/ 3956869 h 6226833"/>
              <a:gd name="connsiteX58" fmla="*/ 0 w 10220269"/>
              <a:gd name="connsiteY58" fmla="*/ 3515330 h 6226833"/>
              <a:gd name="connsiteX59" fmla="*/ 0 w 10220269"/>
              <a:gd name="connsiteY59" fmla="*/ 3011523 h 6226833"/>
              <a:gd name="connsiteX60" fmla="*/ 0 w 10220269"/>
              <a:gd name="connsiteY60" fmla="*/ 2383179 h 6226833"/>
              <a:gd name="connsiteX61" fmla="*/ 0 w 10220269"/>
              <a:gd name="connsiteY61" fmla="*/ 1879371 h 6226833"/>
              <a:gd name="connsiteX62" fmla="*/ 0 w 10220269"/>
              <a:gd name="connsiteY62" fmla="*/ 1375564 h 6226833"/>
              <a:gd name="connsiteX63" fmla="*/ 0 w 10220269"/>
              <a:gd name="connsiteY63" fmla="*/ 934025 h 6226833"/>
              <a:gd name="connsiteX64" fmla="*/ 0 w 10220269"/>
              <a:gd name="connsiteY64" fmla="*/ 0 h 622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0220269" h="6226833" fill="none" extrusionOk="0">
                <a:moveTo>
                  <a:pt x="0" y="0"/>
                </a:moveTo>
                <a:cubicBezTo>
                  <a:pt x="70435" y="-6949"/>
                  <a:pt x="141152" y="21906"/>
                  <a:pt x="261185" y="0"/>
                </a:cubicBezTo>
                <a:cubicBezTo>
                  <a:pt x="381218" y="-21906"/>
                  <a:pt x="447769" y="39044"/>
                  <a:pt x="624572" y="0"/>
                </a:cubicBezTo>
                <a:cubicBezTo>
                  <a:pt x="801375" y="-39044"/>
                  <a:pt x="1055624" y="60387"/>
                  <a:pt x="1396770" y="0"/>
                </a:cubicBezTo>
                <a:cubicBezTo>
                  <a:pt x="1737916" y="-60387"/>
                  <a:pt x="1530508" y="25049"/>
                  <a:pt x="1657955" y="0"/>
                </a:cubicBezTo>
                <a:cubicBezTo>
                  <a:pt x="1785402" y="-25049"/>
                  <a:pt x="2264018" y="48049"/>
                  <a:pt x="2430153" y="0"/>
                </a:cubicBezTo>
                <a:cubicBezTo>
                  <a:pt x="2596288" y="-48049"/>
                  <a:pt x="2779199" y="10099"/>
                  <a:pt x="2895743" y="0"/>
                </a:cubicBezTo>
                <a:cubicBezTo>
                  <a:pt x="3012287" y="-10099"/>
                  <a:pt x="3128423" y="23434"/>
                  <a:pt x="3259130" y="0"/>
                </a:cubicBezTo>
                <a:cubicBezTo>
                  <a:pt x="3389837" y="-23434"/>
                  <a:pt x="3604350" y="42366"/>
                  <a:pt x="3724720" y="0"/>
                </a:cubicBezTo>
                <a:cubicBezTo>
                  <a:pt x="3845090" y="-42366"/>
                  <a:pt x="3881089" y="3916"/>
                  <a:pt x="3985905" y="0"/>
                </a:cubicBezTo>
                <a:cubicBezTo>
                  <a:pt x="4090721" y="-3916"/>
                  <a:pt x="4514659" y="14968"/>
                  <a:pt x="4655900" y="0"/>
                </a:cubicBezTo>
                <a:cubicBezTo>
                  <a:pt x="4797141" y="-14968"/>
                  <a:pt x="5150248" y="74101"/>
                  <a:pt x="5325896" y="0"/>
                </a:cubicBezTo>
                <a:cubicBezTo>
                  <a:pt x="5501544" y="-74101"/>
                  <a:pt x="5514079" y="10790"/>
                  <a:pt x="5689283" y="0"/>
                </a:cubicBezTo>
                <a:cubicBezTo>
                  <a:pt x="5864487" y="-10790"/>
                  <a:pt x="5891723" y="2288"/>
                  <a:pt x="5950468" y="0"/>
                </a:cubicBezTo>
                <a:cubicBezTo>
                  <a:pt x="6009213" y="-2288"/>
                  <a:pt x="6331907" y="12681"/>
                  <a:pt x="6518260" y="0"/>
                </a:cubicBezTo>
                <a:cubicBezTo>
                  <a:pt x="6704613" y="-12681"/>
                  <a:pt x="6834225" y="40768"/>
                  <a:pt x="6983850" y="0"/>
                </a:cubicBezTo>
                <a:cubicBezTo>
                  <a:pt x="7133475" y="-40768"/>
                  <a:pt x="7322050" y="19890"/>
                  <a:pt x="7653846" y="0"/>
                </a:cubicBezTo>
                <a:cubicBezTo>
                  <a:pt x="7985642" y="-19890"/>
                  <a:pt x="8072876" y="89616"/>
                  <a:pt x="8426044" y="0"/>
                </a:cubicBezTo>
                <a:cubicBezTo>
                  <a:pt x="8779212" y="-89616"/>
                  <a:pt x="8615093" y="9370"/>
                  <a:pt x="8687229" y="0"/>
                </a:cubicBezTo>
                <a:cubicBezTo>
                  <a:pt x="8759366" y="-9370"/>
                  <a:pt x="8895866" y="40817"/>
                  <a:pt x="9050616" y="0"/>
                </a:cubicBezTo>
                <a:cubicBezTo>
                  <a:pt x="9205366" y="-40817"/>
                  <a:pt x="9363537" y="35457"/>
                  <a:pt x="9516206" y="0"/>
                </a:cubicBezTo>
                <a:cubicBezTo>
                  <a:pt x="9668875" y="-35457"/>
                  <a:pt x="10032778" y="59571"/>
                  <a:pt x="10220269" y="0"/>
                </a:cubicBezTo>
                <a:cubicBezTo>
                  <a:pt x="10255245" y="243053"/>
                  <a:pt x="10206887" y="411798"/>
                  <a:pt x="10220269" y="566076"/>
                </a:cubicBezTo>
                <a:cubicBezTo>
                  <a:pt x="10233651" y="720354"/>
                  <a:pt x="10179363" y="887286"/>
                  <a:pt x="10220269" y="1007615"/>
                </a:cubicBezTo>
                <a:cubicBezTo>
                  <a:pt x="10261175" y="1127944"/>
                  <a:pt x="10161793" y="1411162"/>
                  <a:pt x="10220269" y="1635959"/>
                </a:cubicBezTo>
                <a:cubicBezTo>
                  <a:pt x="10278745" y="1860756"/>
                  <a:pt x="10214456" y="1973892"/>
                  <a:pt x="10220269" y="2077498"/>
                </a:cubicBezTo>
                <a:cubicBezTo>
                  <a:pt x="10226082" y="2181104"/>
                  <a:pt x="10186463" y="2395824"/>
                  <a:pt x="10220269" y="2519037"/>
                </a:cubicBezTo>
                <a:cubicBezTo>
                  <a:pt x="10254075" y="2642250"/>
                  <a:pt x="10220124" y="2853684"/>
                  <a:pt x="10220269" y="3147381"/>
                </a:cubicBezTo>
                <a:cubicBezTo>
                  <a:pt x="10220414" y="3441078"/>
                  <a:pt x="10173121" y="3563680"/>
                  <a:pt x="10220269" y="3775725"/>
                </a:cubicBezTo>
                <a:cubicBezTo>
                  <a:pt x="10267417" y="3987770"/>
                  <a:pt x="10188125" y="4126292"/>
                  <a:pt x="10220269" y="4279532"/>
                </a:cubicBezTo>
                <a:cubicBezTo>
                  <a:pt x="10252413" y="4432772"/>
                  <a:pt x="10177916" y="4743519"/>
                  <a:pt x="10220269" y="4907877"/>
                </a:cubicBezTo>
                <a:cubicBezTo>
                  <a:pt x="10262622" y="5072235"/>
                  <a:pt x="10216216" y="5126813"/>
                  <a:pt x="10220269" y="5287147"/>
                </a:cubicBezTo>
                <a:cubicBezTo>
                  <a:pt x="10224322" y="5447481"/>
                  <a:pt x="10145647" y="5990931"/>
                  <a:pt x="10220269" y="6226833"/>
                </a:cubicBezTo>
                <a:cubicBezTo>
                  <a:pt x="10116281" y="6254614"/>
                  <a:pt x="10084523" y="6198511"/>
                  <a:pt x="9959084" y="6226833"/>
                </a:cubicBezTo>
                <a:cubicBezTo>
                  <a:pt x="9833646" y="6255155"/>
                  <a:pt x="9543421" y="6157630"/>
                  <a:pt x="9186886" y="6226833"/>
                </a:cubicBezTo>
                <a:cubicBezTo>
                  <a:pt x="8830351" y="6296036"/>
                  <a:pt x="8584147" y="6225669"/>
                  <a:pt x="8414688" y="6226833"/>
                </a:cubicBezTo>
                <a:cubicBezTo>
                  <a:pt x="8245229" y="6227997"/>
                  <a:pt x="8049699" y="6200777"/>
                  <a:pt x="7846895" y="6226833"/>
                </a:cubicBezTo>
                <a:cubicBezTo>
                  <a:pt x="7644091" y="6252889"/>
                  <a:pt x="7699457" y="6215546"/>
                  <a:pt x="7585711" y="6226833"/>
                </a:cubicBezTo>
                <a:cubicBezTo>
                  <a:pt x="7471965" y="6238120"/>
                  <a:pt x="7280361" y="6179694"/>
                  <a:pt x="7120121" y="6226833"/>
                </a:cubicBezTo>
                <a:cubicBezTo>
                  <a:pt x="6959881" y="6273972"/>
                  <a:pt x="6761557" y="6206209"/>
                  <a:pt x="6552328" y="6226833"/>
                </a:cubicBezTo>
                <a:cubicBezTo>
                  <a:pt x="6343099" y="6247457"/>
                  <a:pt x="6355434" y="6220510"/>
                  <a:pt x="6291143" y="6226833"/>
                </a:cubicBezTo>
                <a:cubicBezTo>
                  <a:pt x="6226853" y="6233156"/>
                  <a:pt x="5999319" y="6188268"/>
                  <a:pt x="5825553" y="6226833"/>
                </a:cubicBezTo>
                <a:cubicBezTo>
                  <a:pt x="5651787" y="6265398"/>
                  <a:pt x="5214190" y="6146738"/>
                  <a:pt x="5053355" y="6226833"/>
                </a:cubicBezTo>
                <a:cubicBezTo>
                  <a:pt x="4892520" y="6306928"/>
                  <a:pt x="4812845" y="6203143"/>
                  <a:pt x="4689968" y="6226833"/>
                </a:cubicBezTo>
                <a:cubicBezTo>
                  <a:pt x="4567091" y="6250523"/>
                  <a:pt x="4309836" y="6198481"/>
                  <a:pt x="4122175" y="6226833"/>
                </a:cubicBezTo>
                <a:cubicBezTo>
                  <a:pt x="3934514" y="6255185"/>
                  <a:pt x="3884778" y="6217651"/>
                  <a:pt x="3758788" y="6226833"/>
                </a:cubicBezTo>
                <a:cubicBezTo>
                  <a:pt x="3632798" y="6236015"/>
                  <a:pt x="3247076" y="6177973"/>
                  <a:pt x="2986590" y="6226833"/>
                </a:cubicBezTo>
                <a:cubicBezTo>
                  <a:pt x="2726104" y="6275693"/>
                  <a:pt x="2847085" y="6199162"/>
                  <a:pt x="2725405" y="6226833"/>
                </a:cubicBezTo>
                <a:cubicBezTo>
                  <a:pt x="2603726" y="6254504"/>
                  <a:pt x="2459774" y="6219204"/>
                  <a:pt x="2362018" y="6226833"/>
                </a:cubicBezTo>
                <a:cubicBezTo>
                  <a:pt x="2264262" y="6234462"/>
                  <a:pt x="1974512" y="6172071"/>
                  <a:pt x="1589820" y="6226833"/>
                </a:cubicBezTo>
                <a:cubicBezTo>
                  <a:pt x="1205128" y="6281595"/>
                  <a:pt x="1426082" y="6210127"/>
                  <a:pt x="1328635" y="6226833"/>
                </a:cubicBezTo>
                <a:cubicBezTo>
                  <a:pt x="1231188" y="6243539"/>
                  <a:pt x="737682" y="6182990"/>
                  <a:pt x="556437" y="6226833"/>
                </a:cubicBezTo>
                <a:cubicBezTo>
                  <a:pt x="375192" y="6270676"/>
                  <a:pt x="201244" y="6171937"/>
                  <a:pt x="0" y="6226833"/>
                </a:cubicBezTo>
                <a:cubicBezTo>
                  <a:pt x="-6909" y="6065961"/>
                  <a:pt x="41872" y="5975578"/>
                  <a:pt x="0" y="5847562"/>
                </a:cubicBezTo>
                <a:cubicBezTo>
                  <a:pt x="-41872" y="5719546"/>
                  <a:pt x="45244" y="5630412"/>
                  <a:pt x="0" y="5468292"/>
                </a:cubicBezTo>
                <a:cubicBezTo>
                  <a:pt x="-45244" y="5306172"/>
                  <a:pt x="28248" y="5096274"/>
                  <a:pt x="0" y="4964484"/>
                </a:cubicBezTo>
                <a:cubicBezTo>
                  <a:pt x="-28248" y="4832694"/>
                  <a:pt x="5294" y="4725392"/>
                  <a:pt x="0" y="4585213"/>
                </a:cubicBezTo>
                <a:cubicBezTo>
                  <a:pt x="-5294" y="4445034"/>
                  <a:pt x="36027" y="4177342"/>
                  <a:pt x="0" y="3956869"/>
                </a:cubicBezTo>
                <a:cubicBezTo>
                  <a:pt x="-36027" y="3736396"/>
                  <a:pt x="14795" y="3626117"/>
                  <a:pt x="0" y="3515330"/>
                </a:cubicBezTo>
                <a:cubicBezTo>
                  <a:pt x="-14795" y="3404543"/>
                  <a:pt x="58684" y="3176803"/>
                  <a:pt x="0" y="3011523"/>
                </a:cubicBezTo>
                <a:cubicBezTo>
                  <a:pt x="-58684" y="2846243"/>
                  <a:pt x="14964" y="2690897"/>
                  <a:pt x="0" y="2383179"/>
                </a:cubicBezTo>
                <a:cubicBezTo>
                  <a:pt x="-14964" y="2075461"/>
                  <a:pt x="3156" y="2092871"/>
                  <a:pt x="0" y="1879371"/>
                </a:cubicBezTo>
                <a:cubicBezTo>
                  <a:pt x="-3156" y="1665871"/>
                  <a:pt x="56182" y="1605220"/>
                  <a:pt x="0" y="1375564"/>
                </a:cubicBezTo>
                <a:cubicBezTo>
                  <a:pt x="-56182" y="1145908"/>
                  <a:pt x="46152" y="1044822"/>
                  <a:pt x="0" y="934025"/>
                </a:cubicBezTo>
                <a:cubicBezTo>
                  <a:pt x="-46152" y="823228"/>
                  <a:pt x="111083" y="420897"/>
                  <a:pt x="0" y="0"/>
                </a:cubicBezTo>
                <a:close/>
              </a:path>
              <a:path w="10220269" h="6226833" stroke="0" extrusionOk="0">
                <a:moveTo>
                  <a:pt x="0" y="0"/>
                </a:moveTo>
                <a:cubicBezTo>
                  <a:pt x="304608" y="-28223"/>
                  <a:pt x="612473" y="14721"/>
                  <a:pt x="772198" y="0"/>
                </a:cubicBezTo>
                <a:cubicBezTo>
                  <a:pt x="931923" y="-14721"/>
                  <a:pt x="1091527" y="35751"/>
                  <a:pt x="1339991" y="0"/>
                </a:cubicBezTo>
                <a:cubicBezTo>
                  <a:pt x="1588455" y="-35751"/>
                  <a:pt x="1671344" y="25573"/>
                  <a:pt x="1805581" y="0"/>
                </a:cubicBezTo>
                <a:cubicBezTo>
                  <a:pt x="1939818" y="-25573"/>
                  <a:pt x="2153422" y="51615"/>
                  <a:pt x="2373374" y="0"/>
                </a:cubicBezTo>
                <a:cubicBezTo>
                  <a:pt x="2593326" y="-51615"/>
                  <a:pt x="2662985" y="23523"/>
                  <a:pt x="2838964" y="0"/>
                </a:cubicBezTo>
                <a:cubicBezTo>
                  <a:pt x="3014943" y="-23523"/>
                  <a:pt x="3359551" y="79819"/>
                  <a:pt x="3508959" y="0"/>
                </a:cubicBezTo>
                <a:cubicBezTo>
                  <a:pt x="3658368" y="-79819"/>
                  <a:pt x="3950539" y="47781"/>
                  <a:pt x="4178954" y="0"/>
                </a:cubicBezTo>
                <a:cubicBezTo>
                  <a:pt x="4407370" y="-47781"/>
                  <a:pt x="4400888" y="4708"/>
                  <a:pt x="4542342" y="0"/>
                </a:cubicBezTo>
                <a:cubicBezTo>
                  <a:pt x="4683796" y="-4708"/>
                  <a:pt x="4777799" y="38364"/>
                  <a:pt x="5007932" y="0"/>
                </a:cubicBezTo>
                <a:cubicBezTo>
                  <a:pt x="5238065" y="-38364"/>
                  <a:pt x="5510254" y="20589"/>
                  <a:pt x="5677927" y="0"/>
                </a:cubicBezTo>
                <a:cubicBezTo>
                  <a:pt x="5845600" y="-20589"/>
                  <a:pt x="6088633" y="64369"/>
                  <a:pt x="6245720" y="0"/>
                </a:cubicBezTo>
                <a:cubicBezTo>
                  <a:pt x="6402807" y="-64369"/>
                  <a:pt x="6694878" y="24245"/>
                  <a:pt x="6813513" y="0"/>
                </a:cubicBezTo>
                <a:cubicBezTo>
                  <a:pt x="6932148" y="-24245"/>
                  <a:pt x="6994289" y="28063"/>
                  <a:pt x="7074697" y="0"/>
                </a:cubicBezTo>
                <a:cubicBezTo>
                  <a:pt x="7155105" y="-28063"/>
                  <a:pt x="7248950" y="27835"/>
                  <a:pt x="7335882" y="0"/>
                </a:cubicBezTo>
                <a:cubicBezTo>
                  <a:pt x="7422815" y="-27835"/>
                  <a:pt x="7736150" y="56788"/>
                  <a:pt x="7903675" y="0"/>
                </a:cubicBezTo>
                <a:cubicBezTo>
                  <a:pt x="8071200" y="-56788"/>
                  <a:pt x="8259145" y="44457"/>
                  <a:pt x="8369265" y="0"/>
                </a:cubicBezTo>
                <a:cubicBezTo>
                  <a:pt x="8479385" y="-44457"/>
                  <a:pt x="8564279" y="25369"/>
                  <a:pt x="8630449" y="0"/>
                </a:cubicBezTo>
                <a:cubicBezTo>
                  <a:pt x="8696619" y="-25369"/>
                  <a:pt x="8976939" y="4366"/>
                  <a:pt x="9096039" y="0"/>
                </a:cubicBezTo>
                <a:cubicBezTo>
                  <a:pt x="9215139" y="-4366"/>
                  <a:pt x="9355739" y="36058"/>
                  <a:pt x="9561629" y="0"/>
                </a:cubicBezTo>
                <a:cubicBezTo>
                  <a:pt x="9767519" y="-36058"/>
                  <a:pt x="10023463" y="68734"/>
                  <a:pt x="10220269" y="0"/>
                </a:cubicBezTo>
                <a:cubicBezTo>
                  <a:pt x="10257033" y="135669"/>
                  <a:pt x="10213741" y="318844"/>
                  <a:pt x="10220269" y="503807"/>
                </a:cubicBezTo>
                <a:cubicBezTo>
                  <a:pt x="10226797" y="688770"/>
                  <a:pt x="10152830" y="998891"/>
                  <a:pt x="10220269" y="1132151"/>
                </a:cubicBezTo>
                <a:cubicBezTo>
                  <a:pt x="10287708" y="1265411"/>
                  <a:pt x="10200060" y="1633067"/>
                  <a:pt x="10220269" y="1822764"/>
                </a:cubicBezTo>
                <a:cubicBezTo>
                  <a:pt x="10240478" y="2012461"/>
                  <a:pt x="10216051" y="2224353"/>
                  <a:pt x="10220269" y="2326571"/>
                </a:cubicBezTo>
                <a:cubicBezTo>
                  <a:pt x="10224487" y="2428789"/>
                  <a:pt x="10185256" y="2805274"/>
                  <a:pt x="10220269" y="2954915"/>
                </a:cubicBezTo>
                <a:cubicBezTo>
                  <a:pt x="10255282" y="3104556"/>
                  <a:pt x="10187136" y="3268445"/>
                  <a:pt x="10220269" y="3458723"/>
                </a:cubicBezTo>
                <a:cubicBezTo>
                  <a:pt x="10253402" y="3649001"/>
                  <a:pt x="10205087" y="3822514"/>
                  <a:pt x="10220269" y="4024798"/>
                </a:cubicBezTo>
                <a:cubicBezTo>
                  <a:pt x="10235451" y="4227082"/>
                  <a:pt x="10174142" y="4414841"/>
                  <a:pt x="10220269" y="4715411"/>
                </a:cubicBezTo>
                <a:cubicBezTo>
                  <a:pt x="10266396" y="5015981"/>
                  <a:pt x="10187504" y="4912122"/>
                  <a:pt x="10220269" y="5094682"/>
                </a:cubicBezTo>
                <a:cubicBezTo>
                  <a:pt x="10253034" y="5277242"/>
                  <a:pt x="10191095" y="5410363"/>
                  <a:pt x="10220269" y="5536221"/>
                </a:cubicBezTo>
                <a:cubicBezTo>
                  <a:pt x="10249443" y="5662079"/>
                  <a:pt x="10187409" y="5968864"/>
                  <a:pt x="10220269" y="6226833"/>
                </a:cubicBezTo>
                <a:cubicBezTo>
                  <a:pt x="10117700" y="6243682"/>
                  <a:pt x="10088899" y="6195629"/>
                  <a:pt x="9959084" y="6226833"/>
                </a:cubicBezTo>
                <a:cubicBezTo>
                  <a:pt x="9829269" y="6258037"/>
                  <a:pt x="9532914" y="6142313"/>
                  <a:pt x="9186886" y="6226833"/>
                </a:cubicBezTo>
                <a:cubicBezTo>
                  <a:pt x="8840858" y="6311353"/>
                  <a:pt x="8836145" y="6222384"/>
                  <a:pt x="8721296" y="6226833"/>
                </a:cubicBezTo>
                <a:cubicBezTo>
                  <a:pt x="8606447" y="6231282"/>
                  <a:pt x="8335853" y="6147126"/>
                  <a:pt x="8051301" y="6226833"/>
                </a:cubicBezTo>
                <a:cubicBezTo>
                  <a:pt x="7766749" y="6306540"/>
                  <a:pt x="7898401" y="6199358"/>
                  <a:pt x="7790116" y="6226833"/>
                </a:cubicBezTo>
                <a:cubicBezTo>
                  <a:pt x="7681831" y="6254308"/>
                  <a:pt x="7624061" y="6223830"/>
                  <a:pt x="7528931" y="6226833"/>
                </a:cubicBezTo>
                <a:cubicBezTo>
                  <a:pt x="7433801" y="6229836"/>
                  <a:pt x="6933550" y="6225169"/>
                  <a:pt x="6756733" y="6226833"/>
                </a:cubicBezTo>
                <a:cubicBezTo>
                  <a:pt x="6579916" y="6228497"/>
                  <a:pt x="6569795" y="6197394"/>
                  <a:pt x="6393346" y="6226833"/>
                </a:cubicBezTo>
                <a:cubicBezTo>
                  <a:pt x="6216897" y="6256272"/>
                  <a:pt x="5895780" y="6216739"/>
                  <a:pt x="5621148" y="6226833"/>
                </a:cubicBezTo>
                <a:cubicBezTo>
                  <a:pt x="5346516" y="6236927"/>
                  <a:pt x="5117092" y="6215878"/>
                  <a:pt x="4951153" y="6226833"/>
                </a:cubicBezTo>
                <a:cubicBezTo>
                  <a:pt x="4785215" y="6237788"/>
                  <a:pt x="4429288" y="6167050"/>
                  <a:pt x="4281157" y="6226833"/>
                </a:cubicBezTo>
                <a:cubicBezTo>
                  <a:pt x="4133026" y="6286616"/>
                  <a:pt x="4018284" y="6184427"/>
                  <a:pt x="3815567" y="6226833"/>
                </a:cubicBezTo>
                <a:cubicBezTo>
                  <a:pt x="3612850" y="6269239"/>
                  <a:pt x="3390604" y="6159649"/>
                  <a:pt x="3043369" y="6226833"/>
                </a:cubicBezTo>
                <a:cubicBezTo>
                  <a:pt x="2696134" y="6294017"/>
                  <a:pt x="2699336" y="6205792"/>
                  <a:pt x="2475576" y="6226833"/>
                </a:cubicBezTo>
                <a:cubicBezTo>
                  <a:pt x="2251816" y="6247874"/>
                  <a:pt x="2077073" y="6183722"/>
                  <a:pt x="1907784" y="6226833"/>
                </a:cubicBezTo>
                <a:cubicBezTo>
                  <a:pt x="1738495" y="6269944"/>
                  <a:pt x="1536039" y="6165104"/>
                  <a:pt x="1237788" y="6226833"/>
                </a:cubicBezTo>
                <a:cubicBezTo>
                  <a:pt x="939537" y="6288562"/>
                  <a:pt x="728605" y="6211842"/>
                  <a:pt x="567793" y="6226833"/>
                </a:cubicBezTo>
                <a:cubicBezTo>
                  <a:pt x="406981" y="6241824"/>
                  <a:pt x="141223" y="6195322"/>
                  <a:pt x="0" y="6226833"/>
                </a:cubicBezTo>
                <a:cubicBezTo>
                  <a:pt x="-21899" y="6090027"/>
                  <a:pt x="44353" y="5887269"/>
                  <a:pt x="0" y="5785294"/>
                </a:cubicBezTo>
                <a:cubicBezTo>
                  <a:pt x="-44353" y="5683319"/>
                  <a:pt x="40862" y="5505373"/>
                  <a:pt x="0" y="5343755"/>
                </a:cubicBezTo>
                <a:cubicBezTo>
                  <a:pt x="-40862" y="5182137"/>
                  <a:pt x="6890" y="5067939"/>
                  <a:pt x="0" y="4964484"/>
                </a:cubicBezTo>
                <a:cubicBezTo>
                  <a:pt x="-6890" y="4861029"/>
                  <a:pt x="59823" y="4537589"/>
                  <a:pt x="0" y="4336140"/>
                </a:cubicBezTo>
                <a:cubicBezTo>
                  <a:pt x="-59823" y="4134691"/>
                  <a:pt x="46443" y="4062105"/>
                  <a:pt x="0" y="3832333"/>
                </a:cubicBezTo>
                <a:cubicBezTo>
                  <a:pt x="-46443" y="3602561"/>
                  <a:pt x="57699" y="3450508"/>
                  <a:pt x="0" y="3266257"/>
                </a:cubicBezTo>
                <a:cubicBezTo>
                  <a:pt x="-57699" y="3082006"/>
                  <a:pt x="46552" y="2974450"/>
                  <a:pt x="0" y="2824718"/>
                </a:cubicBezTo>
                <a:cubicBezTo>
                  <a:pt x="-46552" y="2674986"/>
                  <a:pt x="42704" y="2600470"/>
                  <a:pt x="0" y="2383179"/>
                </a:cubicBezTo>
                <a:cubicBezTo>
                  <a:pt x="-42704" y="2165888"/>
                  <a:pt x="52065" y="1944439"/>
                  <a:pt x="0" y="1754835"/>
                </a:cubicBezTo>
                <a:cubicBezTo>
                  <a:pt x="-52065" y="1565231"/>
                  <a:pt x="51355" y="1203320"/>
                  <a:pt x="0" y="1064222"/>
                </a:cubicBezTo>
                <a:cubicBezTo>
                  <a:pt x="-51355" y="925124"/>
                  <a:pt x="26610" y="719894"/>
                  <a:pt x="0" y="560415"/>
                </a:cubicBezTo>
                <a:cubicBezTo>
                  <a:pt x="-26610" y="400936"/>
                  <a:pt x="46637" y="253587"/>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3683892374">
                  <a:prstGeom prst="rect">
                    <a:avLst/>
                  </a:prstGeom>
                  <ask:type>
                    <ask:lineSketchScribble/>
                  </ask:type>
                </ask:lineSketchStyleProps>
              </a:ext>
            </a:extLst>
          </a:ln>
        </p:spPr>
        <p:txBody>
          <a:bodyPr wrap="square">
            <a:spAutoFit/>
          </a:bodyPr>
          <a:lstStyle/>
          <a:p>
            <a:pPr algn="just">
              <a:lnSpc>
                <a:spcPct val="105000"/>
              </a:lnSpc>
              <a:spcAft>
                <a:spcPts val="300"/>
              </a:spcAft>
            </a:pPr>
            <a:r>
              <a:rPr lang="el-GR" b="1" i="1" dirty="0">
                <a:latin typeface="Calibri" panose="020F0502020204030204" pitchFamily="34" charset="0"/>
                <a:ea typeface="Calibri" panose="020F0502020204030204" pitchFamily="34" charset="0"/>
                <a:cs typeface="Times New Roman" panose="02020603050405020304" pitchFamily="18" charset="0"/>
              </a:rPr>
              <a:t>Είμαι ο Δημήτριος Καλλέργης, </a:t>
            </a:r>
            <a:r>
              <a:rPr lang="el-GR" i="1" dirty="0">
                <a:latin typeface="Calibri" panose="020F0502020204030204" pitchFamily="34" charset="0"/>
                <a:ea typeface="Calibri" panose="020F0502020204030204" pitchFamily="34" charset="0"/>
                <a:cs typeface="Times New Roman" panose="02020603050405020304" pitchFamily="18" charset="0"/>
              </a:rPr>
              <a:t>στρατιωτικός, μα πάνω απ’ όλα Έλληνας, πάντα έτοιμος να αγωνιστώ για το καλό της πατρίδας μου. Οι δύο αυτές μου ιδιότητες με έφεραν σήμερα εδώ, πάνω στο άλογό μου, επικεφαλής του συγκεντρωμένου πλήθους. Βρίσκομαι μπροστά στο ολοκαίνουριο παλάτι που στεγάζει εδώ και λίγους μήνες τους Βαυαρούς βασιλείς της Ελλάδας. Περιμένω να φανεί στο παράθυρο ο βασιλιάς Όθωνας, που βρίσκεται μέσα στο παλάτι. Από νωρίς έστειλε έξω τον υπασπιστή του να μιλήσει μαζί μου, να πληροφορηθεί τα αιτήματά μας και να προσπαθήσει να πετύχει κάποιον συμβιβασμό. Εγώ  δεν δέχτηκα να έρθω σε καμία συμφωνία. Δεν θα μου το επέτρεπε η ευθύνη που έχω ως εκπρόσωπος του λαού μου. Ο βασιλιάς πρέπει να εμφανιστεί αυτοπροσώπως και να ακούσει τα δίκαια αιτήματά μας. Ο λαός απαιτεί σύνταγμα και δεν πρόκειται να υποχωρήσει. Όσο για μένα, δεσμεύτηκα να εκπροσωπήσω τους συμπατριώτες μου και θα τηρήσω την υπόσχεση μου με κάθε κόστος. Δεν θα μπορούσα να κάνω αλλιώς. Ολόκληρη η ζωή μου είναι ταγμένη στην υπηρεσία του έθνους και του λαού μου, δεν θα φανώ τώρα κατώτερος των προσδοκιών τους. </a:t>
            </a:r>
          </a:p>
          <a:p>
            <a:pPr algn="just">
              <a:lnSpc>
                <a:spcPct val="105000"/>
              </a:lnSpc>
              <a:spcAft>
                <a:spcPts val="300"/>
              </a:spcAft>
            </a:pPr>
            <a:r>
              <a:rPr lang="el-GR" i="1" dirty="0">
                <a:latin typeface="Calibri" panose="020F0502020204030204" pitchFamily="34" charset="0"/>
                <a:ea typeface="Calibri" panose="020F0502020204030204" pitchFamily="34" charset="0"/>
                <a:cs typeface="Times New Roman" panose="02020603050405020304" pitchFamily="18" charset="0"/>
              </a:rPr>
              <a:t>Γεννήθηκα στο νησί της Κρήτης και η οικογένειά μου έχει τις ρίζες της στη Βυζαντινή αυτοκρατορία. Έμεινα ορφανός από πατέρα κι έτσι βρέθηκα πρώτα στη Ρωσία και μετά στη Βιέννη για να σπουδάσω Ιατρική. Όταν ξέσπασε η ελληνική επανάσταση, το 1821, δεν το σκέφτηκα λεπτό. Η πατρίδα με καλούσε. Εγκατέλειψα τις σπουδές μου και βρέθηκα να πολεμώ στην πρώτη γραμμή. Γνώρισα νίκες και ήττες, αιχμαλωσία,  μέχρι και τον ακρωτηριασμό του αυτιού μου. Κανένα τίμημα δεν είναι πολύ μεγάλο μπροστά στον αγώνα για την ελευθερία. Μετά την απελευθέρωση από τους Τούρκους, υπηρέτησα δίπλα στον Ιωάννη Καποδίστρια, τον πρώτο Κυβερνήτη του ελεύθερου ελληνικού κράτους. Μορφωμένος, ικανός αλλά πάνω απ’ όλα πατριώτης, ο Καποδίστριας εργαζόταν για το κοινό καλό. Μετά τη δολοφονία του, οι δυνάμεις της Ευρώπης αποφάσισαν να φέρουν στην Ελλάδα το πολίτευμα της μοναρχίας</a:t>
            </a:r>
            <a:r>
              <a:rPr lang="en-US" i="1" dirty="0">
                <a:latin typeface="Calibri" panose="020F0502020204030204" pitchFamily="34" charset="0"/>
                <a:ea typeface="Calibri" panose="020F0502020204030204" pitchFamily="34" charset="0"/>
                <a:cs typeface="Times New Roman" panose="02020603050405020304" pitchFamily="18" charset="0"/>
              </a:rPr>
              <a:t>. </a:t>
            </a:r>
            <a:endParaRPr lang="en-GB" i="1" dirty="0">
              <a:latin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FA918EE1-09B1-4840-A540-1BF0CE666F0D}"/>
              </a:ext>
            </a:extLst>
          </p:cNvPr>
          <p:cNvSpPr txBox="1"/>
          <p:nvPr/>
        </p:nvSpPr>
        <p:spPr>
          <a:xfrm>
            <a:off x="133825" y="1672739"/>
            <a:ext cx="10314039" cy="5116785"/>
          </a:xfrm>
          <a:custGeom>
            <a:avLst/>
            <a:gdLst>
              <a:gd name="connsiteX0" fmla="*/ 0 w 10314039"/>
              <a:gd name="connsiteY0" fmla="*/ 0 h 5116785"/>
              <a:gd name="connsiteX1" fmla="*/ 779283 w 10314039"/>
              <a:gd name="connsiteY1" fmla="*/ 0 h 5116785"/>
              <a:gd name="connsiteX2" fmla="*/ 1558566 w 10314039"/>
              <a:gd name="connsiteY2" fmla="*/ 0 h 5116785"/>
              <a:gd name="connsiteX3" fmla="*/ 2131568 w 10314039"/>
              <a:gd name="connsiteY3" fmla="*/ 0 h 5116785"/>
              <a:gd name="connsiteX4" fmla="*/ 2704570 w 10314039"/>
              <a:gd name="connsiteY4" fmla="*/ 0 h 5116785"/>
              <a:gd name="connsiteX5" fmla="*/ 3483853 w 10314039"/>
              <a:gd name="connsiteY5" fmla="*/ 0 h 5116785"/>
              <a:gd name="connsiteX6" fmla="*/ 3953715 w 10314039"/>
              <a:gd name="connsiteY6" fmla="*/ 0 h 5116785"/>
              <a:gd name="connsiteX7" fmla="*/ 4526717 w 10314039"/>
              <a:gd name="connsiteY7" fmla="*/ 0 h 5116785"/>
              <a:gd name="connsiteX8" fmla="*/ 4790298 w 10314039"/>
              <a:gd name="connsiteY8" fmla="*/ 0 h 5116785"/>
              <a:gd name="connsiteX9" fmla="*/ 5569581 w 10314039"/>
              <a:gd name="connsiteY9" fmla="*/ 0 h 5116785"/>
              <a:gd name="connsiteX10" fmla="*/ 5833162 w 10314039"/>
              <a:gd name="connsiteY10" fmla="*/ 0 h 5116785"/>
              <a:gd name="connsiteX11" fmla="*/ 6406164 w 10314039"/>
              <a:gd name="connsiteY11" fmla="*/ 0 h 5116785"/>
              <a:gd name="connsiteX12" fmla="*/ 7082307 w 10314039"/>
              <a:gd name="connsiteY12" fmla="*/ 0 h 5116785"/>
              <a:gd name="connsiteX13" fmla="*/ 7758449 w 10314039"/>
              <a:gd name="connsiteY13" fmla="*/ 0 h 5116785"/>
              <a:gd name="connsiteX14" fmla="*/ 8022030 w 10314039"/>
              <a:gd name="connsiteY14" fmla="*/ 0 h 5116785"/>
              <a:gd name="connsiteX15" fmla="*/ 8595033 w 10314039"/>
              <a:gd name="connsiteY15" fmla="*/ 0 h 5116785"/>
              <a:gd name="connsiteX16" fmla="*/ 8961754 w 10314039"/>
              <a:gd name="connsiteY16" fmla="*/ 0 h 5116785"/>
              <a:gd name="connsiteX17" fmla="*/ 9328475 w 10314039"/>
              <a:gd name="connsiteY17" fmla="*/ 0 h 5116785"/>
              <a:gd name="connsiteX18" fmla="*/ 10314039 w 10314039"/>
              <a:gd name="connsiteY18" fmla="*/ 0 h 5116785"/>
              <a:gd name="connsiteX19" fmla="*/ 10314039 w 10314039"/>
              <a:gd name="connsiteY19" fmla="*/ 670867 h 5116785"/>
              <a:gd name="connsiteX20" fmla="*/ 10314039 w 10314039"/>
              <a:gd name="connsiteY20" fmla="*/ 1188231 h 5116785"/>
              <a:gd name="connsiteX21" fmla="*/ 10314039 w 10314039"/>
              <a:gd name="connsiteY21" fmla="*/ 1654427 h 5116785"/>
              <a:gd name="connsiteX22" fmla="*/ 10314039 w 10314039"/>
              <a:gd name="connsiteY22" fmla="*/ 2274127 h 5116785"/>
              <a:gd name="connsiteX23" fmla="*/ 10314039 w 10314039"/>
              <a:gd name="connsiteY23" fmla="*/ 2893826 h 5116785"/>
              <a:gd name="connsiteX24" fmla="*/ 10314039 w 10314039"/>
              <a:gd name="connsiteY24" fmla="*/ 3513526 h 5116785"/>
              <a:gd name="connsiteX25" fmla="*/ 10314039 w 10314039"/>
              <a:gd name="connsiteY25" fmla="*/ 3928554 h 5116785"/>
              <a:gd name="connsiteX26" fmla="*/ 10314039 w 10314039"/>
              <a:gd name="connsiteY26" fmla="*/ 4445918 h 5116785"/>
              <a:gd name="connsiteX27" fmla="*/ 10314039 w 10314039"/>
              <a:gd name="connsiteY27" fmla="*/ 5116785 h 5116785"/>
              <a:gd name="connsiteX28" fmla="*/ 9534756 w 10314039"/>
              <a:gd name="connsiteY28" fmla="*/ 5116785 h 5116785"/>
              <a:gd name="connsiteX29" fmla="*/ 8961754 w 10314039"/>
              <a:gd name="connsiteY29" fmla="*/ 5116785 h 5116785"/>
              <a:gd name="connsiteX30" fmla="*/ 8595033 w 10314039"/>
              <a:gd name="connsiteY30" fmla="*/ 5116785 h 5116785"/>
              <a:gd name="connsiteX31" fmla="*/ 7918890 w 10314039"/>
              <a:gd name="connsiteY31" fmla="*/ 5116785 h 5116785"/>
              <a:gd name="connsiteX32" fmla="*/ 7345888 w 10314039"/>
              <a:gd name="connsiteY32" fmla="*/ 5116785 h 5116785"/>
              <a:gd name="connsiteX33" fmla="*/ 6566605 w 10314039"/>
              <a:gd name="connsiteY33" fmla="*/ 5116785 h 5116785"/>
              <a:gd name="connsiteX34" fmla="*/ 6096743 w 10314039"/>
              <a:gd name="connsiteY34" fmla="*/ 5116785 h 5116785"/>
              <a:gd name="connsiteX35" fmla="*/ 5833162 w 10314039"/>
              <a:gd name="connsiteY35" fmla="*/ 5116785 h 5116785"/>
              <a:gd name="connsiteX36" fmla="*/ 5157020 w 10314039"/>
              <a:gd name="connsiteY36" fmla="*/ 5116785 h 5116785"/>
              <a:gd name="connsiteX37" fmla="*/ 4893439 w 10314039"/>
              <a:gd name="connsiteY37" fmla="*/ 5116785 h 5116785"/>
              <a:gd name="connsiteX38" fmla="*/ 4526717 w 10314039"/>
              <a:gd name="connsiteY38" fmla="*/ 5116785 h 5116785"/>
              <a:gd name="connsiteX39" fmla="*/ 4056855 w 10314039"/>
              <a:gd name="connsiteY39" fmla="*/ 5116785 h 5116785"/>
              <a:gd name="connsiteX40" fmla="*/ 3277572 w 10314039"/>
              <a:gd name="connsiteY40" fmla="*/ 5116785 h 5116785"/>
              <a:gd name="connsiteX41" fmla="*/ 2910851 w 10314039"/>
              <a:gd name="connsiteY41" fmla="*/ 5116785 h 5116785"/>
              <a:gd name="connsiteX42" fmla="*/ 2647270 w 10314039"/>
              <a:gd name="connsiteY42" fmla="*/ 5116785 h 5116785"/>
              <a:gd name="connsiteX43" fmla="*/ 2383689 w 10314039"/>
              <a:gd name="connsiteY43" fmla="*/ 5116785 h 5116785"/>
              <a:gd name="connsiteX44" fmla="*/ 2016968 w 10314039"/>
              <a:gd name="connsiteY44" fmla="*/ 5116785 h 5116785"/>
              <a:gd name="connsiteX45" fmla="*/ 1340825 w 10314039"/>
              <a:gd name="connsiteY45" fmla="*/ 5116785 h 5116785"/>
              <a:gd name="connsiteX46" fmla="*/ 1077244 w 10314039"/>
              <a:gd name="connsiteY46" fmla="*/ 5116785 h 5116785"/>
              <a:gd name="connsiteX47" fmla="*/ 813663 w 10314039"/>
              <a:gd name="connsiteY47" fmla="*/ 5116785 h 5116785"/>
              <a:gd name="connsiteX48" fmla="*/ 550082 w 10314039"/>
              <a:gd name="connsiteY48" fmla="*/ 5116785 h 5116785"/>
              <a:gd name="connsiteX49" fmla="*/ 0 w 10314039"/>
              <a:gd name="connsiteY49" fmla="*/ 5116785 h 5116785"/>
              <a:gd name="connsiteX50" fmla="*/ 0 w 10314039"/>
              <a:gd name="connsiteY50" fmla="*/ 4701757 h 5116785"/>
              <a:gd name="connsiteX51" fmla="*/ 0 w 10314039"/>
              <a:gd name="connsiteY51" fmla="*/ 4082057 h 5116785"/>
              <a:gd name="connsiteX52" fmla="*/ 0 w 10314039"/>
              <a:gd name="connsiteY52" fmla="*/ 3564694 h 5116785"/>
              <a:gd name="connsiteX53" fmla="*/ 0 w 10314039"/>
              <a:gd name="connsiteY53" fmla="*/ 3149665 h 5116785"/>
              <a:gd name="connsiteX54" fmla="*/ 0 w 10314039"/>
              <a:gd name="connsiteY54" fmla="*/ 2478798 h 5116785"/>
              <a:gd name="connsiteX55" fmla="*/ 0 w 10314039"/>
              <a:gd name="connsiteY55" fmla="*/ 2063770 h 5116785"/>
              <a:gd name="connsiteX56" fmla="*/ 0 w 10314039"/>
              <a:gd name="connsiteY56" fmla="*/ 1392903 h 5116785"/>
              <a:gd name="connsiteX57" fmla="*/ 0 w 10314039"/>
              <a:gd name="connsiteY57" fmla="*/ 722035 h 5116785"/>
              <a:gd name="connsiteX58" fmla="*/ 0 w 10314039"/>
              <a:gd name="connsiteY58" fmla="*/ 0 h 511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314039" h="5116785" fill="none" extrusionOk="0">
                <a:moveTo>
                  <a:pt x="0" y="0"/>
                </a:moveTo>
                <a:cubicBezTo>
                  <a:pt x="295583" y="-73719"/>
                  <a:pt x="553770" y="8416"/>
                  <a:pt x="779283" y="0"/>
                </a:cubicBezTo>
                <a:cubicBezTo>
                  <a:pt x="1004796" y="-8416"/>
                  <a:pt x="1183411" y="46371"/>
                  <a:pt x="1558566" y="0"/>
                </a:cubicBezTo>
                <a:cubicBezTo>
                  <a:pt x="1933721" y="-46371"/>
                  <a:pt x="2014410" y="10776"/>
                  <a:pt x="2131568" y="0"/>
                </a:cubicBezTo>
                <a:cubicBezTo>
                  <a:pt x="2248726" y="-10776"/>
                  <a:pt x="2434709" y="13402"/>
                  <a:pt x="2704570" y="0"/>
                </a:cubicBezTo>
                <a:cubicBezTo>
                  <a:pt x="2974431" y="-13402"/>
                  <a:pt x="3242985" y="56809"/>
                  <a:pt x="3483853" y="0"/>
                </a:cubicBezTo>
                <a:cubicBezTo>
                  <a:pt x="3724721" y="-56809"/>
                  <a:pt x="3830680" y="43742"/>
                  <a:pt x="3953715" y="0"/>
                </a:cubicBezTo>
                <a:cubicBezTo>
                  <a:pt x="4076750" y="-43742"/>
                  <a:pt x="4382380" y="54001"/>
                  <a:pt x="4526717" y="0"/>
                </a:cubicBezTo>
                <a:cubicBezTo>
                  <a:pt x="4671054" y="-54001"/>
                  <a:pt x="4685147" y="26387"/>
                  <a:pt x="4790298" y="0"/>
                </a:cubicBezTo>
                <a:cubicBezTo>
                  <a:pt x="4895449" y="-26387"/>
                  <a:pt x="5410380" y="80499"/>
                  <a:pt x="5569581" y="0"/>
                </a:cubicBezTo>
                <a:cubicBezTo>
                  <a:pt x="5728782" y="-80499"/>
                  <a:pt x="5772023" y="10780"/>
                  <a:pt x="5833162" y="0"/>
                </a:cubicBezTo>
                <a:cubicBezTo>
                  <a:pt x="5894301" y="-10780"/>
                  <a:pt x="6125934" y="1190"/>
                  <a:pt x="6406164" y="0"/>
                </a:cubicBezTo>
                <a:cubicBezTo>
                  <a:pt x="6686394" y="-1190"/>
                  <a:pt x="6759535" y="40827"/>
                  <a:pt x="7082307" y="0"/>
                </a:cubicBezTo>
                <a:cubicBezTo>
                  <a:pt x="7405079" y="-40827"/>
                  <a:pt x="7598066" y="165"/>
                  <a:pt x="7758449" y="0"/>
                </a:cubicBezTo>
                <a:cubicBezTo>
                  <a:pt x="7918832" y="-165"/>
                  <a:pt x="7907921" y="1904"/>
                  <a:pt x="8022030" y="0"/>
                </a:cubicBezTo>
                <a:cubicBezTo>
                  <a:pt x="8136139" y="-1904"/>
                  <a:pt x="8394492" y="24413"/>
                  <a:pt x="8595033" y="0"/>
                </a:cubicBezTo>
                <a:cubicBezTo>
                  <a:pt x="8795574" y="-24413"/>
                  <a:pt x="8785877" y="42371"/>
                  <a:pt x="8961754" y="0"/>
                </a:cubicBezTo>
                <a:cubicBezTo>
                  <a:pt x="9137631" y="-42371"/>
                  <a:pt x="9230945" y="29692"/>
                  <a:pt x="9328475" y="0"/>
                </a:cubicBezTo>
                <a:cubicBezTo>
                  <a:pt x="9426005" y="-29692"/>
                  <a:pt x="10079012" y="9811"/>
                  <a:pt x="10314039" y="0"/>
                </a:cubicBezTo>
                <a:cubicBezTo>
                  <a:pt x="10331257" y="176915"/>
                  <a:pt x="10266046" y="350715"/>
                  <a:pt x="10314039" y="670867"/>
                </a:cubicBezTo>
                <a:cubicBezTo>
                  <a:pt x="10362032" y="991019"/>
                  <a:pt x="10284479" y="1021350"/>
                  <a:pt x="10314039" y="1188231"/>
                </a:cubicBezTo>
                <a:cubicBezTo>
                  <a:pt x="10343599" y="1355112"/>
                  <a:pt x="10281883" y="1458474"/>
                  <a:pt x="10314039" y="1654427"/>
                </a:cubicBezTo>
                <a:cubicBezTo>
                  <a:pt x="10346195" y="1850380"/>
                  <a:pt x="10258916" y="1974635"/>
                  <a:pt x="10314039" y="2274127"/>
                </a:cubicBezTo>
                <a:cubicBezTo>
                  <a:pt x="10369162" y="2573619"/>
                  <a:pt x="10282606" y="2647382"/>
                  <a:pt x="10314039" y="2893826"/>
                </a:cubicBezTo>
                <a:cubicBezTo>
                  <a:pt x="10345472" y="3140270"/>
                  <a:pt x="10251727" y="3205116"/>
                  <a:pt x="10314039" y="3513526"/>
                </a:cubicBezTo>
                <a:cubicBezTo>
                  <a:pt x="10376351" y="3821936"/>
                  <a:pt x="10274158" y="3809955"/>
                  <a:pt x="10314039" y="3928554"/>
                </a:cubicBezTo>
                <a:cubicBezTo>
                  <a:pt x="10353920" y="4047153"/>
                  <a:pt x="10257826" y="4336068"/>
                  <a:pt x="10314039" y="4445918"/>
                </a:cubicBezTo>
                <a:cubicBezTo>
                  <a:pt x="10370252" y="4555768"/>
                  <a:pt x="10299174" y="4879092"/>
                  <a:pt x="10314039" y="5116785"/>
                </a:cubicBezTo>
                <a:cubicBezTo>
                  <a:pt x="9984954" y="5135565"/>
                  <a:pt x="9720212" y="5061544"/>
                  <a:pt x="9534756" y="5116785"/>
                </a:cubicBezTo>
                <a:cubicBezTo>
                  <a:pt x="9349300" y="5172026"/>
                  <a:pt x="9080422" y="5104533"/>
                  <a:pt x="8961754" y="5116785"/>
                </a:cubicBezTo>
                <a:cubicBezTo>
                  <a:pt x="8843086" y="5129037"/>
                  <a:pt x="8721979" y="5073161"/>
                  <a:pt x="8595033" y="5116785"/>
                </a:cubicBezTo>
                <a:cubicBezTo>
                  <a:pt x="8468087" y="5160409"/>
                  <a:pt x="8124285" y="5052924"/>
                  <a:pt x="7918890" y="5116785"/>
                </a:cubicBezTo>
                <a:cubicBezTo>
                  <a:pt x="7713495" y="5180646"/>
                  <a:pt x="7630435" y="5055109"/>
                  <a:pt x="7345888" y="5116785"/>
                </a:cubicBezTo>
                <a:cubicBezTo>
                  <a:pt x="7061341" y="5178461"/>
                  <a:pt x="6913661" y="5061243"/>
                  <a:pt x="6566605" y="5116785"/>
                </a:cubicBezTo>
                <a:cubicBezTo>
                  <a:pt x="6219549" y="5172327"/>
                  <a:pt x="6233625" y="5080357"/>
                  <a:pt x="6096743" y="5116785"/>
                </a:cubicBezTo>
                <a:cubicBezTo>
                  <a:pt x="5959861" y="5153213"/>
                  <a:pt x="5928205" y="5094711"/>
                  <a:pt x="5833162" y="5116785"/>
                </a:cubicBezTo>
                <a:cubicBezTo>
                  <a:pt x="5738119" y="5138859"/>
                  <a:pt x="5395303" y="5075090"/>
                  <a:pt x="5157020" y="5116785"/>
                </a:cubicBezTo>
                <a:cubicBezTo>
                  <a:pt x="4918737" y="5158480"/>
                  <a:pt x="4979508" y="5112642"/>
                  <a:pt x="4893439" y="5116785"/>
                </a:cubicBezTo>
                <a:cubicBezTo>
                  <a:pt x="4807370" y="5120928"/>
                  <a:pt x="4686031" y="5115038"/>
                  <a:pt x="4526717" y="5116785"/>
                </a:cubicBezTo>
                <a:cubicBezTo>
                  <a:pt x="4367403" y="5118532"/>
                  <a:pt x="4251011" y="5084569"/>
                  <a:pt x="4056855" y="5116785"/>
                </a:cubicBezTo>
                <a:cubicBezTo>
                  <a:pt x="3862699" y="5149001"/>
                  <a:pt x="3579872" y="5058026"/>
                  <a:pt x="3277572" y="5116785"/>
                </a:cubicBezTo>
                <a:cubicBezTo>
                  <a:pt x="2975272" y="5175544"/>
                  <a:pt x="3062487" y="5103553"/>
                  <a:pt x="2910851" y="5116785"/>
                </a:cubicBezTo>
                <a:cubicBezTo>
                  <a:pt x="2759215" y="5130017"/>
                  <a:pt x="2714873" y="5091539"/>
                  <a:pt x="2647270" y="5116785"/>
                </a:cubicBezTo>
                <a:cubicBezTo>
                  <a:pt x="2579667" y="5142031"/>
                  <a:pt x="2436435" y="5107443"/>
                  <a:pt x="2383689" y="5116785"/>
                </a:cubicBezTo>
                <a:cubicBezTo>
                  <a:pt x="2330943" y="5126127"/>
                  <a:pt x="2126057" y="5115465"/>
                  <a:pt x="2016968" y="5116785"/>
                </a:cubicBezTo>
                <a:cubicBezTo>
                  <a:pt x="1907879" y="5118105"/>
                  <a:pt x="1657474" y="5089534"/>
                  <a:pt x="1340825" y="5116785"/>
                </a:cubicBezTo>
                <a:cubicBezTo>
                  <a:pt x="1024176" y="5144036"/>
                  <a:pt x="1207670" y="5090821"/>
                  <a:pt x="1077244" y="5116785"/>
                </a:cubicBezTo>
                <a:cubicBezTo>
                  <a:pt x="946818" y="5142749"/>
                  <a:pt x="943216" y="5097409"/>
                  <a:pt x="813663" y="5116785"/>
                </a:cubicBezTo>
                <a:cubicBezTo>
                  <a:pt x="684110" y="5136161"/>
                  <a:pt x="642834" y="5094725"/>
                  <a:pt x="550082" y="5116785"/>
                </a:cubicBezTo>
                <a:cubicBezTo>
                  <a:pt x="457330" y="5138845"/>
                  <a:pt x="264022" y="5112319"/>
                  <a:pt x="0" y="5116785"/>
                </a:cubicBezTo>
                <a:cubicBezTo>
                  <a:pt x="-17956" y="5029260"/>
                  <a:pt x="5407" y="4907367"/>
                  <a:pt x="0" y="4701757"/>
                </a:cubicBezTo>
                <a:cubicBezTo>
                  <a:pt x="-5407" y="4496147"/>
                  <a:pt x="44418" y="4284006"/>
                  <a:pt x="0" y="4082057"/>
                </a:cubicBezTo>
                <a:cubicBezTo>
                  <a:pt x="-44418" y="3880108"/>
                  <a:pt x="9516" y="3774443"/>
                  <a:pt x="0" y="3564694"/>
                </a:cubicBezTo>
                <a:cubicBezTo>
                  <a:pt x="-9516" y="3354945"/>
                  <a:pt x="24800" y="3237012"/>
                  <a:pt x="0" y="3149665"/>
                </a:cubicBezTo>
                <a:cubicBezTo>
                  <a:pt x="-24800" y="3062318"/>
                  <a:pt x="25345" y="2782757"/>
                  <a:pt x="0" y="2478798"/>
                </a:cubicBezTo>
                <a:cubicBezTo>
                  <a:pt x="-25345" y="2174839"/>
                  <a:pt x="32762" y="2203661"/>
                  <a:pt x="0" y="2063770"/>
                </a:cubicBezTo>
                <a:cubicBezTo>
                  <a:pt x="-32762" y="1923879"/>
                  <a:pt x="37123" y="1610916"/>
                  <a:pt x="0" y="1392903"/>
                </a:cubicBezTo>
                <a:cubicBezTo>
                  <a:pt x="-37123" y="1174890"/>
                  <a:pt x="44331" y="892331"/>
                  <a:pt x="0" y="722035"/>
                </a:cubicBezTo>
                <a:cubicBezTo>
                  <a:pt x="-44331" y="551739"/>
                  <a:pt x="36552" y="199054"/>
                  <a:pt x="0" y="0"/>
                </a:cubicBezTo>
                <a:close/>
              </a:path>
              <a:path w="10314039" h="5116785" stroke="0" extrusionOk="0">
                <a:moveTo>
                  <a:pt x="0" y="0"/>
                </a:moveTo>
                <a:cubicBezTo>
                  <a:pt x="138871" y="-29096"/>
                  <a:pt x="311307" y="11352"/>
                  <a:pt x="469862" y="0"/>
                </a:cubicBezTo>
                <a:cubicBezTo>
                  <a:pt x="628417" y="-11352"/>
                  <a:pt x="830030" y="1436"/>
                  <a:pt x="1042864" y="0"/>
                </a:cubicBezTo>
                <a:cubicBezTo>
                  <a:pt x="1255698" y="-1436"/>
                  <a:pt x="1509495" y="55010"/>
                  <a:pt x="1719006" y="0"/>
                </a:cubicBezTo>
                <a:cubicBezTo>
                  <a:pt x="1928517" y="-55010"/>
                  <a:pt x="1928466" y="26678"/>
                  <a:pt x="2085728" y="0"/>
                </a:cubicBezTo>
                <a:cubicBezTo>
                  <a:pt x="2242990" y="-26678"/>
                  <a:pt x="2616919" y="61048"/>
                  <a:pt x="2865011" y="0"/>
                </a:cubicBezTo>
                <a:cubicBezTo>
                  <a:pt x="3113103" y="-61048"/>
                  <a:pt x="3054705" y="32471"/>
                  <a:pt x="3231732" y="0"/>
                </a:cubicBezTo>
                <a:cubicBezTo>
                  <a:pt x="3408759" y="-32471"/>
                  <a:pt x="3674461" y="35862"/>
                  <a:pt x="3804734" y="0"/>
                </a:cubicBezTo>
                <a:cubicBezTo>
                  <a:pt x="3935007" y="-35862"/>
                  <a:pt x="4259561" y="42786"/>
                  <a:pt x="4377737" y="0"/>
                </a:cubicBezTo>
                <a:cubicBezTo>
                  <a:pt x="4495913" y="-42786"/>
                  <a:pt x="4530207" y="5339"/>
                  <a:pt x="4641318" y="0"/>
                </a:cubicBezTo>
                <a:cubicBezTo>
                  <a:pt x="4752429" y="-5339"/>
                  <a:pt x="4900865" y="24140"/>
                  <a:pt x="5008039" y="0"/>
                </a:cubicBezTo>
                <a:cubicBezTo>
                  <a:pt x="5115213" y="-24140"/>
                  <a:pt x="5474977" y="15863"/>
                  <a:pt x="5787322" y="0"/>
                </a:cubicBezTo>
                <a:cubicBezTo>
                  <a:pt x="6099667" y="-15863"/>
                  <a:pt x="6211445" y="56873"/>
                  <a:pt x="6360324" y="0"/>
                </a:cubicBezTo>
                <a:cubicBezTo>
                  <a:pt x="6509203" y="-56873"/>
                  <a:pt x="6713425" y="45295"/>
                  <a:pt x="6830186" y="0"/>
                </a:cubicBezTo>
                <a:cubicBezTo>
                  <a:pt x="6946947" y="-45295"/>
                  <a:pt x="7401573" y="71948"/>
                  <a:pt x="7609469" y="0"/>
                </a:cubicBezTo>
                <a:cubicBezTo>
                  <a:pt x="7817365" y="-71948"/>
                  <a:pt x="8076429" y="63228"/>
                  <a:pt x="8285611" y="0"/>
                </a:cubicBezTo>
                <a:cubicBezTo>
                  <a:pt x="8494793" y="-63228"/>
                  <a:pt x="8592257" y="37384"/>
                  <a:pt x="8755473" y="0"/>
                </a:cubicBezTo>
                <a:cubicBezTo>
                  <a:pt x="8918689" y="-37384"/>
                  <a:pt x="9204503" y="1843"/>
                  <a:pt x="9431616" y="0"/>
                </a:cubicBezTo>
                <a:cubicBezTo>
                  <a:pt x="9658729" y="-1843"/>
                  <a:pt x="10084457" y="5161"/>
                  <a:pt x="10314039" y="0"/>
                </a:cubicBezTo>
                <a:cubicBezTo>
                  <a:pt x="10367555" y="248535"/>
                  <a:pt x="10294633" y="277317"/>
                  <a:pt x="10314039" y="517364"/>
                </a:cubicBezTo>
                <a:cubicBezTo>
                  <a:pt x="10333445" y="757411"/>
                  <a:pt x="10296335" y="904529"/>
                  <a:pt x="10314039" y="1188231"/>
                </a:cubicBezTo>
                <a:cubicBezTo>
                  <a:pt x="10331743" y="1471933"/>
                  <a:pt x="10294903" y="1476165"/>
                  <a:pt x="10314039" y="1705595"/>
                </a:cubicBezTo>
                <a:cubicBezTo>
                  <a:pt x="10333175" y="1935025"/>
                  <a:pt x="10276509" y="2194699"/>
                  <a:pt x="10314039" y="2376462"/>
                </a:cubicBezTo>
                <a:cubicBezTo>
                  <a:pt x="10351569" y="2558225"/>
                  <a:pt x="10310009" y="2633668"/>
                  <a:pt x="10314039" y="2791490"/>
                </a:cubicBezTo>
                <a:cubicBezTo>
                  <a:pt x="10318069" y="2949312"/>
                  <a:pt x="10300735" y="3131954"/>
                  <a:pt x="10314039" y="3360022"/>
                </a:cubicBezTo>
                <a:cubicBezTo>
                  <a:pt x="10327343" y="3588090"/>
                  <a:pt x="10253951" y="3811335"/>
                  <a:pt x="10314039" y="3979722"/>
                </a:cubicBezTo>
                <a:cubicBezTo>
                  <a:pt x="10374127" y="4148109"/>
                  <a:pt x="10293996" y="4189899"/>
                  <a:pt x="10314039" y="4394750"/>
                </a:cubicBezTo>
                <a:cubicBezTo>
                  <a:pt x="10334082" y="4599601"/>
                  <a:pt x="10304312" y="4781944"/>
                  <a:pt x="10314039" y="5116785"/>
                </a:cubicBezTo>
                <a:cubicBezTo>
                  <a:pt x="10122102" y="5161765"/>
                  <a:pt x="9904468" y="5058347"/>
                  <a:pt x="9741037" y="5116785"/>
                </a:cubicBezTo>
                <a:cubicBezTo>
                  <a:pt x="9577606" y="5175223"/>
                  <a:pt x="9221229" y="5054000"/>
                  <a:pt x="9064894" y="5116785"/>
                </a:cubicBezTo>
                <a:cubicBezTo>
                  <a:pt x="8908559" y="5179570"/>
                  <a:pt x="8663491" y="5067989"/>
                  <a:pt x="8285611" y="5116785"/>
                </a:cubicBezTo>
                <a:cubicBezTo>
                  <a:pt x="7907731" y="5165581"/>
                  <a:pt x="8126127" y="5116190"/>
                  <a:pt x="8022030" y="5116785"/>
                </a:cubicBezTo>
                <a:cubicBezTo>
                  <a:pt x="7917933" y="5117380"/>
                  <a:pt x="7888522" y="5099383"/>
                  <a:pt x="7758449" y="5116785"/>
                </a:cubicBezTo>
                <a:cubicBezTo>
                  <a:pt x="7628376" y="5134187"/>
                  <a:pt x="7262296" y="5105785"/>
                  <a:pt x="7082307" y="5116785"/>
                </a:cubicBezTo>
                <a:cubicBezTo>
                  <a:pt x="6902318" y="5127785"/>
                  <a:pt x="6595213" y="5075375"/>
                  <a:pt x="6303024" y="5116785"/>
                </a:cubicBezTo>
                <a:cubicBezTo>
                  <a:pt x="6010835" y="5158195"/>
                  <a:pt x="5871425" y="5036064"/>
                  <a:pt x="5523741" y="5116785"/>
                </a:cubicBezTo>
                <a:cubicBezTo>
                  <a:pt x="5176057" y="5197506"/>
                  <a:pt x="4964698" y="5110298"/>
                  <a:pt x="4744458" y="5116785"/>
                </a:cubicBezTo>
                <a:cubicBezTo>
                  <a:pt x="4524218" y="5123272"/>
                  <a:pt x="4504542" y="5101342"/>
                  <a:pt x="4377737" y="5116785"/>
                </a:cubicBezTo>
                <a:cubicBezTo>
                  <a:pt x="4250932" y="5132228"/>
                  <a:pt x="3836873" y="5100647"/>
                  <a:pt x="3598454" y="5116785"/>
                </a:cubicBezTo>
                <a:cubicBezTo>
                  <a:pt x="3360035" y="5132923"/>
                  <a:pt x="3203910" y="5057171"/>
                  <a:pt x="2819171" y="5116785"/>
                </a:cubicBezTo>
                <a:cubicBezTo>
                  <a:pt x="2434432" y="5176399"/>
                  <a:pt x="2457361" y="5086465"/>
                  <a:pt x="2143028" y="5116785"/>
                </a:cubicBezTo>
                <a:cubicBezTo>
                  <a:pt x="1828695" y="5147105"/>
                  <a:pt x="1956785" y="5101982"/>
                  <a:pt x="1879447" y="5116785"/>
                </a:cubicBezTo>
                <a:cubicBezTo>
                  <a:pt x="1802109" y="5131588"/>
                  <a:pt x="1642290" y="5097824"/>
                  <a:pt x="1512726" y="5116785"/>
                </a:cubicBezTo>
                <a:cubicBezTo>
                  <a:pt x="1383162" y="5135746"/>
                  <a:pt x="1249812" y="5092698"/>
                  <a:pt x="1042864" y="5116785"/>
                </a:cubicBezTo>
                <a:cubicBezTo>
                  <a:pt x="835916" y="5140872"/>
                  <a:pt x="825578" y="5083488"/>
                  <a:pt x="676143" y="5116785"/>
                </a:cubicBezTo>
                <a:cubicBezTo>
                  <a:pt x="526708" y="5150082"/>
                  <a:pt x="296560" y="5035911"/>
                  <a:pt x="0" y="5116785"/>
                </a:cubicBezTo>
                <a:cubicBezTo>
                  <a:pt x="-65212" y="4900062"/>
                  <a:pt x="35293" y="4657728"/>
                  <a:pt x="0" y="4445918"/>
                </a:cubicBezTo>
                <a:cubicBezTo>
                  <a:pt x="-35293" y="4234108"/>
                  <a:pt x="474" y="4122969"/>
                  <a:pt x="0" y="3979722"/>
                </a:cubicBezTo>
                <a:cubicBezTo>
                  <a:pt x="-474" y="3836475"/>
                  <a:pt x="23416" y="3614691"/>
                  <a:pt x="0" y="3513526"/>
                </a:cubicBezTo>
                <a:cubicBezTo>
                  <a:pt x="-23416" y="3412361"/>
                  <a:pt x="42958" y="3121759"/>
                  <a:pt x="0" y="2944994"/>
                </a:cubicBezTo>
                <a:cubicBezTo>
                  <a:pt x="-42958" y="2768229"/>
                  <a:pt x="20130" y="2643209"/>
                  <a:pt x="0" y="2478798"/>
                </a:cubicBezTo>
                <a:cubicBezTo>
                  <a:pt x="-20130" y="2314387"/>
                  <a:pt x="17831" y="2000682"/>
                  <a:pt x="0" y="1807931"/>
                </a:cubicBezTo>
                <a:cubicBezTo>
                  <a:pt x="-17831" y="1615180"/>
                  <a:pt x="46260" y="1317919"/>
                  <a:pt x="0" y="1137063"/>
                </a:cubicBezTo>
                <a:cubicBezTo>
                  <a:pt x="-46260" y="956207"/>
                  <a:pt x="46525" y="885728"/>
                  <a:pt x="0" y="670867"/>
                </a:cubicBezTo>
                <a:cubicBezTo>
                  <a:pt x="-46525" y="456006"/>
                  <a:pt x="59427" y="160840"/>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2537287255">
                  <a:prstGeom prst="rect">
                    <a:avLst/>
                  </a:prstGeom>
                  <ask:type>
                    <ask:lineSketchScribble/>
                  </ask:type>
                </ask:lineSketchStyleProps>
              </a:ext>
            </a:extLst>
          </a:ln>
        </p:spPr>
        <p:txBody>
          <a:bodyPr wrap="square">
            <a:spAutoFit/>
          </a:bodyPr>
          <a:lstStyle/>
          <a:p>
            <a:pPr algn="just">
              <a:spcAft>
                <a:spcPts val="300"/>
              </a:spcAft>
            </a:pPr>
            <a:r>
              <a:rPr lang="el-GR" i="1" dirty="0">
                <a:latin typeface="Calibri" panose="020F0502020204030204" pitchFamily="34" charset="0"/>
                <a:ea typeface="Calibri" panose="020F0502020204030204" pitchFamily="34" charset="0"/>
                <a:cs typeface="Times New Roman" panose="02020603050405020304" pitchFamily="18" charset="0"/>
              </a:rPr>
              <a:t>Τα τελευταία εικοσιτετράωρα κύλησαν πολύ γρήγορα. Οι εξελίξεις επιταχύνθηκαν κι εμείς έπρεπε να είμαστε σε επιφυλακή. Το σχέδιο προέβλεπε η εξέγερση να γίνει την 25η Μαρτίου ώστε να </a:t>
            </a:r>
            <a:r>
              <a:rPr lang="el-GR" i="1" dirty="0" err="1">
                <a:latin typeface="Calibri" panose="020F0502020204030204" pitchFamily="34" charset="0"/>
                <a:ea typeface="Calibri" panose="020F0502020204030204" pitchFamily="34" charset="0"/>
                <a:cs typeface="Times New Roman" panose="02020603050405020304" pitchFamily="18" charset="0"/>
              </a:rPr>
              <a:t>συμπέσει</a:t>
            </a:r>
            <a:r>
              <a:rPr lang="el-GR" i="1" dirty="0">
                <a:latin typeface="Calibri" panose="020F0502020204030204" pitchFamily="34" charset="0"/>
                <a:ea typeface="Calibri" panose="020F0502020204030204" pitchFamily="34" charset="0"/>
                <a:cs typeface="Times New Roman" panose="02020603050405020304" pitchFamily="18" charset="0"/>
              </a:rPr>
              <a:t> με τον εορτασμό της επετείου για την επανάσταση του 1821. Ωστόσο ο ενθουσιασμός του στρατηγού Μακρυγιάννη τον έκανε να αποκαλύψει σε περισσότερους απ’ όσους έπρεπε τα σχέδιά μας.  Το μυστικό μας διέρρευσε και αναγκαστήκαμε να επισπεύσουμε τις ενέργειές μας. Σήμερα το απόγευμα(2 Σεπτεμβρίου 1843) θα συναντιόμασταν για τις τελευταίες λεπτομέρειες. Ωστόσο, μας πρόλαβε η είδηση πως ο βασιλιάς έστειλε τους ανθρώπους του να συλλάβουν τον στρατηγό Μακρυγιάννη. Έπρεπε να κινηθούμε γρήγορα και συντονισμένα αν θέλαμε να μην ναυαγήσουν τα σχέδιά μας. Οι ενέργειές μου από εκεί και πέρα μπορεί να χαρακτηριστούν παράτολμες όμως αυτό θα το κρίνει η ιστορία. Τέθηκα επικεφαλής της στρατιά των Αθηνών και έφιπποι αρχίσαμε να «οργώνουμε» την πρωτεύουσα. Όλα έπρεπε να γίνουν ταχύτατα και συντονισμένα ώστε να πετύχει ο ριψοκίνδυνος αιφνιδιασμός. Μέσα σε λίγη ώρα περικυκλώσαμε το σπίτι του στρατηγού Μακρυγιάννη όπου τον κρατούσαν αιχμάλωτο, ανοίξαμε τις φυλακές του </a:t>
            </a:r>
            <a:r>
              <a:rPr lang="el-GR" i="1" dirty="0" err="1">
                <a:latin typeface="Calibri" panose="020F0502020204030204" pitchFamily="34" charset="0"/>
                <a:ea typeface="Calibri" panose="020F0502020204030204" pitchFamily="34" charset="0"/>
                <a:cs typeface="Times New Roman" panose="02020603050405020304" pitchFamily="18" charset="0"/>
              </a:rPr>
              <a:t>Μεντρεσέ</a:t>
            </a:r>
            <a:r>
              <a:rPr lang="el-GR" i="1" dirty="0">
                <a:latin typeface="Calibri" panose="020F0502020204030204" pitchFamily="34" charset="0"/>
                <a:ea typeface="Calibri" panose="020F0502020204030204" pitchFamily="34" charset="0"/>
                <a:cs typeface="Times New Roman" panose="02020603050405020304" pitchFamily="18" charset="0"/>
              </a:rPr>
              <a:t>, στην ίδια γειτονιά και απελευθερώσαμε τους κρατούμενους. Καταλάβαμε τα πιο καίρια δημόσια κτήρια, θέσαμε σε περιορισμό φιλομοναρχικούς αξιωματούχους . Όλο και περισσότερος κόσμος έβγαινε στους δρόμους κι εμείς τους δίναμε το σύνθημα: “Όλοι στα ανάκτορα! Θέλουμε Σύνταγμα!».</a:t>
            </a:r>
          </a:p>
          <a:p>
            <a:pPr algn="just">
              <a:spcAft>
                <a:spcPts val="300"/>
              </a:spcAft>
            </a:pPr>
            <a:r>
              <a:rPr lang="el-GR" i="1" dirty="0">
                <a:latin typeface="Calibri" panose="020F0502020204030204" pitchFamily="34" charset="0"/>
                <a:ea typeface="Calibri" panose="020F0502020204030204" pitchFamily="34" charset="0"/>
                <a:cs typeface="Times New Roman" panose="02020603050405020304" pitchFamily="18" charset="0"/>
              </a:rPr>
              <a:t>Τις τελευταίες πέντε ώρες βρίσκομαι εδώ, έξω από το ανάκτορο. Περιμένω τον βασιλιά να ανταποκριθεί στο μήνυμα που του έστειλα με τον υπασπιστή του. Είναι περασμένα μεσάνυχτα. Όμως κανένας δεν φεύγει. Τα συνθήματα δονούν την ατμόσφαιρα: «Σύνταγμα, θέλουμε Σύνταγμα!»</a:t>
            </a:r>
            <a:r>
              <a:rPr lang="en-US" i="1" dirty="0">
                <a:latin typeface="Calibri" panose="020F0502020204030204" pitchFamily="34" charset="0"/>
                <a:ea typeface="Calibri" panose="020F0502020204030204" pitchFamily="34" charset="0"/>
                <a:cs typeface="Times New Roman" panose="02020603050405020304" pitchFamily="18" charset="0"/>
              </a:rPr>
              <a:t>. </a:t>
            </a:r>
          </a:p>
        </p:txBody>
      </p:sp>
      <p:sp>
        <p:nvSpPr>
          <p:cNvPr id="13" name="TextBox 12">
            <a:extLst>
              <a:ext uri="{FF2B5EF4-FFF2-40B4-BE49-F238E27FC236}">
                <a16:creationId xmlns:a16="http://schemas.microsoft.com/office/drawing/2014/main" id="{EA324D48-5D8B-4726-B089-38DCA0911BFE}"/>
              </a:ext>
            </a:extLst>
          </p:cNvPr>
          <p:cNvSpPr txBox="1"/>
          <p:nvPr/>
        </p:nvSpPr>
        <p:spPr>
          <a:xfrm>
            <a:off x="133825" y="1234447"/>
            <a:ext cx="10314039" cy="4342856"/>
          </a:xfrm>
          <a:custGeom>
            <a:avLst/>
            <a:gdLst>
              <a:gd name="connsiteX0" fmla="*/ 0 w 10314039"/>
              <a:gd name="connsiteY0" fmla="*/ 0 h 4342856"/>
              <a:gd name="connsiteX1" fmla="*/ 263581 w 10314039"/>
              <a:gd name="connsiteY1" fmla="*/ 0 h 4342856"/>
              <a:gd name="connsiteX2" fmla="*/ 527162 w 10314039"/>
              <a:gd name="connsiteY2" fmla="*/ 0 h 4342856"/>
              <a:gd name="connsiteX3" fmla="*/ 997024 w 10314039"/>
              <a:gd name="connsiteY3" fmla="*/ 0 h 4342856"/>
              <a:gd name="connsiteX4" fmla="*/ 1466886 w 10314039"/>
              <a:gd name="connsiteY4" fmla="*/ 0 h 4342856"/>
              <a:gd name="connsiteX5" fmla="*/ 1936747 w 10314039"/>
              <a:gd name="connsiteY5" fmla="*/ 0 h 4342856"/>
              <a:gd name="connsiteX6" fmla="*/ 2509749 w 10314039"/>
              <a:gd name="connsiteY6" fmla="*/ 0 h 4342856"/>
              <a:gd name="connsiteX7" fmla="*/ 2773330 w 10314039"/>
              <a:gd name="connsiteY7" fmla="*/ 0 h 4342856"/>
              <a:gd name="connsiteX8" fmla="*/ 3243192 w 10314039"/>
              <a:gd name="connsiteY8" fmla="*/ 0 h 4342856"/>
              <a:gd name="connsiteX9" fmla="*/ 3609914 w 10314039"/>
              <a:gd name="connsiteY9" fmla="*/ 0 h 4342856"/>
              <a:gd name="connsiteX10" fmla="*/ 3873495 w 10314039"/>
              <a:gd name="connsiteY10" fmla="*/ 0 h 4342856"/>
              <a:gd name="connsiteX11" fmla="*/ 4652778 w 10314039"/>
              <a:gd name="connsiteY11" fmla="*/ 0 h 4342856"/>
              <a:gd name="connsiteX12" fmla="*/ 5019499 w 10314039"/>
              <a:gd name="connsiteY12" fmla="*/ 0 h 4342856"/>
              <a:gd name="connsiteX13" fmla="*/ 5283080 w 10314039"/>
              <a:gd name="connsiteY13" fmla="*/ 0 h 4342856"/>
              <a:gd name="connsiteX14" fmla="*/ 6062363 w 10314039"/>
              <a:gd name="connsiteY14" fmla="*/ 0 h 4342856"/>
              <a:gd name="connsiteX15" fmla="*/ 6738505 w 10314039"/>
              <a:gd name="connsiteY15" fmla="*/ 0 h 4342856"/>
              <a:gd name="connsiteX16" fmla="*/ 7208367 w 10314039"/>
              <a:gd name="connsiteY16" fmla="*/ 0 h 4342856"/>
              <a:gd name="connsiteX17" fmla="*/ 7678229 w 10314039"/>
              <a:gd name="connsiteY17" fmla="*/ 0 h 4342856"/>
              <a:gd name="connsiteX18" fmla="*/ 7941810 w 10314039"/>
              <a:gd name="connsiteY18" fmla="*/ 0 h 4342856"/>
              <a:gd name="connsiteX19" fmla="*/ 8617953 w 10314039"/>
              <a:gd name="connsiteY19" fmla="*/ 0 h 4342856"/>
              <a:gd name="connsiteX20" fmla="*/ 9190955 w 10314039"/>
              <a:gd name="connsiteY20" fmla="*/ 0 h 4342856"/>
              <a:gd name="connsiteX21" fmla="*/ 10314039 w 10314039"/>
              <a:gd name="connsiteY21" fmla="*/ 0 h 4342856"/>
              <a:gd name="connsiteX22" fmla="*/ 10314039 w 10314039"/>
              <a:gd name="connsiteY22" fmla="*/ 629714 h 4342856"/>
              <a:gd name="connsiteX23" fmla="*/ 10314039 w 10314039"/>
              <a:gd name="connsiteY23" fmla="*/ 1042285 h 4342856"/>
              <a:gd name="connsiteX24" fmla="*/ 10314039 w 10314039"/>
              <a:gd name="connsiteY24" fmla="*/ 1454857 h 4342856"/>
              <a:gd name="connsiteX25" fmla="*/ 10314039 w 10314039"/>
              <a:gd name="connsiteY25" fmla="*/ 1997714 h 4342856"/>
              <a:gd name="connsiteX26" fmla="*/ 10314039 w 10314039"/>
              <a:gd name="connsiteY26" fmla="*/ 2540571 h 4342856"/>
              <a:gd name="connsiteX27" fmla="*/ 10314039 w 10314039"/>
              <a:gd name="connsiteY27" fmla="*/ 2996571 h 4342856"/>
              <a:gd name="connsiteX28" fmla="*/ 10314039 w 10314039"/>
              <a:gd name="connsiteY28" fmla="*/ 3582856 h 4342856"/>
              <a:gd name="connsiteX29" fmla="*/ 10314039 w 10314039"/>
              <a:gd name="connsiteY29" fmla="*/ 4342856 h 4342856"/>
              <a:gd name="connsiteX30" fmla="*/ 9741037 w 10314039"/>
              <a:gd name="connsiteY30" fmla="*/ 4342856 h 4342856"/>
              <a:gd name="connsiteX31" fmla="*/ 9064894 w 10314039"/>
              <a:gd name="connsiteY31" fmla="*/ 4342856 h 4342856"/>
              <a:gd name="connsiteX32" fmla="*/ 8491892 w 10314039"/>
              <a:gd name="connsiteY32" fmla="*/ 4342856 h 4342856"/>
              <a:gd name="connsiteX33" fmla="*/ 7815750 w 10314039"/>
              <a:gd name="connsiteY33" fmla="*/ 4342856 h 4342856"/>
              <a:gd name="connsiteX34" fmla="*/ 7242747 w 10314039"/>
              <a:gd name="connsiteY34" fmla="*/ 4342856 h 4342856"/>
              <a:gd name="connsiteX35" fmla="*/ 6463464 w 10314039"/>
              <a:gd name="connsiteY35" fmla="*/ 4342856 h 4342856"/>
              <a:gd name="connsiteX36" fmla="*/ 5684181 w 10314039"/>
              <a:gd name="connsiteY36" fmla="*/ 4342856 h 4342856"/>
              <a:gd name="connsiteX37" fmla="*/ 5008039 w 10314039"/>
              <a:gd name="connsiteY37" fmla="*/ 4342856 h 4342856"/>
              <a:gd name="connsiteX38" fmla="*/ 4228756 w 10314039"/>
              <a:gd name="connsiteY38" fmla="*/ 4342856 h 4342856"/>
              <a:gd name="connsiteX39" fmla="*/ 3758894 w 10314039"/>
              <a:gd name="connsiteY39" fmla="*/ 4342856 h 4342856"/>
              <a:gd name="connsiteX40" fmla="*/ 3289032 w 10314039"/>
              <a:gd name="connsiteY40" fmla="*/ 4342856 h 4342856"/>
              <a:gd name="connsiteX41" fmla="*/ 2509749 w 10314039"/>
              <a:gd name="connsiteY41" fmla="*/ 4342856 h 4342856"/>
              <a:gd name="connsiteX42" fmla="*/ 2246168 w 10314039"/>
              <a:gd name="connsiteY42" fmla="*/ 4342856 h 4342856"/>
              <a:gd name="connsiteX43" fmla="*/ 1570026 w 10314039"/>
              <a:gd name="connsiteY43" fmla="*/ 4342856 h 4342856"/>
              <a:gd name="connsiteX44" fmla="*/ 893883 w 10314039"/>
              <a:gd name="connsiteY44" fmla="*/ 4342856 h 4342856"/>
              <a:gd name="connsiteX45" fmla="*/ 630302 w 10314039"/>
              <a:gd name="connsiteY45" fmla="*/ 4342856 h 4342856"/>
              <a:gd name="connsiteX46" fmla="*/ 0 w 10314039"/>
              <a:gd name="connsiteY46" fmla="*/ 4342856 h 4342856"/>
              <a:gd name="connsiteX47" fmla="*/ 0 w 10314039"/>
              <a:gd name="connsiteY47" fmla="*/ 3756570 h 4342856"/>
              <a:gd name="connsiteX48" fmla="*/ 0 w 10314039"/>
              <a:gd name="connsiteY48" fmla="*/ 3257142 h 4342856"/>
              <a:gd name="connsiteX49" fmla="*/ 0 w 10314039"/>
              <a:gd name="connsiteY49" fmla="*/ 2757714 h 4342856"/>
              <a:gd name="connsiteX50" fmla="*/ 0 w 10314039"/>
              <a:gd name="connsiteY50" fmla="*/ 2301714 h 4342856"/>
              <a:gd name="connsiteX51" fmla="*/ 0 w 10314039"/>
              <a:gd name="connsiteY51" fmla="*/ 1889142 h 4342856"/>
              <a:gd name="connsiteX52" fmla="*/ 0 w 10314039"/>
              <a:gd name="connsiteY52" fmla="*/ 1433142 h 4342856"/>
              <a:gd name="connsiteX53" fmla="*/ 0 w 10314039"/>
              <a:gd name="connsiteY53" fmla="*/ 846857 h 4342856"/>
              <a:gd name="connsiteX54" fmla="*/ 0 w 10314039"/>
              <a:gd name="connsiteY54" fmla="*/ 0 h 4342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314039" h="4342856" fill="none" extrusionOk="0">
                <a:moveTo>
                  <a:pt x="0" y="0"/>
                </a:moveTo>
                <a:cubicBezTo>
                  <a:pt x="118000" y="-24801"/>
                  <a:pt x="172036" y="17149"/>
                  <a:pt x="263581" y="0"/>
                </a:cubicBezTo>
                <a:cubicBezTo>
                  <a:pt x="355126" y="-17149"/>
                  <a:pt x="463632" y="12609"/>
                  <a:pt x="527162" y="0"/>
                </a:cubicBezTo>
                <a:cubicBezTo>
                  <a:pt x="590692" y="-12609"/>
                  <a:pt x="813005" y="37195"/>
                  <a:pt x="997024" y="0"/>
                </a:cubicBezTo>
                <a:cubicBezTo>
                  <a:pt x="1181043" y="-37195"/>
                  <a:pt x="1301731" y="13727"/>
                  <a:pt x="1466886" y="0"/>
                </a:cubicBezTo>
                <a:cubicBezTo>
                  <a:pt x="1632041" y="-13727"/>
                  <a:pt x="1829470" y="35684"/>
                  <a:pt x="1936747" y="0"/>
                </a:cubicBezTo>
                <a:cubicBezTo>
                  <a:pt x="2044024" y="-35684"/>
                  <a:pt x="2328702" y="44594"/>
                  <a:pt x="2509749" y="0"/>
                </a:cubicBezTo>
                <a:cubicBezTo>
                  <a:pt x="2690796" y="-44594"/>
                  <a:pt x="2643525" y="29249"/>
                  <a:pt x="2773330" y="0"/>
                </a:cubicBezTo>
                <a:cubicBezTo>
                  <a:pt x="2903135" y="-29249"/>
                  <a:pt x="3121868" y="425"/>
                  <a:pt x="3243192" y="0"/>
                </a:cubicBezTo>
                <a:cubicBezTo>
                  <a:pt x="3364516" y="-425"/>
                  <a:pt x="3489002" y="6988"/>
                  <a:pt x="3609914" y="0"/>
                </a:cubicBezTo>
                <a:cubicBezTo>
                  <a:pt x="3730826" y="-6988"/>
                  <a:pt x="3755230" y="4673"/>
                  <a:pt x="3873495" y="0"/>
                </a:cubicBezTo>
                <a:cubicBezTo>
                  <a:pt x="3991760" y="-4673"/>
                  <a:pt x="4312917" y="38748"/>
                  <a:pt x="4652778" y="0"/>
                </a:cubicBezTo>
                <a:cubicBezTo>
                  <a:pt x="4992639" y="-38748"/>
                  <a:pt x="4870775" y="33924"/>
                  <a:pt x="5019499" y="0"/>
                </a:cubicBezTo>
                <a:cubicBezTo>
                  <a:pt x="5168223" y="-33924"/>
                  <a:pt x="5181602" y="4206"/>
                  <a:pt x="5283080" y="0"/>
                </a:cubicBezTo>
                <a:cubicBezTo>
                  <a:pt x="5384558" y="-4206"/>
                  <a:pt x="5819172" y="60410"/>
                  <a:pt x="6062363" y="0"/>
                </a:cubicBezTo>
                <a:cubicBezTo>
                  <a:pt x="6305554" y="-60410"/>
                  <a:pt x="6447179" y="36941"/>
                  <a:pt x="6738505" y="0"/>
                </a:cubicBezTo>
                <a:cubicBezTo>
                  <a:pt x="7029831" y="-36941"/>
                  <a:pt x="6976676" y="21774"/>
                  <a:pt x="7208367" y="0"/>
                </a:cubicBezTo>
                <a:cubicBezTo>
                  <a:pt x="7440058" y="-21774"/>
                  <a:pt x="7565776" y="51216"/>
                  <a:pt x="7678229" y="0"/>
                </a:cubicBezTo>
                <a:cubicBezTo>
                  <a:pt x="7790682" y="-51216"/>
                  <a:pt x="7875734" y="28113"/>
                  <a:pt x="7941810" y="0"/>
                </a:cubicBezTo>
                <a:cubicBezTo>
                  <a:pt x="8007886" y="-28113"/>
                  <a:pt x="8377480" y="63723"/>
                  <a:pt x="8617953" y="0"/>
                </a:cubicBezTo>
                <a:cubicBezTo>
                  <a:pt x="8858426" y="-63723"/>
                  <a:pt x="8990997" y="56390"/>
                  <a:pt x="9190955" y="0"/>
                </a:cubicBezTo>
                <a:cubicBezTo>
                  <a:pt x="9390913" y="-56390"/>
                  <a:pt x="10078550" y="51547"/>
                  <a:pt x="10314039" y="0"/>
                </a:cubicBezTo>
                <a:cubicBezTo>
                  <a:pt x="10377502" y="259996"/>
                  <a:pt x="10276385" y="354372"/>
                  <a:pt x="10314039" y="629714"/>
                </a:cubicBezTo>
                <a:cubicBezTo>
                  <a:pt x="10351693" y="905056"/>
                  <a:pt x="10297174" y="947553"/>
                  <a:pt x="10314039" y="1042285"/>
                </a:cubicBezTo>
                <a:cubicBezTo>
                  <a:pt x="10330904" y="1137017"/>
                  <a:pt x="10298986" y="1350775"/>
                  <a:pt x="10314039" y="1454857"/>
                </a:cubicBezTo>
                <a:cubicBezTo>
                  <a:pt x="10329092" y="1558939"/>
                  <a:pt x="10255227" y="1841270"/>
                  <a:pt x="10314039" y="1997714"/>
                </a:cubicBezTo>
                <a:cubicBezTo>
                  <a:pt x="10372851" y="2154158"/>
                  <a:pt x="10261417" y="2298503"/>
                  <a:pt x="10314039" y="2540571"/>
                </a:cubicBezTo>
                <a:cubicBezTo>
                  <a:pt x="10366661" y="2782639"/>
                  <a:pt x="10302355" y="2782722"/>
                  <a:pt x="10314039" y="2996571"/>
                </a:cubicBezTo>
                <a:cubicBezTo>
                  <a:pt x="10325723" y="3210420"/>
                  <a:pt x="10291240" y="3464160"/>
                  <a:pt x="10314039" y="3582856"/>
                </a:cubicBezTo>
                <a:cubicBezTo>
                  <a:pt x="10336838" y="3701553"/>
                  <a:pt x="10268303" y="4003991"/>
                  <a:pt x="10314039" y="4342856"/>
                </a:cubicBezTo>
                <a:cubicBezTo>
                  <a:pt x="10174110" y="4369948"/>
                  <a:pt x="10014076" y="4328993"/>
                  <a:pt x="9741037" y="4342856"/>
                </a:cubicBezTo>
                <a:cubicBezTo>
                  <a:pt x="9467998" y="4356719"/>
                  <a:pt x="9267615" y="4276589"/>
                  <a:pt x="9064894" y="4342856"/>
                </a:cubicBezTo>
                <a:cubicBezTo>
                  <a:pt x="8862173" y="4409123"/>
                  <a:pt x="8657732" y="4280041"/>
                  <a:pt x="8491892" y="4342856"/>
                </a:cubicBezTo>
                <a:cubicBezTo>
                  <a:pt x="8326052" y="4405671"/>
                  <a:pt x="7990186" y="4339464"/>
                  <a:pt x="7815750" y="4342856"/>
                </a:cubicBezTo>
                <a:cubicBezTo>
                  <a:pt x="7641314" y="4346248"/>
                  <a:pt x="7449991" y="4336506"/>
                  <a:pt x="7242747" y="4342856"/>
                </a:cubicBezTo>
                <a:cubicBezTo>
                  <a:pt x="7035503" y="4349206"/>
                  <a:pt x="6673299" y="4336670"/>
                  <a:pt x="6463464" y="4342856"/>
                </a:cubicBezTo>
                <a:cubicBezTo>
                  <a:pt x="6253629" y="4349042"/>
                  <a:pt x="5934033" y="4325050"/>
                  <a:pt x="5684181" y="4342856"/>
                </a:cubicBezTo>
                <a:cubicBezTo>
                  <a:pt x="5434329" y="4360662"/>
                  <a:pt x="5264004" y="4269554"/>
                  <a:pt x="5008039" y="4342856"/>
                </a:cubicBezTo>
                <a:cubicBezTo>
                  <a:pt x="4752074" y="4416158"/>
                  <a:pt x="4560351" y="4258096"/>
                  <a:pt x="4228756" y="4342856"/>
                </a:cubicBezTo>
                <a:cubicBezTo>
                  <a:pt x="3897161" y="4427616"/>
                  <a:pt x="3878398" y="4291696"/>
                  <a:pt x="3758894" y="4342856"/>
                </a:cubicBezTo>
                <a:cubicBezTo>
                  <a:pt x="3639390" y="4394016"/>
                  <a:pt x="3442477" y="4305600"/>
                  <a:pt x="3289032" y="4342856"/>
                </a:cubicBezTo>
                <a:cubicBezTo>
                  <a:pt x="3135587" y="4380112"/>
                  <a:pt x="2673639" y="4273075"/>
                  <a:pt x="2509749" y="4342856"/>
                </a:cubicBezTo>
                <a:cubicBezTo>
                  <a:pt x="2345859" y="4412637"/>
                  <a:pt x="2369449" y="4317083"/>
                  <a:pt x="2246168" y="4342856"/>
                </a:cubicBezTo>
                <a:cubicBezTo>
                  <a:pt x="2122887" y="4368629"/>
                  <a:pt x="1874629" y="4310627"/>
                  <a:pt x="1570026" y="4342856"/>
                </a:cubicBezTo>
                <a:cubicBezTo>
                  <a:pt x="1265423" y="4375085"/>
                  <a:pt x="1227764" y="4302175"/>
                  <a:pt x="893883" y="4342856"/>
                </a:cubicBezTo>
                <a:cubicBezTo>
                  <a:pt x="560002" y="4383537"/>
                  <a:pt x="705893" y="4342707"/>
                  <a:pt x="630302" y="4342856"/>
                </a:cubicBezTo>
                <a:cubicBezTo>
                  <a:pt x="554711" y="4343005"/>
                  <a:pt x="163791" y="4311056"/>
                  <a:pt x="0" y="4342856"/>
                </a:cubicBezTo>
                <a:cubicBezTo>
                  <a:pt x="-52372" y="4166408"/>
                  <a:pt x="55613" y="3921989"/>
                  <a:pt x="0" y="3756570"/>
                </a:cubicBezTo>
                <a:cubicBezTo>
                  <a:pt x="-55613" y="3591151"/>
                  <a:pt x="40793" y="3448442"/>
                  <a:pt x="0" y="3257142"/>
                </a:cubicBezTo>
                <a:cubicBezTo>
                  <a:pt x="-40793" y="3065842"/>
                  <a:pt x="812" y="2965217"/>
                  <a:pt x="0" y="2757714"/>
                </a:cubicBezTo>
                <a:cubicBezTo>
                  <a:pt x="-812" y="2550211"/>
                  <a:pt x="11253" y="2418712"/>
                  <a:pt x="0" y="2301714"/>
                </a:cubicBezTo>
                <a:cubicBezTo>
                  <a:pt x="-11253" y="2184716"/>
                  <a:pt x="40937" y="2004496"/>
                  <a:pt x="0" y="1889142"/>
                </a:cubicBezTo>
                <a:cubicBezTo>
                  <a:pt x="-40937" y="1773788"/>
                  <a:pt x="26206" y="1581058"/>
                  <a:pt x="0" y="1433142"/>
                </a:cubicBezTo>
                <a:cubicBezTo>
                  <a:pt x="-26206" y="1285226"/>
                  <a:pt x="36850" y="1021883"/>
                  <a:pt x="0" y="846857"/>
                </a:cubicBezTo>
                <a:cubicBezTo>
                  <a:pt x="-36850" y="671832"/>
                  <a:pt x="79171" y="208433"/>
                  <a:pt x="0" y="0"/>
                </a:cubicBezTo>
                <a:close/>
              </a:path>
              <a:path w="10314039" h="4342856" stroke="0" extrusionOk="0">
                <a:moveTo>
                  <a:pt x="0" y="0"/>
                </a:moveTo>
                <a:cubicBezTo>
                  <a:pt x="98660" y="-3575"/>
                  <a:pt x="204924" y="39091"/>
                  <a:pt x="366721" y="0"/>
                </a:cubicBezTo>
                <a:cubicBezTo>
                  <a:pt x="528518" y="-39091"/>
                  <a:pt x="714173" y="40183"/>
                  <a:pt x="1042864" y="0"/>
                </a:cubicBezTo>
                <a:cubicBezTo>
                  <a:pt x="1371555" y="-40183"/>
                  <a:pt x="1472503" y="48339"/>
                  <a:pt x="1615866" y="0"/>
                </a:cubicBezTo>
                <a:cubicBezTo>
                  <a:pt x="1759229" y="-48339"/>
                  <a:pt x="2085168" y="75243"/>
                  <a:pt x="2292009" y="0"/>
                </a:cubicBezTo>
                <a:cubicBezTo>
                  <a:pt x="2498850" y="-75243"/>
                  <a:pt x="2610717" y="29735"/>
                  <a:pt x="2865011" y="0"/>
                </a:cubicBezTo>
                <a:cubicBezTo>
                  <a:pt x="3119305" y="-29735"/>
                  <a:pt x="3190230" y="35191"/>
                  <a:pt x="3438013" y="0"/>
                </a:cubicBezTo>
                <a:cubicBezTo>
                  <a:pt x="3685796" y="-35191"/>
                  <a:pt x="3597899" y="29953"/>
                  <a:pt x="3701594" y="0"/>
                </a:cubicBezTo>
                <a:cubicBezTo>
                  <a:pt x="3805289" y="-29953"/>
                  <a:pt x="3981716" y="24489"/>
                  <a:pt x="4068315" y="0"/>
                </a:cubicBezTo>
                <a:cubicBezTo>
                  <a:pt x="4154914" y="-24489"/>
                  <a:pt x="4440986" y="6622"/>
                  <a:pt x="4744458" y="0"/>
                </a:cubicBezTo>
                <a:cubicBezTo>
                  <a:pt x="5047930" y="-6622"/>
                  <a:pt x="5042387" y="38381"/>
                  <a:pt x="5214320" y="0"/>
                </a:cubicBezTo>
                <a:cubicBezTo>
                  <a:pt x="5386253" y="-38381"/>
                  <a:pt x="5728301" y="61136"/>
                  <a:pt x="5993603" y="0"/>
                </a:cubicBezTo>
                <a:cubicBezTo>
                  <a:pt x="6258905" y="-61136"/>
                  <a:pt x="6283593" y="50983"/>
                  <a:pt x="6463464" y="0"/>
                </a:cubicBezTo>
                <a:cubicBezTo>
                  <a:pt x="6643335" y="-50983"/>
                  <a:pt x="6856104" y="64247"/>
                  <a:pt x="7139607" y="0"/>
                </a:cubicBezTo>
                <a:cubicBezTo>
                  <a:pt x="7423110" y="-64247"/>
                  <a:pt x="7283040" y="21514"/>
                  <a:pt x="7403188" y="0"/>
                </a:cubicBezTo>
                <a:cubicBezTo>
                  <a:pt x="7523336" y="-21514"/>
                  <a:pt x="7816764" y="48377"/>
                  <a:pt x="7976190" y="0"/>
                </a:cubicBezTo>
                <a:cubicBezTo>
                  <a:pt x="8135616" y="-48377"/>
                  <a:pt x="8507127" y="71679"/>
                  <a:pt x="8652333" y="0"/>
                </a:cubicBezTo>
                <a:cubicBezTo>
                  <a:pt x="8797539" y="-71679"/>
                  <a:pt x="8795785" y="15276"/>
                  <a:pt x="8915914" y="0"/>
                </a:cubicBezTo>
                <a:cubicBezTo>
                  <a:pt x="9036043" y="-15276"/>
                  <a:pt x="9329763" y="42548"/>
                  <a:pt x="9695197" y="0"/>
                </a:cubicBezTo>
                <a:cubicBezTo>
                  <a:pt x="10060631" y="-42548"/>
                  <a:pt x="10102722" y="33081"/>
                  <a:pt x="10314039" y="0"/>
                </a:cubicBezTo>
                <a:cubicBezTo>
                  <a:pt x="10325455" y="231918"/>
                  <a:pt x="10274861" y="386387"/>
                  <a:pt x="10314039" y="629714"/>
                </a:cubicBezTo>
                <a:cubicBezTo>
                  <a:pt x="10353217" y="873041"/>
                  <a:pt x="10277703" y="885005"/>
                  <a:pt x="10314039" y="1129143"/>
                </a:cubicBezTo>
                <a:cubicBezTo>
                  <a:pt x="10350375" y="1373281"/>
                  <a:pt x="10312824" y="1366118"/>
                  <a:pt x="10314039" y="1585142"/>
                </a:cubicBezTo>
                <a:cubicBezTo>
                  <a:pt x="10315254" y="1804166"/>
                  <a:pt x="10274839" y="1796419"/>
                  <a:pt x="10314039" y="1997714"/>
                </a:cubicBezTo>
                <a:cubicBezTo>
                  <a:pt x="10353239" y="2199009"/>
                  <a:pt x="10303872" y="2307539"/>
                  <a:pt x="10314039" y="2410285"/>
                </a:cubicBezTo>
                <a:cubicBezTo>
                  <a:pt x="10324206" y="2513031"/>
                  <a:pt x="10270392" y="2641821"/>
                  <a:pt x="10314039" y="2822856"/>
                </a:cubicBezTo>
                <a:cubicBezTo>
                  <a:pt x="10357686" y="3003891"/>
                  <a:pt x="10283137" y="3150693"/>
                  <a:pt x="10314039" y="3278856"/>
                </a:cubicBezTo>
                <a:cubicBezTo>
                  <a:pt x="10344941" y="3407019"/>
                  <a:pt x="10303449" y="3667048"/>
                  <a:pt x="10314039" y="3778285"/>
                </a:cubicBezTo>
                <a:cubicBezTo>
                  <a:pt x="10324629" y="3889522"/>
                  <a:pt x="10284689" y="4157324"/>
                  <a:pt x="10314039" y="4342856"/>
                </a:cubicBezTo>
                <a:cubicBezTo>
                  <a:pt x="9962343" y="4433918"/>
                  <a:pt x="9734560" y="4272201"/>
                  <a:pt x="9534756" y="4342856"/>
                </a:cubicBezTo>
                <a:cubicBezTo>
                  <a:pt x="9334952" y="4413511"/>
                  <a:pt x="9030937" y="4326680"/>
                  <a:pt x="8858613" y="4342856"/>
                </a:cubicBezTo>
                <a:cubicBezTo>
                  <a:pt x="8686289" y="4359032"/>
                  <a:pt x="8488107" y="4291799"/>
                  <a:pt x="8388752" y="4342856"/>
                </a:cubicBezTo>
                <a:cubicBezTo>
                  <a:pt x="8289397" y="4393913"/>
                  <a:pt x="8210512" y="4342344"/>
                  <a:pt x="8125171" y="4342856"/>
                </a:cubicBezTo>
                <a:cubicBezTo>
                  <a:pt x="8039830" y="4343368"/>
                  <a:pt x="7860456" y="4341909"/>
                  <a:pt x="7758449" y="4342856"/>
                </a:cubicBezTo>
                <a:cubicBezTo>
                  <a:pt x="7656442" y="4343803"/>
                  <a:pt x="7281959" y="4336424"/>
                  <a:pt x="7082307" y="4342856"/>
                </a:cubicBezTo>
                <a:cubicBezTo>
                  <a:pt x="6882655" y="4349288"/>
                  <a:pt x="6857638" y="4317248"/>
                  <a:pt x="6715585" y="4342856"/>
                </a:cubicBezTo>
                <a:cubicBezTo>
                  <a:pt x="6573532" y="4368464"/>
                  <a:pt x="6256932" y="4272223"/>
                  <a:pt x="6039443" y="4342856"/>
                </a:cubicBezTo>
                <a:cubicBezTo>
                  <a:pt x="5821954" y="4413489"/>
                  <a:pt x="5737439" y="4312929"/>
                  <a:pt x="5569581" y="4342856"/>
                </a:cubicBezTo>
                <a:cubicBezTo>
                  <a:pt x="5401723" y="4372783"/>
                  <a:pt x="5079344" y="4300591"/>
                  <a:pt x="4790298" y="4342856"/>
                </a:cubicBezTo>
                <a:cubicBezTo>
                  <a:pt x="4501252" y="4385121"/>
                  <a:pt x="4463317" y="4279100"/>
                  <a:pt x="4217296" y="4342856"/>
                </a:cubicBezTo>
                <a:cubicBezTo>
                  <a:pt x="3971275" y="4406612"/>
                  <a:pt x="3715127" y="4303111"/>
                  <a:pt x="3438013" y="4342856"/>
                </a:cubicBezTo>
                <a:cubicBezTo>
                  <a:pt x="3160899" y="4382601"/>
                  <a:pt x="3277945" y="4331661"/>
                  <a:pt x="3174432" y="4342856"/>
                </a:cubicBezTo>
                <a:cubicBezTo>
                  <a:pt x="3070919" y="4354051"/>
                  <a:pt x="2763283" y="4341368"/>
                  <a:pt x="2601430" y="4342856"/>
                </a:cubicBezTo>
                <a:cubicBezTo>
                  <a:pt x="2439577" y="4344344"/>
                  <a:pt x="2160580" y="4324523"/>
                  <a:pt x="2028428" y="4342856"/>
                </a:cubicBezTo>
                <a:cubicBezTo>
                  <a:pt x="1896276" y="4361189"/>
                  <a:pt x="1512488" y="4323795"/>
                  <a:pt x="1352285" y="4342856"/>
                </a:cubicBezTo>
                <a:cubicBezTo>
                  <a:pt x="1192082" y="4361917"/>
                  <a:pt x="919414" y="4274029"/>
                  <a:pt x="676143" y="4342856"/>
                </a:cubicBezTo>
                <a:cubicBezTo>
                  <a:pt x="432872" y="4411683"/>
                  <a:pt x="222198" y="4275915"/>
                  <a:pt x="0" y="4342856"/>
                </a:cubicBezTo>
                <a:cubicBezTo>
                  <a:pt x="-74905" y="4198382"/>
                  <a:pt x="70527" y="3854512"/>
                  <a:pt x="0" y="3713142"/>
                </a:cubicBezTo>
                <a:cubicBezTo>
                  <a:pt x="-70527" y="3571772"/>
                  <a:pt x="27061" y="3425123"/>
                  <a:pt x="0" y="3213713"/>
                </a:cubicBezTo>
                <a:cubicBezTo>
                  <a:pt x="-27061" y="3002303"/>
                  <a:pt x="8190" y="2806372"/>
                  <a:pt x="0" y="2670856"/>
                </a:cubicBezTo>
                <a:cubicBezTo>
                  <a:pt x="-8190" y="2535340"/>
                  <a:pt x="16726" y="2425474"/>
                  <a:pt x="0" y="2258285"/>
                </a:cubicBezTo>
                <a:cubicBezTo>
                  <a:pt x="-16726" y="2091096"/>
                  <a:pt x="35114" y="1903346"/>
                  <a:pt x="0" y="1715428"/>
                </a:cubicBezTo>
                <a:cubicBezTo>
                  <a:pt x="-35114" y="1527510"/>
                  <a:pt x="7768" y="1402837"/>
                  <a:pt x="0" y="1172571"/>
                </a:cubicBezTo>
                <a:cubicBezTo>
                  <a:pt x="-7768" y="942305"/>
                  <a:pt x="14256" y="875973"/>
                  <a:pt x="0" y="629714"/>
                </a:cubicBezTo>
                <a:cubicBezTo>
                  <a:pt x="-14256" y="383455"/>
                  <a:pt x="22549" y="165788"/>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2905173359">
                  <a:prstGeom prst="rect">
                    <a:avLst/>
                  </a:prstGeom>
                  <ask:type>
                    <ask:lineSketchScribble/>
                  </ask:type>
                </ask:lineSketchStyleProps>
              </a:ext>
            </a:extLst>
          </a:ln>
        </p:spPr>
        <p:txBody>
          <a:bodyPr wrap="square">
            <a:spAutoFit/>
          </a:bodyPr>
          <a:lstStyle/>
          <a:p>
            <a:pPr algn="just">
              <a:lnSpc>
                <a:spcPct val="110000"/>
              </a:lnSpc>
              <a:spcAft>
                <a:spcPts val="300"/>
              </a:spcAft>
            </a:pPr>
            <a:r>
              <a:rPr lang="el-GR" i="1" dirty="0">
                <a:latin typeface="Calibri" panose="020F0502020204030204" pitchFamily="34" charset="0"/>
                <a:ea typeface="Calibri" panose="020F0502020204030204" pitchFamily="34" charset="0"/>
                <a:cs typeface="Times New Roman" panose="02020603050405020304" pitchFamily="18" charset="0"/>
              </a:rPr>
              <a:t>Οι εξελίξεις αυτές με βρήκαν στο Άργος, όπου υπηρετούσα ως συνταγματάρχης του ιππικού. Εκεί ήρθαν και με βρήκαν άνθρωποι του στρατηγού Μακρυγιάννη, που είχε κερδίσει την αγάπη του λαού με τη στρατιωτική δράση του αλλά και με τα πατριωτικά του κείμενα. Με πληροφόρησαν για τα σχέδιά του να οργανώσει εξέγερση εναντίον του βασιλιά Όθωνα με την απαίτηση να παραχωρήσει Σύνταγμα. Ο Μακρυγιάννης είχε ήδη πετύχει  τη συνεργασία των πολιτικών. Από εμένα ζητούσαν να εξασφαλίσω την υποστήριξη του στρατού στα σχέδια των επαναστατών. Δεν δυσκολεύτηκα και πολύ να αποφασίσω. Ήμουν κι εγώ απολύτως σύμφωνος με τις απόψεις τους, συμμεριζόμουν τα αιτήματά τους. Τους εξήγησα βέβαια πως χρειαζόμουν χρόνο προκειμένου να μυήσω και άλλους στρατιωτικούς και πως στη συνέχεια θα ήταν καλό να βρίσκομαι στην πρωτεύουσα για να συντονίζω τις εξελίξεις. Δεν ήταν δύσκολο να ξεσηκώσω το στράτευμα. Ήδη οι περισσότεροι αξιωματικοί ήταν εξοργισμένοι από τις τελευταίες εξελίξεις. Έβλεπαν τα εισοδήματά τους να μειώνονται δραστικά και την ανασφάλεια να καραδοκεί ενώ αντίθετα οι Βαυαροί συνάδελφοί τους εξακολουθούσαν να απολαμβάνουν τα προνόμιά τους. Σε λίγο καιρό μου ανακοινώθηκε η μετάθεσή μου στην Αθήνα. Οι συνωμότες είχαν καταφέρει να πετύχουν τη μετακίνησή μου κοντά στο επίκεντρο των γεγονότων</a:t>
            </a:r>
            <a:r>
              <a:rPr lang="en-US" i="1" dirty="0">
                <a:latin typeface="Calibri" panose="020F0502020204030204" pitchFamily="34" charset="0"/>
                <a:ea typeface="Calibri" panose="020F0502020204030204" pitchFamily="34" charset="0"/>
                <a:cs typeface="Times New Roman" panose="02020603050405020304" pitchFamily="18" charset="0"/>
              </a:rPr>
              <a:t>. </a:t>
            </a:r>
          </a:p>
        </p:txBody>
      </p:sp>
      <p:sp>
        <p:nvSpPr>
          <p:cNvPr id="11" name="TextBox 10">
            <a:extLst>
              <a:ext uri="{FF2B5EF4-FFF2-40B4-BE49-F238E27FC236}">
                <a16:creationId xmlns:a16="http://schemas.microsoft.com/office/drawing/2014/main" id="{A94F4246-C5AA-4004-AE2D-99539E16AC66}"/>
              </a:ext>
            </a:extLst>
          </p:cNvPr>
          <p:cNvSpPr txBox="1"/>
          <p:nvPr/>
        </p:nvSpPr>
        <p:spPr>
          <a:xfrm>
            <a:off x="147847" y="194792"/>
            <a:ext cx="10425291" cy="6514219"/>
          </a:xfrm>
          <a:custGeom>
            <a:avLst/>
            <a:gdLst>
              <a:gd name="connsiteX0" fmla="*/ 0 w 10425291"/>
              <a:gd name="connsiteY0" fmla="*/ 0 h 6514219"/>
              <a:gd name="connsiteX1" fmla="*/ 787689 w 10425291"/>
              <a:gd name="connsiteY1" fmla="*/ 0 h 6514219"/>
              <a:gd name="connsiteX2" fmla="*/ 1158366 w 10425291"/>
              <a:gd name="connsiteY2" fmla="*/ 0 h 6514219"/>
              <a:gd name="connsiteX3" fmla="*/ 1737549 w 10425291"/>
              <a:gd name="connsiteY3" fmla="*/ 0 h 6514219"/>
              <a:gd name="connsiteX4" fmla="*/ 2525237 w 10425291"/>
              <a:gd name="connsiteY4" fmla="*/ 0 h 6514219"/>
              <a:gd name="connsiteX5" fmla="*/ 3104420 w 10425291"/>
              <a:gd name="connsiteY5" fmla="*/ 0 h 6514219"/>
              <a:gd name="connsiteX6" fmla="*/ 3683603 w 10425291"/>
              <a:gd name="connsiteY6" fmla="*/ 0 h 6514219"/>
              <a:gd name="connsiteX7" fmla="*/ 4054280 w 10425291"/>
              <a:gd name="connsiteY7" fmla="*/ 0 h 6514219"/>
              <a:gd name="connsiteX8" fmla="*/ 4529210 w 10425291"/>
              <a:gd name="connsiteY8" fmla="*/ 0 h 6514219"/>
              <a:gd name="connsiteX9" fmla="*/ 5004140 w 10425291"/>
              <a:gd name="connsiteY9" fmla="*/ 0 h 6514219"/>
              <a:gd name="connsiteX10" fmla="*/ 5270564 w 10425291"/>
              <a:gd name="connsiteY10" fmla="*/ 0 h 6514219"/>
              <a:gd name="connsiteX11" fmla="*/ 5536988 w 10425291"/>
              <a:gd name="connsiteY11" fmla="*/ 0 h 6514219"/>
              <a:gd name="connsiteX12" fmla="*/ 6324677 w 10425291"/>
              <a:gd name="connsiteY12" fmla="*/ 0 h 6514219"/>
              <a:gd name="connsiteX13" fmla="*/ 6591101 w 10425291"/>
              <a:gd name="connsiteY13" fmla="*/ 0 h 6514219"/>
              <a:gd name="connsiteX14" fmla="*/ 6857525 w 10425291"/>
              <a:gd name="connsiteY14" fmla="*/ 0 h 6514219"/>
              <a:gd name="connsiteX15" fmla="*/ 7540960 w 10425291"/>
              <a:gd name="connsiteY15" fmla="*/ 0 h 6514219"/>
              <a:gd name="connsiteX16" fmla="*/ 8120143 w 10425291"/>
              <a:gd name="connsiteY16" fmla="*/ 0 h 6514219"/>
              <a:gd name="connsiteX17" fmla="*/ 8699326 w 10425291"/>
              <a:gd name="connsiteY17" fmla="*/ 0 h 6514219"/>
              <a:gd name="connsiteX18" fmla="*/ 9070003 w 10425291"/>
              <a:gd name="connsiteY18" fmla="*/ 0 h 6514219"/>
              <a:gd name="connsiteX19" fmla="*/ 9649186 w 10425291"/>
              <a:gd name="connsiteY19" fmla="*/ 0 h 6514219"/>
              <a:gd name="connsiteX20" fmla="*/ 10425291 w 10425291"/>
              <a:gd name="connsiteY20" fmla="*/ 0 h 6514219"/>
              <a:gd name="connsiteX21" fmla="*/ 10425291 w 10425291"/>
              <a:gd name="connsiteY21" fmla="*/ 461917 h 6514219"/>
              <a:gd name="connsiteX22" fmla="*/ 10425291 w 10425291"/>
              <a:gd name="connsiteY22" fmla="*/ 923835 h 6514219"/>
              <a:gd name="connsiteX23" fmla="*/ 10425291 w 10425291"/>
              <a:gd name="connsiteY23" fmla="*/ 1385752 h 6514219"/>
              <a:gd name="connsiteX24" fmla="*/ 10425291 w 10425291"/>
              <a:gd name="connsiteY24" fmla="*/ 1977954 h 6514219"/>
              <a:gd name="connsiteX25" fmla="*/ 10425291 w 10425291"/>
              <a:gd name="connsiteY25" fmla="*/ 2374729 h 6514219"/>
              <a:gd name="connsiteX26" fmla="*/ 10425291 w 10425291"/>
              <a:gd name="connsiteY26" fmla="*/ 2836646 h 6514219"/>
              <a:gd name="connsiteX27" fmla="*/ 10425291 w 10425291"/>
              <a:gd name="connsiteY27" fmla="*/ 3428848 h 6514219"/>
              <a:gd name="connsiteX28" fmla="*/ 10425291 w 10425291"/>
              <a:gd name="connsiteY28" fmla="*/ 3890765 h 6514219"/>
              <a:gd name="connsiteX29" fmla="*/ 10425291 w 10425291"/>
              <a:gd name="connsiteY29" fmla="*/ 4482967 h 6514219"/>
              <a:gd name="connsiteX30" fmla="*/ 10425291 w 10425291"/>
              <a:gd name="connsiteY30" fmla="*/ 5010027 h 6514219"/>
              <a:gd name="connsiteX31" fmla="*/ 10425291 w 10425291"/>
              <a:gd name="connsiteY31" fmla="*/ 5732513 h 6514219"/>
              <a:gd name="connsiteX32" fmla="*/ 10425291 w 10425291"/>
              <a:gd name="connsiteY32" fmla="*/ 6514219 h 6514219"/>
              <a:gd name="connsiteX33" fmla="*/ 9950361 w 10425291"/>
              <a:gd name="connsiteY33" fmla="*/ 6514219 h 6514219"/>
              <a:gd name="connsiteX34" fmla="*/ 9683937 w 10425291"/>
              <a:gd name="connsiteY34" fmla="*/ 6514219 h 6514219"/>
              <a:gd name="connsiteX35" fmla="*/ 8896248 w 10425291"/>
              <a:gd name="connsiteY35" fmla="*/ 6514219 h 6514219"/>
              <a:gd name="connsiteX36" fmla="*/ 8108560 w 10425291"/>
              <a:gd name="connsiteY36" fmla="*/ 6514219 h 6514219"/>
              <a:gd name="connsiteX37" fmla="*/ 7633630 w 10425291"/>
              <a:gd name="connsiteY37" fmla="*/ 6514219 h 6514219"/>
              <a:gd name="connsiteX38" fmla="*/ 7054447 w 10425291"/>
              <a:gd name="connsiteY38" fmla="*/ 6514219 h 6514219"/>
              <a:gd name="connsiteX39" fmla="*/ 6579517 w 10425291"/>
              <a:gd name="connsiteY39" fmla="*/ 6514219 h 6514219"/>
              <a:gd name="connsiteX40" fmla="*/ 6000334 w 10425291"/>
              <a:gd name="connsiteY40" fmla="*/ 6514219 h 6514219"/>
              <a:gd name="connsiteX41" fmla="*/ 5525404 w 10425291"/>
              <a:gd name="connsiteY41" fmla="*/ 6514219 h 6514219"/>
              <a:gd name="connsiteX42" fmla="*/ 5154727 w 10425291"/>
              <a:gd name="connsiteY42" fmla="*/ 6514219 h 6514219"/>
              <a:gd name="connsiteX43" fmla="*/ 4471291 w 10425291"/>
              <a:gd name="connsiteY43" fmla="*/ 6514219 h 6514219"/>
              <a:gd name="connsiteX44" fmla="*/ 4204867 w 10425291"/>
              <a:gd name="connsiteY44" fmla="*/ 6514219 h 6514219"/>
              <a:gd name="connsiteX45" fmla="*/ 3938443 w 10425291"/>
              <a:gd name="connsiteY45" fmla="*/ 6514219 h 6514219"/>
              <a:gd name="connsiteX46" fmla="*/ 3255008 w 10425291"/>
              <a:gd name="connsiteY46" fmla="*/ 6514219 h 6514219"/>
              <a:gd name="connsiteX47" fmla="*/ 2780078 w 10425291"/>
              <a:gd name="connsiteY47" fmla="*/ 6514219 h 6514219"/>
              <a:gd name="connsiteX48" fmla="*/ 2200895 w 10425291"/>
              <a:gd name="connsiteY48" fmla="*/ 6514219 h 6514219"/>
              <a:gd name="connsiteX49" fmla="*/ 1830218 w 10425291"/>
              <a:gd name="connsiteY49" fmla="*/ 6514219 h 6514219"/>
              <a:gd name="connsiteX50" fmla="*/ 1355288 w 10425291"/>
              <a:gd name="connsiteY50" fmla="*/ 6514219 h 6514219"/>
              <a:gd name="connsiteX51" fmla="*/ 984611 w 10425291"/>
              <a:gd name="connsiteY51" fmla="*/ 6514219 h 6514219"/>
              <a:gd name="connsiteX52" fmla="*/ 613934 w 10425291"/>
              <a:gd name="connsiteY52" fmla="*/ 6514219 h 6514219"/>
              <a:gd name="connsiteX53" fmla="*/ 0 w 10425291"/>
              <a:gd name="connsiteY53" fmla="*/ 6514219 h 6514219"/>
              <a:gd name="connsiteX54" fmla="*/ 0 w 10425291"/>
              <a:gd name="connsiteY54" fmla="*/ 6052302 h 6514219"/>
              <a:gd name="connsiteX55" fmla="*/ 0 w 10425291"/>
              <a:gd name="connsiteY55" fmla="*/ 5590384 h 6514219"/>
              <a:gd name="connsiteX56" fmla="*/ 0 w 10425291"/>
              <a:gd name="connsiteY56" fmla="*/ 5128467 h 6514219"/>
              <a:gd name="connsiteX57" fmla="*/ 0 w 10425291"/>
              <a:gd name="connsiteY57" fmla="*/ 4405981 h 6514219"/>
              <a:gd name="connsiteX58" fmla="*/ 0 w 10425291"/>
              <a:gd name="connsiteY58" fmla="*/ 3683495 h 6514219"/>
              <a:gd name="connsiteX59" fmla="*/ 0 w 10425291"/>
              <a:gd name="connsiteY59" fmla="*/ 3091293 h 6514219"/>
              <a:gd name="connsiteX60" fmla="*/ 0 w 10425291"/>
              <a:gd name="connsiteY60" fmla="*/ 2629376 h 6514219"/>
              <a:gd name="connsiteX61" fmla="*/ 0 w 10425291"/>
              <a:gd name="connsiteY61" fmla="*/ 2037174 h 6514219"/>
              <a:gd name="connsiteX62" fmla="*/ 0 w 10425291"/>
              <a:gd name="connsiteY62" fmla="*/ 1510114 h 6514219"/>
              <a:gd name="connsiteX63" fmla="*/ 0 w 10425291"/>
              <a:gd name="connsiteY63" fmla="*/ 1113339 h 6514219"/>
              <a:gd name="connsiteX64" fmla="*/ 0 w 10425291"/>
              <a:gd name="connsiteY64" fmla="*/ 0 h 651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0425291" h="6514219" fill="none" extrusionOk="0">
                <a:moveTo>
                  <a:pt x="0" y="0"/>
                </a:moveTo>
                <a:cubicBezTo>
                  <a:pt x="320095" y="-37375"/>
                  <a:pt x="613989" y="41838"/>
                  <a:pt x="787689" y="0"/>
                </a:cubicBezTo>
                <a:cubicBezTo>
                  <a:pt x="961389" y="-41838"/>
                  <a:pt x="1008722" y="31710"/>
                  <a:pt x="1158366" y="0"/>
                </a:cubicBezTo>
                <a:cubicBezTo>
                  <a:pt x="1308010" y="-31710"/>
                  <a:pt x="1534510" y="34053"/>
                  <a:pt x="1737549" y="0"/>
                </a:cubicBezTo>
                <a:cubicBezTo>
                  <a:pt x="1940588" y="-34053"/>
                  <a:pt x="2229084" y="11492"/>
                  <a:pt x="2525237" y="0"/>
                </a:cubicBezTo>
                <a:cubicBezTo>
                  <a:pt x="2821390" y="-11492"/>
                  <a:pt x="2907441" y="13267"/>
                  <a:pt x="3104420" y="0"/>
                </a:cubicBezTo>
                <a:cubicBezTo>
                  <a:pt x="3301399" y="-13267"/>
                  <a:pt x="3441703" y="33348"/>
                  <a:pt x="3683603" y="0"/>
                </a:cubicBezTo>
                <a:cubicBezTo>
                  <a:pt x="3925503" y="-33348"/>
                  <a:pt x="3954140" y="19983"/>
                  <a:pt x="4054280" y="0"/>
                </a:cubicBezTo>
                <a:cubicBezTo>
                  <a:pt x="4154420" y="-19983"/>
                  <a:pt x="4292246" y="34141"/>
                  <a:pt x="4529210" y="0"/>
                </a:cubicBezTo>
                <a:cubicBezTo>
                  <a:pt x="4766174" y="-34141"/>
                  <a:pt x="4861100" y="32801"/>
                  <a:pt x="5004140" y="0"/>
                </a:cubicBezTo>
                <a:cubicBezTo>
                  <a:pt x="5147180" y="-32801"/>
                  <a:pt x="5183115" y="10032"/>
                  <a:pt x="5270564" y="0"/>
                </a:cubicBezTo>
                <a:cubicBezTo>
                  <a:pt x="5358013" y="-10032"/>
                  <a:pt x="5423908" y="38"/>
                  <a:pt x="5536988" y="0"/>
                </a:cubicBezTo>
                <a:cubicBezTo>
                  <a:pt x="5650068" y="-38"/>
                  <a:pt x="5997404" y="48203"/>
                  <a:pt x="6324677" y="0"/>
                </a:cubicBezTo>
                <a:cubicBezTo>
                  <a:pt x="6651950" y="-48203"/>
                  <a:pt x="6471083" y="21770"/>
                  <a:pt x="6591101" y="0"/>
                </a:cubicBezTo>
                <a:cubicBezTo>
                  <a:pt x="6711119" y="-21770"/>
                  <a:pt x="6726616" y="22656"/>
                  <a:pt x="6857525" y="0"/>
                </a:cubicBezTo>
                <a:cubicBezTo>
                  <a:pt x="6988434" y="-22656"/>
                  <a:pt x="7393755" y="29955"/>
                  <a:pt x="7540960" y="0"/>
                </a:cubicBezTo>
                <a:cubicBezTo>
                  <a:pt x="7688166" y="-29955"/>
                  <a:pt x="7924081" y="60943"/>
                  <a:pt x="8120143" y="0"/>
                </a:cubicBezTo>
                <a:cubicBezTo>
                  <a:pt x="8316205" y="-60943"/>
                  <a:pt x="8468180" y="55367"/>
                  <a:pt x="8699326" y="0"/>
                </a:cubicBezTo>
                <a:cubicBezTo>
                  <a:pt x="8930472" y="-55367"/>
                  <a:pt x="8975635" y="30269"/>
                  <a:pt x="9070003" y="0"/>
                </a:cubicBezTo>
                <a:cubicBezTo>
                  <a:pt x="9164371" y="-30269"/>
                  <a:pt x="9445084" y="49119"/>
                  <a:pt x="9649186" y="0"/>
                </a:cubicBezTo>
                <a:cubicBezTo>
                  <a:pt x="9853288" y="-49119"/>
                  <a:pt x="10149271" y="63248"/>
                  <a:pt x="10425291" y="0"/>
                </a:cubicBezTo>
                <a:cubicBezTo>
                  <a:pt x="10437606" y="144096"/>
                  <a:pt x="10372747" y="263309"/>
                  <a:pt x="10425291" y="461917"/>
                </a:cubicBezTo>
                <a:cubicBezTo>
                  <a:pt x="10477835" y="660525"/>
                  <a:pt x="10371219" y="800842"/>
                  <a:pt x="10425291" y="923835"/>
                </a:cubicBezTo>
                <a:cubicBezTo>
                  <a:pt x="10479363" y="1046828"/>
                  <a:pt x="10389178" y="1251977"/>
                  <a:pt x="10425291" y="1385752"/>
                </a:cubicBezTo>
                <a:cubicBezTo>
                  <a:pt x="10461404" y="1519527"/>
                  <a:pt x="10383520" y="1794387"/>
                  <a:pt x="10425291" y="1977954"/>
                </a:cubicBezTo>
                <a:cubicBezTo>
                  <a:pt x="10467062" y="2161521"/>
                  <a:pt x="10423362" y="2207572"/>
                  <a:pt x="10425291" y="2374729"/>
                </a:cubicBezTo>
                <a:cubicBezTo>
                  <a:pt x="10427220" y="2541886"/>
                  <a:pt x="10400640" y="2735547"/>
                  <a:pt x="10425291" y="2836646"/>
                </a:cubicBezTo>
                <a:cubicBezTo>
                  <a:pt x="10449942" y="2937745"/>
                  <a:pt x="10384341" y="3274093"/>
                  <a:pt x="10425291" y="3428848"/>
                </a:cubicBezTo>
                <a:cubicBezTo>
                  <a:pt x="10466241" y="3583603"/>
                  <a:pt x="10375301" y="3790201"/>
                  <a:pt x="10425291" y="3890765"/>
                </a:cubicBezTo>
                <a:cubicBezTo>
                  <a:pt x="10475281" y="3991329"/>
                  <a:pt x="10375336" y="4355302"/>
                  <a:pt x="10425291" y="4482967"/>
                </a:cubicBezTo>
                <a:cubicBezTo>
                  <a:pt x="10475246" y="4610632"/>
                  <a:pt x="10400381" y="4755217"/>
                  <a:pt x="10425291" y="5010027"/>
                </a:cubicBezTo>
                <a:cubicBezTo>
                  <a:pt x="10450201" y="5264837"/>
                  <a:pt x="10403524" y="5454721"/>
                  <a:pt x="10425291" y="5732513"/>
                </a:cubicBezTo>
                <a:cubicBezTo>
                  <a:pt x="10447058" y="6010305"/>
                  <a:pt x="10364911" y="6292007"/>
                  <a:pt x="10425291" y="6514219"/>
                </a:cubicBezTo>
                <a:cubicBezTo>
                  <a:pt x="10309301" y="6556828"/>
                  <a:pt x="10131720" y="6507609"/>
                  <a:pt x="9950361" y="6514219"/>
                </a:cubicBezTo>
                <a:cubicBezTo>
                  <a:pt x="9769002" y="6520829"/>
                  <a:pt x="9802201" y="6513535"/>
                  <a:pt x="9683937" y="6514219"/>
                </a:cubicBezTo>
                <a:cubicBezTo>
                  <a:pt x="9565673" y="6514903"/>
                  <a:pt x="9254569" y="6427693"/>
                  <a:pt x="8896248" y="6514219"/>
                </a:cubicBezTo>
                <a:cubicBezTo>
                  <a:pt x="8537927" y="6600745"/>
                  <a:pt x="8291293" y="6476470"/>
                  <a:pt x="8108560" y="6514219"/>
                </a:cubicBezTo>
                <a:cubicBezTo>
                  <a:pt x="7925827" y="6551968"/>
                  <a:pt x="7746669" y="6462899"/>
                  <a:pt x="7633630" y="6514219"/>
                </a:cubicBezTo>
                <a:cubicBezTo>
                  <a:pt x="7520591" y="6565539"/>
                  <a:pt x="7192114" y="6471876"/>
                  <a:pt x="7054447" y="6514219"/>
                </a:cubicBezTo>
                <a:cubicBezTo>
                  <a:pt x="6916780" y="6556562"/>
                  <a:pt x="6760925" y="6502995"/>
                  <a:pt x="6579517" y="6514219"/>
                </a:cubicBezTo>
                <a:cubicBezTo>
                  <a:pt x="6398109" y="6525443"/>
                  <a:pt x="6175555" y="6461358"/>
                  <a:pt x="6000334" y="6514219"/>
                </a:cubicBezTo>
                <a:cubicBezTo>
                  <a:pt x="5825113" y="6567080"/>
                  <a:pt x="5680820" y="6470424"/>
                  <a:pt x="5525404" y="6514219"/>
                </a:cubicBezTo>
                <a:cubicBezTo>
                  <a:pt x="5369988" y="6558014"/>
                  <a:pt x="5315186" y="6498466"/>
                  <a:pt x="5154727" y="6514219"/>
                </a:cubicBezTo>
                <a:cubicBezTo>
                  <a:pt x="4994268" y="6529972"/>
                  <a:pt x="4796943" y="6449470"/>
                  <a:pt x="4471291" y="6514219"/>
                </a:cubicBezTo>
                <a:cubicBezTo>
                  <a:pt x="4145639" y="6578968"/>
                  <a:pt x="4281723" y="6505741"/>
                  <a:pt x="4204867" y="6514219"/>
                </a:cubicBezTo>
                <a:cubicBezTo>
                  <a:pt x="4128011" y="6522697"/>
                  <a:pt x="4016901" y="6489275"/>
                  <a:pt x="3938443" y="6514219"/>
                </a:cubicBezTo>
                <a:cubicBezTo>
                  <a:pt x="3859985" y="6539163"/>
                  <a:pt x="3417708" y="6454169"/>
                  <a:pt x="3255008" y="6514219"/>
                </a:cubicBezTo>
                <a:cubicBezTo>
                  <a:pt x="3092309" y="6574269"/>
                  <a:pt x="2930195" y="6464845"/>
                  <a:pt x="2780078" y="6514219"/>
                </a:cubicBezTo>
                <a:cubicBezTo>
                  <a:pt x="2629961" y="6563593"/>
                  <a:pt x="2431584" y="6477884"/>
                  <a:pt x="2200895" y="6514219"/>
                </a:cubicBezTo>
                <a:cubicBezTo>
                  <a:pt x="1970206" y="6550554"/>
                  <a:pt x="1969842" y="6476623"/>
                  <a:pt x="1830218" y="6514219"/>
                </a:cubicBezTo>
                <a:cubicBezTo>
                  <a:pt x="1690594" y="6551815"/>
                  <a:pt x="1529413" y="6475192"/>
                  <a:pt x="1355288" y="6514219"/>
                </a:cubicBezTo>
                <a:cubicBezTo>
                  <a:pt x="1181163" y="6553246"/>
                  <a:pt x="1148556" y="6474295"/>
                  <a:pt x="984611" y="6514219"/>
                </a:cubicBezTo>
                <a:cubicBezTo>
                  <a:pt x="820666" y="6554143"/>
                  <a:pt x="708234" y="6470043"/>
                  <a:pt x="613934" y="6514219"/>
                </a:cubicBezTo>
                <a:cubicBezTo>
                  <a:pt x="519634" y="6558395"/>
                  <a:pt x="208951" y="6441754"/>
                  <a:pt x="0" y="6514219"/>
                </a:cubicBezTo>
                <a:cubicBezTo>
                  <a:pt x="-51965" y="6287396"/>
                  <a:pt x="37784" y="6193063"/>
                  <a:pt x="0" y="6052302"/>
                </a:cubicBezTo>
                <a:cubicBezTo>
                  <a:pt x="-37784" y="5911541"/>
                  <a:pt x="9122" y="5779006"/>
                  <a:pt x="0" y="5590384"/>
                </a:cubicBezTo>
                <a:cubicBezTo>
                  <a:pt x="-9122" y="5401762"/>
                  <a:pt x="54625" y="5239594"/>
                  <a:pt x="0" y="5128467"/>
                </a:cubicBezTo>
                <a:cubicBezTo>
                  <a:pt x="-54625" y="5017340"/>
                  <a:pt x="23338" y="4724657"/>
                  <a:pt x="0" y="4405981"/>
                </a:cubicBezTo>
                <a:cubicBezTo>
                  <a:pt x="-23338" y="4087305"/>
                  <a:pt x="14951" y="4015769"/>
                  <a:pt x="0" y="3683495"/>
                </a:cubicBezTo>
                <a:cubicBezTo>
                  <a:pt x="-14951" y="3351221"/>
                  <a:pt x="50527" y="3230324"/>
                  <a:pt x="0" y="3091293"/>
                </a:cubicBezTo>
                <a:cubicBezTo>
                  <a:pt x="-50527" y="2952262"/>
                  <a:pt x="44978" y="2743493"/>
                  <a:pt x="0" y="2629376"/>
                </a:cubicBezTo>
                <a:cubicBezTo>
                  <a:pt x="-44978" y="2515259"/>
                  <a:pt x="52831" y="2263611"/>
                  <a:pt x="0" y="2037174"/>
                </a:cubicBezTo>
                <a:cubicBezTo>
                  <a:pt x="-52831" y="1810737"/>
                  <a:pt x="26786" y="1655312"/>
                  <a:pt x="0" y="1510114"/>
                </a:cubicBezTo>
                <a:cubicBezTo>
                  <a:pt x="-26786" y="1364916"/>
                  <a:pt x="46157" y="1278203"/>
                  <a:pt x="0" y="1113339"/>
                </a:cubicBezTo>
                <a:cubicBezTo>
                  <a:pt x="-46157" y="948475"/>
                  <a:pt x="60599" y="253794"/>
                  <a:pt x="0" y="0"/>
                </a:cubicBezTo>
                <a:close/>
              </a:path>
              <a:path w="10425291" h="6514219" stroke="0" extrusionOk="0">
                <a:moveTo>
                  <a:pt x="0" y="0"/>
                </a:moveTo>
                <a:cubicBezTo>
                  <a:pt x="238966" y="-37987"/>
                  <a:pt x="398357" y="21070"/>
                  <a:pt x="579183" y="0"/>
                </a:cubicBezTo>
                <a:cubicBezTo>
                  <a:pt x="760009" y="-21070"/>
                  <a:pt x="1042203" y="50829"/>
                  <a:pt x="1158366" y="0"/>
                </a:cubicBezTo>
                <a:cubicBezTo>
                  <a:pt x="1274529" y="-50829"/>
                  <a:pt x="1295731" y="13705"/>
                  <a:pt x="1424790" y="0"/>
                </a:cubicBezTo>
                <a:cubicBezTo>
                  <a:pt x="1553849" y="-13705"/>
                  <a:pt x="1843506" y="20210"/>
                  <a:pt x="2003973" y="0"/>
                </a:cubicBezTo>
                <a:cubicBezTo>
                  <a:pt x="2164440" y="-20210"/>
                  <a:pt x="2189100" y="21830"/>
                  <a:pt x="2270397" y="0"/>
                </a:cubicBezTo>
                <a:cubicBezTo>
                  <a:pt x="2351694" y="-21830"/>
                  <a:pt x="2467200" y="10561"/>
                  <a:pt x="2536821" y="0"/>
                </a:cubicBezTo>
                <a:cubicBezTo>
                  <a:pt x="2606442" y="-10561"/>
                  <a:pt x="2897107" y="39178"/>
                  <a:pt x="3220257" y="0"/>
                </a:cubicBezTo>
                <a:cubicBezTo>
                  <a:pt x="3543407" y="-39178"/>
                  <a:pt x="3533512" y="4050"/>
                  <a:pt x="3799439" y="0"/>
                </a:cubicBezTo>
                <a:cubicBezTo>
                  <a:pt x="4065366" y="-4050"/>
                  <a:pt x="4240521" y="67546"/>
                  <a:pt x="4587128" y="0"/>
                </a:cubicBezTo>
                <a:cubicBezTo>
                  <a:pt x="4933735" y="-67546"/>
                  <a:pt x="4957634" y="17028"/>
                  <a:pt x="5166311" y="0"/>
                </a:cubicBezTo>
                <a:cubicBezTo>
                  <a:pt x="5374988" y="-17028"/>
                  <a:pt x="5413185" y="48706"/>
                  <a:pt x="5641241" y="0"/>
                </a:cubicBezTo>
                <a:cubicBezTo>
                  <a:pt x="5869297" y="-48706"/>
                  <a:pt x="5852174" y="4532"/>
                  <a:pt x="5907665" y="0"/>
                </a:cubicBezTo>
                <a:cubicBezTo>
                  <a:pt x="5963156" y="-4532"/>
                  <a:pt x="6442120" y="26898"/>
                  <a:pt x="6695354" y="0"/>
                </a:cubicBezTo>
                <a:cubicBezTo>
                  <a:pt x="6948588" y="-26898"/>
                  <a:pt x="6955547" y="21268"/>
                  <a:pt x="7066031" y="0"/>
                </a:cubicBezTo>
                <a:cubicBezTo>
                  <a:pt x="7176515" y="-21268"/>
                  <a:pt x="7406133" y="35599"/>
                  <a:pt x="7540960" y="0"/>
                </a:cubicBezTo>
                <a:cubicBezTo>
                  <a:pt x="7675787" y="-35599"/>
                  <a:pt x="7922561" y="46559"/>
                  <a:pt x="8120143" y="0"/>
                </a:cubicBezTo>
                <a:cubicBezTo>
                  <a:pt x="8317725" y="-46559"/>
                  <a:pt x="8257000" y="26372"/>
                  <a:pt x="8386567" y="0"/>
                </a:cubicBezTo>
                <a:cubicBezTo>
                  <a:pt x="8516134" y="-26372"/>
                  <a:pt x="8633670" y="44694"/>
                  <a:pt x="8861497" y="0"/>
                </a:cubicBezTo>
                <a:cubicBezTo>
                  <a:pt x="9089324" y="-44694"/>
                  <a:pt x="9002801" y="22573"/>
                  <a:pt x="9127921" y="0"/>
                </a:cubicBezTo>
                <a:cubicBezTo>
                  <a:pt x="9253041" y="-22573"/>
                  <a:pt x="9548694" y="25223"/>
                  <a:pt x="9915610" y="0"/>
                </a:cubicBezTo>
                <a:cubicBezTo>
                  <a:pt x="10282526" y="-25223"/>
                  <a:pt x="10297783" y="3821"/>
                  <a:pt x="10425291" y="0"/>
                </a:cubicBezTo>
                <a:cubicBezTo>
                  <a:pt x="10431843" y="145276"/>
                  <a:pt x="10361203" y="430725"/>
                  <a:pt x="10425291" y="722486"/>
                </a:cubicBezTo>
                <a:cubicBezTo>
                  <a:pt x="10489379" y="1014247"/>
                  <a:pt x="10382820" y="1011217"/>
                  <a:pt x="10425291" y="1184403"/>
                </a:cubicBezTo>
                <a:cubicBezTo>
                  <a:pt x="10467762" y="1357589"/>
                  <a:pt x="10420945" y="1482177"/>
                  <a:pt x="10425291" y="1581179"/>
                </a:cubicBezTo>
                <a:cubicBezTo>
                  <a:pt x="10429637" y="1680181"/>
                  <a:pt x="10413065" y="1846494"/>
                  <a:pt x="10425291" y="2108238"/>
                </a:cubicBezTo>
                <a:cubicBezTo>
                  <a:pt x="10437517" y="2369982"/>
                  <a:pt x="10389207" y="2398723"/>
                  <a:pt x="10425291" y="2570155"/>
                </a:cubicBezTo>
                <a:cubicBezTo>
                  <a:pt x="10461375" y="2741587"/>
                  <a:pt x="10364823" y="2920185"/>
                  <a:pt x="10425291" y="3097215"/>
                </a:cubicBezTo>
                <a:cubicBezTo>
                  <a:pt x="10485759" y="3274245"/>
                  <a:pt x="10371070" y="3497299"/>
                  <a:pt x="10425291" y="3819701"/>
                </a:cubicBezTo>
                <a:cubicBezTo>
                  <a:pt x="10479512" y="4142103"/>
                  <a:pt x="10408935" y="4119872"/>
                  <a:pt x="10425291" y="4281618"/>
                </a:cubicBezTo>
                <a:cubicBezTo>
                  <a:pt x="10441647" y="4443364"/>
                  <a:pt x="10413805" y="4584899"/>
                  <a:pt x="10425291" y="4873820"/>
                </a:cubicBezTo>
                <a:cubicBezTo>
                  <a:pt x="10436777" y="5162741"/>
                  <a:pt x="10373272" y="5148335"/>
                  <a:pt x="10425291" y="5335738"/>
                </a:cubicBezTo>
                <a:cubicBezTo>
                  <a:pt x="10477310" y="5523141"/>
                  <a:pt x="10417577" y="5546148"/>
                  <a:pt x="10425291" y="5732513"/>
                </a:cubicBezTo>
                <a:cubicBezTo>
                  <a:pt x="10433005" y="5918878"/>
                  <a:pt x="10360015" y="6185855"/>
                  <a:pt x="10425291" y="6514219"/>
                </a:cubicBezTo>
                <a:cubicBezTo>
                  <a:pt x="10313537" y="6542236"/>
                  <a:pt x="10237473" y="6498103"/>
                  <a:pt x="10054614" y="6514219"/>
                </a:cubicBezTo>
                <a:cubicBezTo>
                  <a:pt x="9871755" y="6530335"/>
                  <a:pt x="9610700" y="6512018"/>
                  <a:pt x="9266925" y="6514219"/>
                </a:cubicBezTo>
                <a:cubicBezTo>
                  <a:pt x="8923150" y="6516420"/>
                  <a:pt x="8815851" y="6457553"/>
                  <a:pt x="8583490" y="6514219"/>
                </a:cubicBezTo>
                <a:cubicBezTo>
                  <a:pt x="8351130" y="6570885"/>
                  <a:pt x="8410979" y="6500566"/>
                  <a:pt x="8317065" y="6514219"/>
                </a:cubicBezTo>
                <a:cubicBezTo>
                  <a:pt x="8223151" y="6527872"/>
                  <a:pt x="8128615" y="6510351"/>
                  <a:pt x="8050641" y="6514219"/>
                </a:cubicBezTo>
                <a:cubicBezTo>
                  <a:pt x="7972667" y="6518087"/>
                  <a:pt x="7604589" y="6454654"/>
                  <a:pt x="7262953" y="6514219"/>
                </a:cubicBezTo>
                <a:cubicBezTo>
                  <a:pt x="6921317" y="6573784"/>
                  <a:pt x="6967008" y="6487823"/>
                  <a:pt x="6683770" y="6514219"/>
                </a:cubicBezTo>
                <a:cubicBezTo>
                  <a:pt x="6400532" y="6540615"/>
                  <a:pt x="6344854" y="6479980"/>
                  <a:pt x="6208840" y="6514219"/>
                </a:cubicBezTo>
                <a:cubicBezTo>
                  <a:pt x="6072826" y="6548458"/>
                  <a:pt x="5792128" y="6424758"/>
                  <a:pt x="5421151" y="6514219"/>
                </a:cubicBezTo>
                <a:cubicBezTo>
                  <a:pt x="5050174" y="6603680"/>
                  <a:pt x="5163344" y="6497816"/>
                  <a:pt x="5050474" y="6514219"/>
                </a:cubicBezTo>
                <a:cubicBezTo>
                  <a:pt x="4937604" y="6530622"/>
                  <a:pt x="4746185" y="6491499"/>
                  <a:pt x="4575544" y="6514219"/>
                </a:cubicBezTo>
                <a:cubicBezTo>
                  <a:pt x="4404903" y="6536939"/>
                  <a:pt x="4005067" y="6498425"/>
                  <a:pt x="3787856" y="6514219"/>
                </a:cubicBezTo>
                <a:cubicBezTo>
                  <a:pt x="3570645" y="6530013"/>
                  <a:pt x="3616262" y="6502086"/>
                  <a:pt x="3521432" y="6514219"/>
                </a:cubicBezTo>
                <a:cubicBezTo>
                  <a:pt x="3426602" y="6526352"/>
                  <a:pt x="3188410" y="6499494"/>
                  <a:pt x="3046502" y="6514219"/>
                </a:cubicBezTo>
                <a:cubicBezTo>
                  <a:pt x="2904594" y="6528944"/>
                  <a:pt x="2609830" y="6457103"/>
                  <a:pt x="2467319" y="6514219"/>
                </a:cubicBezTo>
                <a:cubicBezTo>
                  <a:pt x="2324808" y="6571335"/>
                  <a:pt x="1842000" y="6452018"/>
                  <a:pt x="1679630" y="6514219"/>
                </a:cubicBezTo>
                <a:cubicBezTo>
                  <a:pt x="1517260" y="6576420"/>
                  <a:pt x="1185316" y="6478795"/>
                  <a:pt x="996194" y="6514219"/>
                </a:cubicBezTo>
                <a:cubicBezTo>
                  <a:pt x="807072" y="6549643"/>
                  <a:pt x="258803" y="6448149"/>
                  <a:pt x="0" y="6514219"/>
                </a:cubicBezTo>
                <a:cubicBezTo>
                  <a:pt x="-39851" y="6374296"/>
                  <a:pt x="502" y="6276216"/>
                  <a:pt x="0" y="6117444"/>
                </a:cubicBezTo>
                <a:cubicBezTo>
                  <a:pt x="-502" y="5958673"/>
                  <a:pt x="26399" y="5820052"/>
                  <a:pt x="0" y="5720669"/>
                </a:cubicBezTo>
                <a:cubicBezTo>
                  <a:pt x="-26399" y="5621287"/>
                  <a:pt x="22367" y="5295148"/>
                  <a:pt x="0" y="5128467"/>
                </a:cubicBezTo>
                <a:cubicBezTo>
                  <a:pt x="-22367" y="4961786"/>
                  <a:pt x="51342" y="4770361"/>
                  <a:pt x="0" y="4666550"/>
                </a:cubicBezTo>
                <a:cubicBezTo>
                  <a:pt x="-51342" y="4562739"/>
                  <a:pt x="51163" y="4370982"/>
                  <a:pt x="0" y="4204632"/>
                </a:cubicBezTo>
                <a:cubicBezTo>
                  <a:pt x="-51163" y="4038282"/>
                  <a:pt x="15710" y="3860992"/>
                  <a:pt x="0" y="3742715"/>
                </a:cubicBezTo>
                <a:cubicBezTo>
                  <a:pt x="-15710" y="3624438"/>
                  <a:pt x="6799" y="3460832"/>
                  <a:pt x="0" y="3280798"/>
                </a:cubicBezTo>
                <a:cubicBezTo>
                  <a:pt x="-6799" y="3100764"/>
                  <a:pt x="69817" y="2803259"/>
                  <a:pt x="0" y="2558311"/>
                </a:cubicBezTo>
                <a:cubicBezTo>
                  <a:pt x="-69817" y="2313363"/>
                  <a:pt x="45778" y="2059522"/>
                  <a:pt x="0" y="1900968"/>
                </a:cubicBezTo>
                <a:cubicBezTo>
                  <a:pt x="-45778" y="1742414"/>
                  <a:pt x="29753" y="1693350"/>
                  <a:pt x="0" y="1504192"/>
                </a:cubicBezTo>
                <a:cubicBezTo>
                  <a:pt x="-29753" y="1315034"/>
                  <a:pt x="22962" y="1202025"/>
                  <a:pt x="0" y="1107417"/>
                </a:cubicBezTo>
                <a:cubicBezTo>
                  <a:pt x="-22962" y="1012809"/>
                  <a:pt x="17012" y="384881"/>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3991528872">
                  <a:prstGeom prst="rect">
                    <a:avLst/>
                  </a:prstGeom>
                  <ask:type>
                    <ask:lineSketchScribble/>
                  </ask:type>
                </ask:lineSketchStyleProps>
              </a:ext>
            </a:extLst>
          </a:ln>
        </p:spPr>
        <p:txBody>
          <a:bodyPr wrap="square">
            <a:spAutoFit/>
          </a:bodyPr>
          <a:lstStyle/>
          <a:p>
            <a:pPr algn="just">
              <a:lnSpc>
                <a:spcPct val="110000"/>
              </a:lnSpc>
              <a:spcAft>
                <a:spcPts val="300"/>
              </a:spcAft>
            </a:pPr>
            <a:r>
              <a:rPr lang="el-GR" i="1" dirty="0">
                <a:latin typeface="Calibri" panose="020F0502020204030204" pitchFamily="34" charset="0"/>
                <a:ea typeface="Calibri" panose="020F0502020204030204" pitchFamily="34" charset="0"/>
                <a:cs typeface="Times New Roman" panose="02020603050405020304" pitchFamily="18" charset="0"/>
              </a:rPr>
              <a:t>Ο Βαυαρός πρίγκιπας Όθωνα Φρίντριχ Λουδοβίκος, δεύτερος γιος του βασιλιά Λουδοβίκου Α' της Βαυαρίας, επιλέχθηκε για να γίνει ο πρώτος βασιλιάς της Ελλάδας. Όταν έφτασε στο Ναύπλιο ο ανήλικος Όθωνας από τη Βαυαρία για να στεφθεί βασιλιάς, δεν συμμερίστηκα τον ενθουσιασμό κάποιων, που πίστεψαν τις διαβεβαιώσεις των ευρωπαϊκών δυνάμεων πως ο νέος μονάρχης θα παραχωρήσει Σύνταγμα. Οι φόβοι μου δυστυχώς επιβεβαιώθηκαν. Τα χρόνια που μεσολάβησαν ως την ενηλικίωση του ανήλικου βασιλιά, κυβέρνησε τον τόπο η Αντιβασιλεία, μια  επιτροπή Βαυαρών, που άσκησε σκληρή πολιτική, παραμερίζοντας από τις θέσεις ευθύνης όλους τους Έλληνες και διορίζοντας στη θέση τους Βαυαρούς. Σύντομα καταλήξαμε στη διαπίστωση πως η Τουρκοκρατία αντικαταστάθηκε με τη Βαυαροκρατία. Εκείνη την περίοδο προστέθηκε στις εμπειρίες μου και αυτή της φυλακής. Η συνήθειά μου να εκδηλώνω ανοιχτά τις απόψεις μου και οι επαφές μου με ανθρώπους που ανήκαν στο ρωσικό κόμμα στάθηκα αρκετές για να διαταχθεί από τους Βαυαρούς αντιβασιλείς η κράτησή μου. Μετά την ενηλικίωση του βασιλιά Όθωνα, η χώρα απαλλάχτηκε από την Αντιβασιλεία. Αν και ο βασιλιάς έδειξε πως αγαπά την Ελλάδα και πως καταβάλλει προσπάθειες να κάνει το νεαρό κράτος να σταθεί στα πόδια του, ωστόσο τα λάθη του παρελθόντος και ο υπέρμετρος δανεισμός οδήγησαν την κατάσταση σε αδιέξοδο. Στις αρχές του χρόνου, οι μεγάλες δυνάμεις Γαλλία και Αγγλία, ανακοίνωσαν ότι δεν πρόκειται να </a:t>
            </a:r>
            <a:r>
              <a:rPr lang="el-GR" i="1" dirty="0" err="1">
                <a:latin typeface="Calibri" panose="020F0502020204030204" pitchFamily="34" charset="0"/>
                <a:ea typeface="Calibri" panose="020F0502020204030204" pitchFamily="34" charset="0"/>
                <a:cs typeface="Times New Roman" panose="02020603050405020304" pitchFamily="18" charset="0"/>
              </a:rPr>
              <a:t>ξαναδανείσουν</a:t>
            </a:r>
            <a:r>
              <a:rPr lang="el-GR" i="1" dirty="0">
                <a:latin typeface="Calibri" panose="020F0502020204030204" pitchFamily="34" charset="0"/>
                <a:ea typeface="Calibri" panose="020F0502020204030204" pitchFamily="34" charset="0"/>
                <a:cs typeface="Times New Roman" panose="02020603050405020304" pitchFamily="18" charset="0"/>
              </a:rPr>
              <a:t> την Ελλάδα, Η Ρωσία, που είχε ήδη δώσει χρήματα, τα ζήτησε πίσω. Ο βασιλιάς  Όθωνας, για να τα βγάλει πέρα, προχώρησε σε μέτρα που δυσκόλεψαν ακόμα περισσότερο τη ζωή του λαού μου. Μειώσεις μισθών, περικοπή κρατικών δαπανών, διακοπή δημοσίων έργων και άλλα πολλά, που φυσικά επιβλήθηκαν μόνο στους Έλληνες πολίτες. Κανένας Βαυαρός δεν έχασε τη θέση του, σε κανέναν δεν έγινε μείωση μισθού. Η δυσαρέσκεια κορυφώθηκε. Σύντομα ανακοινώθηκε πως οι μεγάλες δυνάμεις θα έλεγχαν την ελληνική οικονομική πολιτική ώστε να εξυπηρετηθούν τα δάνεια. Το ποτήρι είχε ξεχειλίσει</a:t>
            </a:r>
            <a:r>
              <a:rPr lang="en-US" i="1" dirty="0">
                <a:latin typeface="Calibri" panose="020F0502020204030204" pitchFamily="34" charset="0"/>
                <a:ea typeface="Calibri" panose="020F0502020204030204" pitchFamily="34" charset="0"/>
                <a:cs typeface="Times New Roman" panose="02020603050405020304" pitchFamily="18" charset="0"/>
              </a:rPr>
              <a:t>.</a:t>
            </a:r>
          </a:p>
        </p:txBody>
      </p:sp>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0902816" y="4094360"/>
            <a:ext cx="1193933" cy="3514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r>
              <a:rPr lang="en-US" b="1" dirty="0">
                <a:solidFill>
                  <a:srgbClr val="E12A3C"/>
                </a:solidFill>
              </a:rPr>
              <a:t> </a:t>
            </a:r>
            <a:r>
              <a:rPr lang="el-GR" b="1" dirty="0">
                <a:solidFill>
                  <a:srgbClr val="E12A3C"/>
                </a:solidFill>
              </a:rPr>
              <a:t>Α</a:t>
            </a:r>
          </a:p>
        </p:txBody>
      </p:sp>
      <p:sp>
        <p:nvSpPr>
          <p:cNvPr id="12" name="pop-up" descr="Click here for pop up information.">
            <a:extLst>
              <a:ext uri="{FF2B5EF4-FFF2-40B4-BE49-F238E27FC236}">
                <a16:creationId xmlns:a16="http://schemas.microsoft.com/office/drawing/2014/main" id="{DBEAD3A7-1287-431C-BBF6-4CB0366B4CD6}"/>
              </a:ext>
            </a:extLst>
          </p:cNvPr>
          <p:cNvSpPr/>
          <p:nvPr/>
        </p:nvSpPr>
        <p:spPr>
          <a:xfrm>
            <a:off x="10916839" y="4620386"/>
            <a:ext cx="1179910" cy="3514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r>
              <a:rPr lang="en-US" b="1" dirty="0">
                <a:solidFill>
                  <a:srgbClr val="E12A3C"/>
                </a:solidFill>
              </a:rPr>
              <a:t> </a:t>
            </a:r>
            <a:r>
              <a:rPr lang="el-GR" b="1" dirty="0">
                <a:solidFill>
                  <a:srgbClr val="E12A3C"/>
                </a:solidFill>
              </a:rPr>
              <a:t>Β</a:t>
            </a:r>
          </a:p>
        </p:txBody>
      </p:sp>
      <p:sp>
        <p:nvSpPr>
          <p:cNvPr id="14" name="pop-up" descr="Click here for pop up information.">
            <a:extLst>
              <a:ext uri="{FF2B5EF4-FFF2-40B4-BE49-F238E27FC236}">
                <a16:creationId xmlns:a16="http://schemas.microsoft.com/office/drawing/2014/main" id="{009B40AA-BD9D-49E5-B6A3-FD6F5CF71FC1}"/>
              </a:ext>
            </a:extLst>
          </p:cNvPr>
          <p:cNvSpPr/>
          <p:nvPr/>
        </p:nvSpPr>
        <p:spPr>
          <a:xfrm>
            <a:off x="10902817" y="5119272"/>
            <a:ext cx="1193932" cy="3514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 Γ</a:t>
            </a:r>
          </a:p>
        </p:txBody>
      </p:sp>
      <p:sp>
        <p:nvSpPr>
          <p:cNvPr id="16" name="pop-up" descr="Click here for pop up information.">
            <a:extLst>
              <a:ext uri="{FF2B5EF4-FFF2-40B4-BE49-F238E27FC236}">
                <a16:creationId xmlns:a16="http://schemas.microsoft.com/office/drawing/2014/main" id="{E8E34617-CD62-4C1E-A08B-96BEB4A401D2}"/>
              </a:ext>
            </a:extLst>
          </p:cNvPr>
          <p:cNvSpPr/>
          <p:nvPr/>
        </p:nvSpPr>
        <p:spPr>
          <a:xfrm>
            <a:off x="10902817" y="5623553"/>
            <a:ext cx="1193932" cy="3514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r>
              <a:rPr lang="en-US" b="1" dirty="0">
                <a:solidFill>
                  <a:srgbClr val="E12A3C"/>
                </a:solidFill>
              </a:rPr>
              <a:t> </a:t>
            </a:r>
            <a:r>
              <a:rPr lang="el-GR" b="1" dirty="0">
                <a:solidFill>
                  <a:srgbClr val="E12A3C"/>
                </a:solidFill>
              </a:rPr>
              <a:t>Δ</a:t>
            </a:r>
          </a:p>
        </p:txBody>
      </p:sp>
      <p:pic>
        <p:nvPicPr>
          <p:cNvPr id="2" name="E3-Kalergis-EL">
            <a:hlinkClick r:id="" action="ppaction://media"/>
            <a:extLst>
              <a:ext uri="{FF2B5EF4-FFF2-40B4-BE49-F238E27FC236}">
                <a16:creationId xmlns:a16="http://schemas.microsoft.com/office/drawing/2014/main" id="{EE03C275-D52F-7D26-2737-BC1925F405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85100" y="4385739"/>
            <a:ext cx="1613424" cy="1613424"/>
          </a:xfrm>
          <a:prstGeom prst="rect">
            <a:avLst/>
          </a:prstGeom>
        </p:spPr>
      </p:pic>
    </p:spTree>
    <p:extLst>
      <p:ext uri="{BB962C8B-B14F-4D97-AF65-F5344CB8AC3E}">
        <p14:creationId xmlns:p14="http://schemas.microsoft.com/office/powerpoint/2010/main" val="349639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36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5" restart="whenNotActive" fill="hold" evtFilter="cancelBubble" nodeType="interactiveSeq">
                <p:stCondLst>
                  <p:cond evt="onClick" delay="0">
                    <p:tgtEl>
                      <p:spTgt spid="14"/>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6"/>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audio>
              <p:cMediaNode vol="80000">
                <p:cTn id="43" fill="hold" display="0">
                  <p:stCondLst>
                    <p:cond delay="indefinite"/>
                  </p:stCondLst>
                  <p:endCondLst>
                    <p:cond evt="onStopAudio" delay="0">
                      <p:tgtEl>
                        <p:sldTgt/>
                      </p:tgtEl>
                    </p:cond>
                  </p:endCondLst>
                </p:cTn>
                <p:tgtEl>
                  <p:spTgt spid="2"/>
                </p:tgtEl>
              </p:cMediaNode>
            </p:audio>
          </p:childTnLst>
        </p:cTn>
      </p:par>
    </p:tnLst>
    <p:bldLst>
      <p:bldP spid="7" grpId="0" animBg="1"/>
      <p:bldP spid="7" grpId="1" animBg="1"/>
      <p:bldP spid="15" grpId="0" animBg="1"/>
      <p:bldP spid="15" grpId="1" animBg="1"/>
      <p:bldP spid="13" grpId="0" animBg="1"/>
      <p:bldP spid="13" grpId="1" animBg="1"/>
      <p:bldP spid="11" grpId="0" animBg="1"/>
      <p:bldP spid="11"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0893292" y="4094360"/>
            <a:ext cx="1146308" cy="3514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r>
              <a:rPr lang="en-US" b="1" dirty="0">
                <a:solidFill>
                  <a:srgbClr val="E12A3C"/>
                </a:solidFill>
              </a:rPr>
              <a:t> </a:t>
            </a:r>
            <a:r>
              <a:rPr lang="el-GR" b="1" dirty="0">
                <a:solidFill>
                  <a:srgbClr val="E12A3C"/>
                </a:solidFill>
              </a:rPr>
              <a:t>Α</a:t>
            </a:r>
          </a:p>
        </p:txBody>
      </p:sp>
      <p:sp>
        <p:nvSpPr>
          <p:cNvPr id="12" name="pop-up" descr="Click here for pop up information.">
            <a:extLst>
              <a:ext uri="{FF2B5EF4-FFF2-40B4-BE49-F238E27FC236}">
                <a16:creationId xmlns:a16="http://schemas.microsoft.com/office/drawing/2014/main" id="{DBEAD3A7-1287-431C-BBF6-4CB0366B4CD6}"/>
              </a:ext>
            </a:extLst>
          </p:cNvPr>
          <p:cNvSpPr/>
          <p:nvPr/>
        </p:nvSpPr>
        <p:spPr>
          <a:xfrm>
            <a:off x="10893292" y="4620386"/>
            <a:ext cx="1146308" cy="3514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r>
              <a:rPr lang="en-US" b="1" dirty="0">
                <a:solidFill>
                  <a:srgbClr val="E12A3C"/>
                </a:solidFill>
              </a:rPr>
              <a:t> </a:t>
            </a:r>
            <a:r>
              <a:rPr lang="el-GR" b="1" dirty="0">
                <a:solidFill>
                  <a:srgbClr val="E12A3C"/>
                </a:solidFill>
              </a:rPr>
              <a:t>Β</a:t>
            </a:r>
          </a:p>
        </p:txBody>
      </p:sp>
      <p:sp>
        <p:nvSpPr>
          <p:cNvPr id="14" name="pop-up" descr="Click here for pop up information.">
            <a:extLst>
              <a:ext uri="{FF2B5EF4-FFF2-40B4-BE49-F238E27FC236}">
                <a16:creationId xmlns:a16="http://schemas.microsoft.com/office/drawing/2014/main" id="{009B40AA-BD9D-49E5-B6A3-FD6F5CF71FC1}"/>
              </a:ext>
            </a:extLst>
          </p:cNvPr>
          <p:cNvSpPr/>
          <p:nvPr/>
        </p:nvSpPr>
        <p:spPr>
          <a:xfrm>
            <a:off x="10893292" y="5119272"/>
            <a:ext cx="1146308" cy="3514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r>
              <a:rPr lang="en-US" b="1" dirty="0">
                <a:solidFill>
                  <a:srgbClr val="E12A3C"/>
                </a:solidFill>
              </a:rPr>
              <a:t> </a:t>
            </a:r>
            <a:r>
              <a:rPr lang="el-GR" b="1" dirty="0">
                <a:solidFill>
                  <a:srgbClr val="E12A3C"/>
                </a:solidFill>
              </a:rPr>
              <a:t>Γ</a:t>
            </a:r>
          </a:p>
        </p:txBody>
      </p:sp>
      <p:sp>
        <p:nvSpPr>
          <p:cNvPr id="16" name="pop-up" descr="Click here for pop up information.">
            <a:extLst>
              <a:ext uri="{FF2B5EF4-FFF2-40B4-BE49-F238E27FC236}">
                <a16:creationId xmlns:a16="http://schemas.microsoft.com/office/drawing/2014/main" id="{E8E34617-CD62-4C1E-A08B-96BEB4A401D2}"/>
              </a:ext>
            </a:extLst>
          </p:cNvPr>
          <p:cNvSpPr/>
          <p:nvPr/>
        </p:nvSpPr>
        <p:spPr>
          <a:xfrm>
            <a:off x="10893292" y="5623553"/>
            <a:ext cx="1146308" cy="3514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 Δ</a:t>
            </a:r>
          </a:p>
        </p:txBody>
      </p:sp>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838200" y="1825624"/>
            <a:ext cx="11128022" cy="4796401"/>
          </a:xfrm>
          <a:noFill/>
        </p:spPr>
        <p:txBody>
          <a:bodyPr>
            <a:noAutofit/>
          </a:bodyPr>
          <a:lstStyle/>
          <a:p>
            <a:pPr marL="0" indent="0">
              <a:lnSpc>
                <a:spcPct val="110000"/>
              </a:lnSpc>
              <a:spcBef>
                <a:spcPts val="0"/>
              </a:spcBef>
              <a:spcAft>
                <a:spcPts val="300"/>
              </a:spcAft>
              <a:buNone/>
            </a:pPr>
            <a:r>
              <a:rPr lang="el-GR" sz="2400" b="1" i="1" dirty="0">
                <a:latin typeface="Calibri" panose="020F0502020204030204" pitchFamily="34" charset="0"/>
                <a:cs typeface="Times New Roman" panose="02020603050405020304" pitchFamily="18" charset="0"/>
              </a:rPr>
              <a:t>Είμαι η Αμαλία, η «Βασίλισσα των Ελλήνων». </a:t>
            </a:r>
            <a:r>
              <a:rPr lang="el-GR" sz="2400" i="1" dirty="0">
                <a:latin typeface="Calibri" panose="020F0502020204030204" pitchFamily="34" charset="0"/>
                <a:cs typeface="Times New Roman" panose="02020603050405020304" pitchFamily="18" charset="0"/>
              </a:rPr>
              <a:t>Όταν έφτασα στην Ελλάδα, τη νέα μου πατρίδα, έγραψα στον αγαπημένο μου πατέρα πόσο πολύ με είχαν μαγέψει οι φεγγαρόλουστες νύχτες της Αθήνας. Όταν έχει ολόγιομο φεγγάρι, μπορείς ακόμα και να διαβάσεις</a:t>
            </a:r>
            <a:r>
              <a:rPr lang="en-GB" sz="2400" i="1" dirty="0">
                <a:latin typeface="Calibri" panose="020F0502020204030204" pitchFamily="34" charset="0"/>
                <a:cs typeface="Times New Roman" panose="02020603050405020304" pitchFamily="18" charset="0"/>
              </a:rPr>
              <a:t>! </a:t>
            </a:r>
            <a:r>
              <a:rPr lang="el-GR" sz="2400" i="1" dirty="0">
                <a:latin typeface="Calibri" panose="020F0502020204030204" pitchFamily="34" charset="0"/>
                <a:cs typeface="Times New Roman" panose="02020603050405020304" pitchFamily="18" charset="0"/>
              </a:rPr>
              <a:t>Σήμερα όμως βαριά σύννεφα σκεπάζουν τον Αθηναϊκό ουρανό.  Βρίσκομαι στο δωμάτιό μου, χρειαζόμουν λίγο χρόνο να σκεφτώ</a:t>
            </a:r>
            <a:r>
              <a:rPr lang="en-GB" sz="2400" i="1" dirty="0">
                <a:latin typeface="Calibri" panose="020F0502020204030204" pitchFamily="34" charset="0"/>
                <a:cs typeface="Times New Roman" panose="02020603050405020304" pitchFamily="18" charset="0"/>
              </a:rPr>
              <a:t>. </a:t>
            </a:r>
          </a:p>
        </p:txBody>
      </p:sp>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p:txBody>
          <a:bodyPr>
            <a:normAutofit/>
          </a:bodyPr>
          <a:lstStyle/>
          <a:p>
            <a:r>
              <a:rPr lang="el-GR" dirty="0"/>
              <a:t>Πρόσωπο</a:t>
            </a:r>
            <a:r>
              <a:rPr lang="en-US" dirty="0"/>
              <a:t> 4: </a:t>
            </a:r>
            <a:r>
              <a:rPr lang="el-GR" dirty="0"/>
              <a:t>Βασίλισσα Αμαλία</a:t>
            </a:r>
            <a:endParaRPr lang="en-GB" dirty="0"/>
          </a:p>
        </p:txBody>
      </p:sp>
      <p:sp>
        <p:nvSpPr>
          <p:cNvPr id="17" name="Ορθογώνιο 16">
            <a:extLst>
              <a:ext uri="{FF2B5EF4-FFF2-40B4-BE49-F238E27FC236}">
                <a16:creationId xmlns:a16="http://schemas.microsoft.com/office/drawing/2014/main" id="{4B681ECF-01A8-4EB5-B779-B4C611861E59}"/>
              </a:ext>
            </a:extLst>
          </p:cNvPr>
          <p:cNvSpPr/>
          <p:nvPr/>
        </p:nvSpPr>
        <p:spPr>
          <a:xfrm>
            <a:off x="10716915" y="99694"/>
            <a:ext cx="1150620" cy="1725930"/>
          </a:xfrm>
          <a:prstGeom prst="rect">
            <a:avLst/>
          </a:prstGeom>
          <a:blipFill>
            <a:blip r:embed="rId4">
              <a:extLst>
                <a:ext uri="{28A0092B-C50C-407E-A947-70E740481C1C}">
                  <a14:useLocalDpi xmlns:a14="http://schemas.microsoft.com/office/drawing/2010/main" val="0"/>
                </a:ext>
              </a:extLst>
            </a:blip>
            <a:srcRect/>
            <a:stretch>
              <a:fillRect l="-7000" r="-7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en-GB"/>
          </a:p>
        </p:txBody>
      </p:sp>
      <p:sp>
        <p:nvSpPr>
          <p:cNvPr id="13" name="TextBox 12">
            <a:extLst>
              <a:ext uri="{FF2B5EF4-FFF2-40B4-BE49-F238E27FC236}">
                <a16:creationId xmlns:a16="http://schemas.microsoft.com/office/drawing/2014/main" id="{EA324D48-5D8B-4726-B089-38DCA0911BFE}"/>
              </a:ext>
            </a:extLst>
          </p:cNvPr>
          <p:cNvSpPr txBox="1"/>
          <p:nvPr/>
        </p:nvSpPr>
        <p:spPr>
          <a:xfrm>
            <a:off x="168234" y="666276"/>
            <a:ext cx="10725057" cy="6186309"/>
          </a:xfrm>
          <a:custGeom>
            <a:avLst/>
            <a:gdLst>
              <a:gd name="connsiteX0" fmla="*/ 0 w 10725057"/>
              <a:gd name="connsiteY0" fmla="*/ 0 h 6186309"/>
              <a:gd name="connsiteX1" fmla="*/ 381335 w 10725057"/>
              <a:gd name="connsiteY1" fmla="*/ 0 h 6186309"/>
              <a:gd name="connsiteX2" fmla="*/ 762671 w 10725057"/>
              <a:gd name="connsiteY2" fmla="*/ 0 h 6186309"/>
              <a:gd name="connsiteX3" fmla="*/ 1144006 w 10725057"/>
              <a:gd name="connsiteY3" fmla="*/ 0 h 6186309"/>
              <a:gd name="connsiteX4" fmla="*/ 1632592 w 10725057"/>
              <a:gd name="connsiteY4" fmla="*/ 0 h 6186309"/>
              <a:gd name="connsiteX5" fmla="*/ 2335679 w 10725057"/>
              <a:gd name="connsiteY5" fmla="*/ 0 h 6186309"/>
              <a:gd name="connsiteX6" fmla="*/ 3146017 w 10725057"/>
              <a:gd name="connsiteY6" fmla="*/ 0 h 6186309"/>
              <a:gd name="connsiteX7" fmla="*/ 3527352 w 10725057"/>
              <a:gd name="connsiteY7" fmla="*/ 0 h 6186309"/>
              <a:gd name="connsiteX8" fmla="*/ 4015938 w 10725057"/>
              <a:gd name="connsiteY8" fmla="*/ 0 h 6186309"/>
              <a:gd name="connsiteX9" fmla="*/ 4826276 w 10725057"/>
              <a:gd name="connsiteY9" fmla="*/ 0 h 6186309"/>
              <a:gd name="connsiteX10" fmla="*/ 5422112 w 10725057"/>
              <a:gd name="connsiteY10" fmla="*/ 0 h 6186309"/>
              <a:gd name="connsiteX11" fmla="*/ 6017949 w 10725057"/>
              <a:gd name="connsiteY11" fmla="*/ 0 h 6186309"/>
              <a:gd name="connsiteX12" fmla="*/ 6613785 w 10725057"/>
              <a:gd name="connsiteY12" fmla="*/ 0 h 6186309"/>
              <a:gd name="connsiteX13" fmla="*/ 6887870 w 10725057"/>
              <a:gd name="connsiteY13" fmla="*/ 0 h 6186309"/>
              <a:gd name="connsiteX14" fmla="*/ 7161955 w 10725057"/>
              <a:gd name="connsiteY14" fmla="*/ 0 h 6186309"/>
              <a:gd name="connsiteX15" fmla="*/ 7543290 w 10725057"/>
              <a:gd name="connsiteY15" fmla="*/ 0 h 6186309"/>
              <a:gd name="connsiteX16" fmla="*/ 8353628 w 10725057"/>
              <a:gd name="connsiteY16" fmla="*/ 0 h 6186309"/>
              <a:gd name="connsiteX17" fmla="*/ 9163965 w 10725057"/>
              <a:gd name="connsiteY17" fmla="*/ 0 h 6186309"/>
              <a:gd name="connsiteX18" fmla="*/ 9867052 w 10725057"/>
              <a:gd name="connsiteY18" fmla="*/ 0 h 6186309"/>
              <a:gd name="connsiteX19" fmla="*/ 10725057 w 10725057"/>
              <a:gd name="connsiteY19" fmla="*/ 0 h 6186309"/>
              <a:gd name="connsiteX20" fmla="*/ 10725057 w 10725057"/>
              <a:gd name="connsiteY20" fmla="*/ 376802 h 6186309"/>
              <a:gd name="connsiteX21" fmla="*/ 10725057 w 10725057"/>
              <a:gd name="connsiteY21" fmla="*/ 815468 h 6186309"/>
              <a:gd name="connsiteX22" fmla="*/ 10725057 w 10725057"/>
              <a:gd name="connsiteY22" fmla="*/ 1192270 h 6186309"/>
              <a:gd name="connsiteX23" fmla="*/ 10725057 w 10725057"/>
              <a:gd name="connsiteY23" fmla="*/ 1692799 h 6186309"/>
              <a:gd name="connsiteX24" fmla="*/ 10725057 w 10725057"/>
              <a:gd name="connsiteY24" fmla="*/ 2131465 h 6186309"/>
              <a:gd name="connsiteX25" fmla="*/ 10725057 w 10725057"/>
              <a:gd name="connsiteY25" fmla="*/ 2570130 h 6186309"/>
              <a:gd name="connsiteX26" fmla="*/ 10725057 w 10725057"/>
              <a:gd name="connsiteY26" fmla="*/ 3194385 h 6186309"/>
              <a:gd name="connsiteX27" fmla="*/ 10725057 w 10725057"/>
              <a:gd name="connsiteY27" fmla="*/ 3880503 h 6186309"/>
              <a:gd name="connsiteX28" fmla="*/ 10725057 w 10725057"/>
              <a:gd name="connsiteY28" fmla="*/ 4381032 h 6186309"/>
              <a:gd name="connsiteX29" fmla="*/ 10725057 w 10725057"/>
              <a:gd name="connsiteY29" fmla="*/ 4881560 h 6186309"/>
              <a:gd name="connsiteX30" fmla="*/ 10725057 w 10725057"/>
              <a:gd name="connsiteY30" fmla="*/ 5382089 h 6186309"/>
              <a:gd name="connsiteX31" fmla="*/ 10725057 w 10725057"/>
              <a:gd name="connsiteY31" fmla="*/ 6186309 h 6186309"/>
              <a:gd name="connsiteX32" fmla="*/ 10236471 w 10725057"/>
              <a:gd name="connsiteY32" fmla="*/ 6186309 h 6186309"/>
              <a:gd name="connsiteX33" fmla="*/ 9533384 w 10725057"/>
              <a:gd name="connsiteY33" fmla="*/ 6186309 h 6186309"/>
              <a:gd name="connsiteX34" fmla="*/ 8937548 w 10725057"/>
              <a:gd name="connsiteY34" fmla="*/ 6186309 h 6186309"/>
              <a:gd name="connsiteX35" fmla="*/ 8341711 w 10725057"/>
              <a:gd name="connsiteY35" fmla="*/ 6186309 h 6186309"/>
              <a:gd name="connsiteX36" fmla="*/ 7638624 w 10725057"/>
              <a:gd name="connsiteY36" fmla="*/ 6186309 h 6186309"/>
              <a:gd name="connsiteX37" fmla="*/ 7257289 w 10725057"/>
              <a:gd name="connsiteY37" fmla="*/ 6186309 h 6186309"/>
              <a:gd name="connsiteX38" fmla="*/ 6446951 w 10725057"/>
              <a:gd name="connsiteY38" fmla="*/ 6186309 h 6186309"/>
              <a:gd name="connsiteX39" fmla="*/ 5958365 w 10725057"/>
              <a:gd name="connsiteY39" fmla="*/ 6186309 h 6186309"/>
              <a:gd name="connsiteX40" fmla="*/ 5684280 w 10725057"/>
              <a:gd name="connsiteY40" fmla="*/ 6186309 h 6186309"/>
              <a:gd name="connsiteX41" fmla="*/ 4981193 w 10725057"/>
              <a:gd name="connsiteY41" fmla="*/ 6186309 h 6186309"/>
              <a:gd name="connsiteX42" fmla="*/ 4599858 w 10725057"/>
              <a:gd name="connsiteY42" fmla="*/ 6186309 h 6186309"/>
              <a:gd name="connsiteX43" fmla="*/ 4004021 w 10725057"/>
              <a:gd name="connsiteY43" fmla="*/ 6186309 h 6186309"/>
              <a:gd name="connsiteX44" fmla="*/ 3515435 w 10725057"/>
              <a:gd name="connsiteY44" fmla="*/ 6186309 h 6186309"/>
              <a:gd name="connsiteX45" fmla="*/ 2705098 w 10725057"/>
              <a:gd name="connsiteY45" fmla="*/ 6186309 h 6186309"/>
              <a:gd name="connsiteX46" fmla="*/ 2323762 w 10725057"/>
              <a:gd name="connsiteY46" fmla="*/ 6186309 h 6186309"/>
              <a:gd name="connsiteX47" fmla="*/ 1942427 w 10725057"/>
              <a:gd name="connsiteY47" fmla="*/ 6186309 h 6186309"/>
              <a:gd name="connsiteX48" fmla="*/ 1132089 w 10725057"/>
              <a:gd name="connsiteY48" fmla="*/ 6186309 h 6186309"/>
              <a:gd name="connsiteX49" fmla="*/ 750754 w 10725057"/>
              <a:gd name="connsiteY49" fmla="*/ 6186309 h 6186309"/>
              <a:gd name="connsiteX50" fmla="*/ 0 w 10725057"/>
              <a:gd name="connsiteY50" fmla="*/ 6186309 h 6186309"/>
              <a:gd name="connsiteX51" fmla="*/ 0 w 10725057"/>
              <a:gd name="connsiteY51" fmla="*/ 5809507 h 6186309"/>
              <a:gd name="connsiteX52" fmla="*/ 0 w 10725057"/>
              <a:gd name="connsiteY52" fmla="*/ 5308978 h 6186309"/>
              <a:gd name="connsiteX53" fmla="*/ 0 w 10725057"/>
              <a:gd name="connsiteY53" fmla="*/ 4808449 h 6186309"/>
              <a:gd name="connsiteX54" fmla="*/ 0 w 10725057"/>
              <a:gd name="connsiteY54" fmla="*/ 4431647 h 6186309"/>
              <a:gd name="connsiteX55" fmla="*/ 0 w 10725057"/>
              <a:gd name="connsiteY55" fmla="*/ 4054844 h 6186309"/>
              <a:gd name="connsiteX56" fmla="*/ 0 w 10725057"/>
              <a:gd name="connsiteY56" fmla="*/ 3678042 h 6186309"/>
              <a:gd name="connsiteX57" fmla="*/ 0 w 10725057"/>
              <a:gd name="connsiteY57" fmla="*/ 3239376 h 6186309"/>
              <a:gd name="connsiteX58" fmla="*/ 0 w 10725057"/>
              <a:gd name="connsiteY58" fmla="*/ 2800711 h 6186309"/>
              <a:gd name="connsiteX59" fmla="*/ 0 w 10725057"/>
              <a:gd name="connsiteY59" fmla="*/ 2114593 h 6186309"/>
              <a:gd name="connsiteX60" fmla="*/ 0 w 10725057"/>
              <a:gd name="connsiteY60" fmla="*/ 1614064 h 6186309"/>
              <a:gd name="connsiteX61" fmla="*/ 0 w 10725057"/>
              <a:gd name="connsiteY61" fmla="*/ 927946 h 6186309"/>
              <a:gd name="connsiteX62" fmla="*/ 0 w 10725057"/>
              <a:gd name="connsiteY62"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0725057" h="6186309" fill="none" extrusionOk="0">
                <a:moveTo>
                  <a:pt x="0" y="0"/>
                </a:moveTo>
                <a:cubicBezTo>
                  <a:pt x="88982" y="-23845"/>
                  <a:pt x="291884" y="8554"/>
                  <a:pt x="381335" y="0"/>
                </a:cubicBezTo>
                <a:cubicBezTo>
                  <a:pt x="470787" y="-8554"/>
                  <a:pt x="672357" y="45393"/>
                  <a:pt x="762671" y="0"/>
                </a:cubicBezTo>
                <a:cubicBezTo>
                  <a:pt x="852985" y="-45393"/>
                  <a:pt x="969379" y="11376"/>
                  <a:pt x="1144006" y="0"/>
                </a:cubicBezTo>
                <a:cubicBezTo>
                  <a:pt x="1318633" y="-11376"/>
                  <a:pt x="1493666" y="10490"/>
                  <a:pt x="1632592" y="0"/>
                </a:cubicBezTo>
                <a:cubicBezTo>
                  <a:pt x="1771518" y="-10490"/>
                  <a:pt x="2177003" y="14350"/>
                  <a:pt x="2335679" y="0"/>
                </a:cubicBezTo>
                <a:cubicBezTo>
                  <a:pt x="2494355" y="-14350"/>
                  <a:pt x="2822864" y="68851"/>
                  <a:pt x="3146017" y="0"/>
                </a:cubicBezTo>
                <a:cubicBezTo>
                  <a:pt x="3469170" y="-68851"/>
                  <a:pt x="3407972" y="39232"/>
                  <a:pt x="3527352" y="0"/>
                </a:cubicBezTo>
                <a:cubicBezTo>
                  <a:pt x="3646732" y="-39232"/>
                  <a:pt x="3910696" y="29441"/>
                  <a:pt x="4015938" y="0"/>
                </a:cubicBezTo>
                <a:cubicBezTo>
                  <a:pt x="4121180" y="-29441"/>
                  <a:pt x="4468746" y="70516"/>
                  <a:pt x="4826276" y="0"/>
                </a:cubicBezTo>
                <a:cubicBezTo>
                  <a:pt x="5183806" y="-70516"/>
                  <a:pt x="5152866" y="61771"/>
                  <a:pt x="5422112" y="0"/>
                </a:cubicBezTo>
                <a:cubicBezTo>
                  <a:pt x="5691358" y="-61771"/>
                  <a:pt x="5724238" y="58264"/>
                  <a:pt x="6017949" y="0"/>
                </a:cubicBezTo>
                <a:cubicBezTo>
                  <a:pt x="6311660" y="-58264"/>
                  <a:pt x="6427868" y="48772"/>
                  <a:pt x="6613785" y="0"/>
                </a:cubicBezTo>
                <a:cubicBezTo>
                  <a:pt x="6799702" y="-48772"/>
                  <a:pt x="6819787" y="7652"/>
                  <a:pt x="6887870" y="0"/>
                </a:cubicBezTo>
                <a:cubicBezTo>
                  <a:pt x="6955954" y="-7652"/>
                  <a:pt x="7091636" y="28725"/>
                  <a:pt x="7161955" y="0"/>
                </a:cubicBezTo>
                <a:cubicBezTo>
                  <a:pt x="7232274" y="-28725"/>
                  <a:pt x="7367965" y="25936"/>
                  <a:pt x="7543290" y="0"/>
                </a:cubicBezTo>
                <a:cubicBezTo>
                  <a:pt x="7718616" y="-25936"/>
                  <a:pt x="8057927" y="91692"/>
                  <a:pt x="8353628" y="0"/>
                </a:cubicBezTo>
                <a:cubicBezTo>
                  <a:pt x="8649329" y="-91692"/>
                  <a:pt x="8971498" y="9048"/>
                  <a:pt x="9163965" y="0"/>
                </a:cubicBezTo>
                <a:cubicBezTo>
                  <a:pt x="9356432" y="-9048"/>
                  <a:pt x="9601143" y="10314"/>
                  <a:pt x="9867052" y="0"/>
                </a:cubicBezTo>
                <a:cubicBezTo>
                  <a:pt x="10132961" y="-10314"/>
                  <a:pt x="10406428" y="81904"/>
                  <a:pt x="10725057" y="0"/>
                </a:cubicBezTo>
                <a:cubicBezTo>
                  <a:pt x="10761865" y="90029"/>
                  <a:pt x="10694480" y="226148"/>
                  <a:pt x="10725057" y="376802"/>
                </a:cubicBezTo>
                <a:cubicBezTo>
                  <a:pt x="10755634" y="527456"/>
                  <a:pt x="10707945" y="602302"/>
                  <a:pt x="10725057" y="815468"/>
                </a:cubicBezTo>
                <a:cubicBezTo>
                  <a:pt x="10742169" y="1028634"/>
                  <a:pt x="10718691" y="1091905"/>
                  <a:pt x="10725057" y="1192270"/>
                </a:cubicBezTo>
                <a:cubicBezTo>
                  <a:pt x="10731423" y="1292635"/>
                  <a:pt x="10712328" y="1504167"/>
                  <a:pt x="10725057" y="1692799"/>
                </a:cubicBezTo>
                <a:cubicBezTo>
                  <a:pt x="10737786" y="1881431"/>
                  <a:pt x="10717695" y="1966001"/>
                  <a:pt x="10725057" y="2131465"/>
                </a:cubicBezTo>
                <a:cubicBezTo>
                  <a:pt x="10732419" y="2296929"/>
                  <a:pt x="10677407" y="2474078"/>
                  <a:pt x="10725057" y="2570130"/>
                </a:cubicBezTo>
                <a:cubicBezTo>
                  <a:pt x="10772707" y="2666182"/>
                  <a:pt x="10666198" y="2942775"/>
                  <a:pt x="10725057" y="3194385"/>
                </a:cubicBezTo>
                <a:cubicBezTo>
                  <a:pt x="10783916" y="3445995"/>
                  <a:pt x="10694452" y="3720580"/>
                  <a:pt x="10725057" y="3880503"/>
                </a:cubicBezTo>
                <a:cubicBezTo>
                  <a:pt x="10755662" y="4040426"/>
                  <a:pt x="10688075" y="4170050"/>
                  <a:pt x="10725057" y="4381032"/>
                </a:cubicBezTo>
                <a:cubicBezTo>
                  <a:pt x="10762039" y="4592014"/>
                  <a:pt x="10678900" y="4757396"/>
                  <a:pt x="10725057" y="4881560"/>
                </a:cubicBezTo>
                <a:cubicBezTo>
                  <a:pt x="10771214" y="5005724"/>
                  <a:pt x="10668369" y="5169222"/>
                  <a:pt x="10725057" y="5382089"/>
                </a:cubicBezTo>
                <a:cubicBezTo>
                  <a:pt x="10781745" y="5594956"/>
                  <a:pt x="10722562" y="5834619"/>
                  <a:pt x="10725057" y="6186309"/>
                </a:cubicBezTo>
                <a:cubicBezTo>
                  <a:pt x="10574465" y="6195842"/>
                  <a:pt x="10452105" y="6183541"/>
                  <a:pt x="10236471" y="6186309"/>
                </a:cubicBezTo>
                <a:cubicBezTo>
                  <a:pt x="10020837" y="6189077"/>
                  <a:pt x="9805980" y="6157439"/>
                  <a:pt x="9533384" y="6186309"/>
                </a:cubicBezTo>
                <a:cubicBezTo>
                  <a:pt x="9260788" y="6215179"/>
                  <a:pt x="9115567" y="6158908"/>
                  <a:pt x="8937548" y="6186309"/>
                </a:cubicBezTo>
                <a:cubicBezTo>
                  <a:pt x="8759529" y="6213710"/>
                  <a:pt x="8630780" y="6173468"/>
                  <a:pt x="8341711" y="6186309"/>
                </a:cubicBezTo>
                <a:cubicBezTo>
                  <a:pt x="8052642" y="6199150"/>
                  <a:pt x="7931649" y="6115367"/>
                  <a:pt x="7638624" y="6186309"/>
                </a:cubicBezTo>
                <a:cubicBezTo>
                  <a:pt x="7345599" y="6257251"/>
                  <a:pt x="7416177" y="6150206"/>
                  <a:pt x="7257289" y="6186309"/>
                </a:cubicBezTo>
                <a:cubicBezTo>
                  <a:pt x="7098401" y="6222412"/>
                  <a:pt x="6739445" y="6127147"/>
                  <a:pt x="6446951" y="6186309"/>
                </a:cubicBezTo>
                <a:cubicBezTo>
                  <a:pt x="6154457" y="6245471"/>
                  <a:pt x="6064036" y="6142536"/>
                  <a:pt x="5958365" y="6186309"/>
                </a:cubicBezTo>
                <a:cubicBezTo>
                  <a:pt x="5852694" y="6230082"/>
                  <a:pt x="5752809" y="6174339"/>
                  <a:pt x="5684280" y="6186309"/>
                </a:cubicBezTo>
                <a:cubicBezTo>
                  <a:pt x="5615752" y="6198279"/>
                  <a:pt x="5243352" y="6159675"/>
                  <a:pt x="4981193" y="6186309"/>
                </a:cubicBezTo>
                <a:cubicBezTo>
                  <a:pt x="4719034" y="6212943"/>
                  <a:pt x="4740094" y="6163758"/>
                  <a:pt x="4599858" y="6186309"/>
                </a:cubicBezTo>
                <a:cubicBezTo>
                  <a:pt x="4459623" y="6208860"/>
                  <a:pt x="4261925" y="6126479"/>
                  <a:pt x="4004021" y="6186309"/>
                </a:cubicBezTo>
                <a:cubicBezTo>
                  <a:pt x="3746117" y="6246139"/>
                  <a:pt x="3752247" y="6152055"/>
                  <a:pt x="3515435" y="6186309"/>
                </a:cubicBezTo>
                <a:cubicBezTo>
                  <a:pt x="3278623" y="6220563"/>
                  <a:pt x="2897447" y="6093611"/>
                  <a:pt x="2705098" y="6186309"/>
                </a:cubicBezTo>
                <a:cubicBezTo>
                  <a:pt x="2512749" y="6279007"/>
                  <a:pt x="2441837" y="6166573"/>
                  <a:pt x="2323762" y="6186309"/>
                </a:cubicBezTo>
                <a:cubicBezTo>
                  <a:pt x="2205687" y="6206045"/>
                  <a:pt x="2104261" y="6178984"/>
                  <a:pt x="1942427" y="6186309"/>
                </a:cubicBezTo>
                <a:cubicBezTo>
                  <a:pt x="1780594" y="6193634"/>
                  <a:pt x="1367549" y="6122500"/>
                  <a:pt x="1132089" y="6186309"/>
                </a:cubicBezTo>
                <a:cubicBezTo>
                  <a:pt x="896629" y="6250118"/>
                  <a:pt x="836803" y="6181039"/>
                  <a:pt x="750754" y="6186309"/>
                </a:cubicBezTo>
                <a:cubicBezTo>
                  <a:pt x="664706" y="6191579"/>
                  <a:pt x="352445" y="6103313"/>
                  <a:pt x="0" y="6186309"/>
                </a:cubicBezTo>
                <a:cubicBezTo>
                  <a:pt x="-8735" y="6001736"/>
                  <a:pt x="14183" y="5888153"/>
                  <a:pt x="0" y="5809507"/>
                </a:cubicBezTo>
                <a:cubicBezTo>
                  <a:pt x="-14183" y="5730861"/>
                  <a:pt x="39290" y="5434041"/>
                  <a:pt x="0" y="5308978"/>
                </a:cubicBezTo>
                <a:cubicBezTo>
                  <a:pt x="-39290" y="5183915"/>
                  <a:pt x="27564" y="4917853"/>
                  <a:pt x="0" y="4808449"/>
                </a:cubicBezTo>
                <a:cubicBezTo>
                  <a:pt x="-27564" y="4699045"/>
                  <a:pt x="25259" y="4557237"/>
                  <a:pt x="0" y="4431647"/>
                </a:cubicBezTo>
                <a:cubicBezTo>
                  <a:pt x="-25259" y="4306057"/>
                  <a:pt x="40069" y="4153828"/>
                  <a:pt x="0" y="4054844"/>
                </a:cubicBezTo>
                <a:cubicBezTo>
                  <a:pt x="-40069" y="3955860"/>
                  <a:pt x="16868" y="3836936"/>
                  <a:pt x="0" y="3678042"/>
                </a:cubicBezTo>
                <a:cubicBezTo>
                  <a:pt x="-16868" y="3519148"/>
                  <a:pt x="28485" y="3448896"/>
                  <a:pt x="0" y="3239376"/>
                </a:cubicBezTo>
                <a:cubicBezTo>
                  <a:pt x="-28485" y="3029856"/>
                  <a:pt x="21186" y="2929825"/>
                  <a:pt x="0" y="2800711"/>
                </a:cubicBezTo>
                <a:cubicBezTo>
                  <a:pt x="-21186" y="2671598"/>
                  <a:pt x="64158" y="2298982"/>
                  <a:pt x="0" y="2114593"/>
                </a:cubicBezTo>
                <a:cubicBezTo>
                  <a:pt x="-64158" y="1930204"/>
                  <a:pt x="11729" y="1747226"/>
                  <a:pt x="0" y="1614064"/>
                </a:cubicBezTo>
                <a:cubicBezTo>
                  <a:pt x="-11729" y="1480902"/>
                  <a:pt x="80190" y="1253198"/>
                  <a:pt x="0" y="927946"/>
                </a:cubicBezTo>
                <a:cubicBezTo>
                  <a:pt x="-80190" y="602694"/>
                  <a:pt x="47658" y="456186"/>
                  <a:pt x="0" y="0"/>
                </a:cubicBezTo>
                <a:close/>
              </a:path>
              <a:path w="10725057" h="6186309" stroke="0" extrusionOk="0">
                <a:moveTo>
                  <a:pt x="0" y="0"/>
                </a:moveTo>
                <a:cubicBezTo>
                  <a:pt x="239557" y="-51618"/>
                  <a:pt x="370395" y="42035"/>
                  <a:pt x="595837" y="0"/>
                </a:cubicBezTo>
                <a:cubicBezTo>
                  <a:pt x="821279" y="-42035"/>
                  <a:pt x="744765" y="25610"/>
                  <a:pt x="869921" y="0"/>
                </a:cubicBezTo>
                <a:cubicBezTo>
                  <a:pt x="995077" y="-25610"/>
                  <a:pt x="1173107" y="41308"/>
                  <a:pt x="1358507" y="0"/>
                </a:cubicBezTo>
                <a:cubicBezTo>
                  <a:pt x="1543907" y="-41308"/>
                  <a:pt x="1835662" y="41991"/>
                  <a:pt x="2168845" y="0"/>
                </a:cubicBezTo>
                <a:cubicBezTo>
                  <a:pt x="2502028" y="-41991"/>
                  <a:pt x="2542633" y="32628"/>
                  <a:pt x="2764681" y="0"/>
                </a:cubicBezTo>
                <a:cubicBezTo>
                  <a:pt x="2986729" y="-32628"/>
                  <a:pt x="3140932" y="37932"/>
                  <a:pt x="3253267" y="0"/>
                </a:cubicBezTo>
                <a:cubicBezTo>
                  <a:pt x="3365602" y="-37932"/>
                  <a:pt x="3500659" y="26903"/>
                  <a:pt x="3741853" y="0"/>
                </a:cubicBezTo>
                <a:cubicBezTo>
                  <a:pt x="3983047" y="-26903"/>
                  <a:pt x="4072752" y="20486"/>
                  <a:pt x="4337690" y="0"/>
                </a:cubicBezTo>
                <a:cubicBezTo>
                  <a:pt x="4602628" y="-20486"/>
                  <a:pt x="4864221" y="1079"/>
                  <a:pt x="5148027" y="0"/>
                </a:cubicBezTo>
                <a:cubicBezTo>
                  <a:pt x="5431833" y="-1079"/>
                  <a:pt x="5597372" y="7293"/>
                  <a:pt x="5743864" y="0"/>
                </a:cubicBezTo>
                <a:cubicBezTo>
                  <a:pt x="5890356" y="-7293"/>
                  <a:pt x="6137711" y="36043"/>
                  <a:pt x="6339700" y="0"/>
                </a:cubicBezTo>
                <a:cubicBezTo>
                  <a:pt x="6541689" y="-36043"/>
                  <a:pt x="6705863" y="38698"/>
                  <a:pt x="6828286" y="0"/>
                </a:cubicBezTo>
                <a:cubicBezTo>
                  <a:pt x="6950709" y="-38698"/>
                  <a:pt x="6971736" y="24512"/>
                  <a:pt x="7102371" y="0"/>
                </a:cubicBezTo>
                <a:cubicBezTo>
                  <a:pt x="7233006" y="-24512"/>
                  <a:pt x="7375218" y="30458"/>
                  <a:pt x="7483706" y="0"/>
                </a:cubicBezTo>
                <a:cubicBezTo>
                  <a:pt x="7592194" y="-30458"/>
                  <a:pt x="7643004" y="8276"/>
                  <a:pt x="7757791" y="0"/>
                </a:cubicBezTo>
                <a:cubicBezTo>
                  <a:pt x="7872578" y="-8276"/>
                  <a:pt x="7992337" y="16825"/>
                  <a:pt x="8139127" y="0"/>
                </a:cubicBezTo>
                <a:cubicBezTo>
                  <a:pt x="8285917" y="-16825"/>
                  <a:pt x="8555882" y="65606"/>
                  <a:pt x="8734963" y="0"/>
                </a:cubicBezTo>
                <a:cubicBezTo>
                  <a:pt x="8914044" y="-65606"/>
                  <a:pt x="9203767" y="62906"/>
                  <a:pt x="9330800" y="0"/>
                </a:cubicBezTo>
                <a:cubicBezTo>
                  <a:pt x="9457833" y="-62906"/>
                  <a:pt x="9858615" y="75490"/>
                  <a:pt x="10033887" y="0"/>
                </a:cubicBezTo>
                <a:cubicBezTo>
                  <a:pt x="10209159" y="-75490"/>
                  <a:pt x="10462281" y="75784"/>
                  <a:pt x="10725057" y="0"/>
                </a:cubicBezTo>
                <a:cubicBezTo>
                  <a:pt x="10773881" y="136163"/>
                  <a:pt x="10704384" y="267389"/>
                  <a:pt x="10725057" y="500529"/>
                </a:cubicBezTo>
                <a:cubicBezTo>
                  <a:pt x="10745730" y="733669"/>
                  <a:pt x="10708467" y="964425"/>
                  <a:pt x="10725057" y="1124783"/>
                </a:cubicBezTo>
                <a:cubicBezTo>
                  <a:pt x="10741647" y="1285141"/>
                  <a:pt x="10698505" y="1455203"/>
                  <a:pt x="10725057" y="1563449"/>
                </a:cubicBezTo>
                <a:cubicBezTo>
                  <a:pt x="10751609" y="1671695"/>
                  <a:pt x="10710067" y="1829504"/>
                  <a:pt x="10725057" y="1940251"/>
                </a:cubicBezTo>
                <a:cubicBezTo>
                  <a:pt x="10740047" y="2050998"/>
                  <a:pt x="10712693" y="2223794"/>
                  <a:pt x="10725057" y="2378917"/>
                </a:cubicBezTo>
                <a:cubicBezTo>
                  <a:pt x="10737421" y="2534040"/>
                  <a:pt x="10650619" y="2743207"/>
                  <a:pt x="10725057" y="3065035"/>
                </a:cubicBezTo>
                <a:cubicBezTo>
                  <a:pt x="10799495" y="3386863"/>
                  <a:pt x="10703450" y="3425109"/>
                  <a:pt x="10725057" y="3689290"/>
                </a:cubicBezTo>
                <a:cubicBezTo>
                  <a:pt x="10746664" y="3953471"/>
                  <a:pt x="10686185" y="4033888"/>
                  <a:pt x="10725057" y="4127955"/>
                </a:cubicBezTo>
                <a:cubicBezTo>
                  <a:pt x="10763929" y="4222022"/>
                  <a:pt x="10668950" y="4495828"/>
                  <a:pt x="10725057" y="4752210"/>
                </a:cubicBezTo>
                <a:cubicBezTo>
                  <a:pt x="10781164" y="5008593"/>
                  <a:pt x="10669903" y="5051900"/>
                  <a:pt x="10725057" y="5314602"/>
                </a:cubicBezTo>
                <a:cubicBezTo>
                  <a:pt x="10780211" y="5577304"/>
                  <a:pt x="10724542" y="5912778"/>
                  <a:pt x="10725057" y="6186309"/>
                </a:cubicBezTo>
                <a:cubicBezTo>
                  <a:pt x="10498125" y="6218222"/>
                  <a:pt x="10343546" y="6154077"/>
                  <a:pt x="10236471" y="6186309"/>
                </a:cubicBezTo>
                <a:cubicBezTo>
                  <a:pt x="10129396" y="6218541"/>
                  <a:pt x="9845007" y="6130089"/>
                  <a:pt x="9640635" y="6186309"/>
                </a:cubicBezTo>
                <a:cubicBezTo>
                  <a:pt x="9436263" y="6242529"/>
                  <a:pt x="9382752" y="6156331"/>
                  <a:pt x="9259299" y="6186309"/>
                </a:cubicBezTo>
                <a:cubicBezTo>
                  <a:pt x="9135846" y="6216287"/>
                  <a:pt x="9058001" y="6178924"/>
                  <a:pt x="8877964" y="6186309"/>
                </a:cubicBezTo>
                <a:cubicBezTo>
                  <a:pt x="8697927" y="6193694"/>
                  <a:pt x="8688948" y="6153724"/>
                  <a:pt x="8603879" y="6186309"/>
                </a:cubicBezTo>
                <a:cubicBezTo>
                  <a:pt x="8518810" y="6218894"/>
                  <a:pt x="8244390" y="6156570"/>
                  <a:pt x="8115293" y="6186309"/>
                </a:cubicBezTo>
                <a:cubicBezTo>
                  <a:pt x="7986196" y="6216048"/>
                  <a:pt x="7713507" y="6178431"/>
                  <a:pt x="7519457" y="6186309"/>
                </a:cubicBezTo>
                <a:cubicBezTo>
                  <a:pt x="7325407" y="6194187"/>
                  <a:pt x="7361157" y="6167695"/>
                  <a:pt x="7245372" y="6186309"/>
                </a:cubicBezTo>
                <a:cubicBezTo>
                  <a:pt x="7129588" y="6204923"/>
                  <a:pt x="6834894" y="6153229"/>
                  <a:pt x="6649535" y="6186309"/>
                </a:cubicBezTo>
                <a:cubicBezTo>
                  <a:pt x="6464176" y="6219389"/>
                  <a:pt x="6499445" y="6178681"/>
                  <a:pt x="6375451" y="6186309"/>
                </a:cubicBezTo>
                <a:cubicBezTo>
                  <a:pt x="6251457" y="6193937"/>
                  <a:pt x="5809980" y="6148610"/>
                  <a:pt x="5565113" y="6186309"/>
                </a:cubicBezTo>
                <a:cubicBezTo>
                  <a:pt x="5320246" y="6224008"/>
                  <a:pt x="5286282" y="6143514"/>
                  <a:pt x="5183778" y="6186309"/>
                </a:cubicBezTo>
                <a:cubicBezTo>
                  <a:pt x="5081274" y="6229104"/>
                  <a:pt x="4640933" y="6147310"/>
                  <a:pt x="4373440" y="6186309"/>
                </a:cubicBezTo>
                <a:cubicBezTo>
                  <a:pt x="4105947" y="6225308"/>
                  <a:pt x="4022055" y="6174482"/>
                  <a:pt x="3884854" y="6186309"/>
                </a:cubicBezTo>
                <a:cubicBezTo>
                  <a:pt x="3747653" y="6198136"/>
                  <a:pt x="3599648" y="6134182"/>
                  <a:pt x="3396268" y="6186309"/>
                </a:cubicBezTo>
                <a:cubicBezTo>
                  <a:pt x="3192888" y="6238436"/>
                  <a:pt x="3009092" y="6180474"/>
                  <a:pt x="2693181" y="6186309"/>
                </a:cubicBezTo>
                <a:cubicBezTo>
                  <a:pt x="2377270" y="6192144"/>
                  <a:pt x="2531903" y="6161060"/>
                  <a:pt x="2419096" y="6186309"/>
                </a:cubicBezTo>
                <a:cubicBezTo>
                  <a:pt x="2306290" y="6211558"/>
                  <a:pt x="1863365" y="6179890"/>
                  <a:pt x="1716009" y="6186309"/>
                </a:cubicBezTo>
                <a:cubicBezTo>
                  <a:pt x="1568653" y="6192728"/>
                  <a:pt x="1514524" y="6182923"/>
                  <a:pt x="1334674" y="6186309"/>
                </a:cubicBezTo>
                <a:cubicBezTo>
                  <a:pt x="1154824" y="6189695"/>
                  <a:pt x="743752" y="6102798"/>
                  <a:pt x="524336" y="6186309"/>
                </a:cubicBezTo>
                <a:cubicBezTo>
                  <a:pt x="304920" y="6269820"/>
                  <a:pt x="150069" y="6126803"/>
                  <a:pt x="0" y="6186309"/>
                </a:cubicBezTo>
                <a:cubicBezTo>
                  <a:pt x="-59443" y="6006002"/>
                  <a:pt x="41337" y="5839667"/>
                  <a:pt x="0" y="5623917"/>
                </a:cubicBezTo>
                <a:cubicBezTo>
                  <a:pt x="-41337" y="5408167"/>
                  <a:pt x="9400" y="5345791"/>
                  <a:pt x="0" y="5247115"/>
                </a:cubicBezTo>
                <a:cubicBezTo>
                  <a:pt x="-9400" y="5148439"/>
                  <a:pt x="44012" y="4907317"/>
                  <a:pt x="0" y="4808449"/>
                </a:cubicBezTo>
                <a:cubicBezTo>
                  <a:pt x="-44012" y="4709581"/>
                  <a:pt x="34257" y="4495626"/>
                  <a:pt x="0" y="4307921"/>
                </a:cubicBezTo>
                <a:cubicBezTo>
                  <a:pt x="-34257" y="4120216"/>
                  <a:pt x="4954" y="3911587"/>
                  <a:pt x="0" y="3683666"/>
                </a:cubicBezTo>
                <a:cubicBezTo>
                  <a:pt x="-4954" y="3455746"/>
                  <a:pt x="51948" y="3378424"/>
                  <a:pt x="0" y="3245000"/>
                </a:cubicBezTo>
                <a:cubicBezTo>
                  <a:pt x="-51948" y="3111576"/>
                  <a:pt x="20924" y="2825193"/>
                  <a:pt x="0" y="2558882"/>
                </a:cubicBezTo>
                <a:cubicBezTo>
                  <a:pt x="-20924" y="2292571"/>
                  <a:pt x="35978" y="2212868"/>
                  <a:pt x="0" y="1934628"/>
                </a:cubicBezTo>
                <a:cubicBezTo>
                  <a:pt x="-35978" y="1656388"/>
                  <a:pt x="73970" y="1598351"/>
                  <a:pt x="0" y="1310373"/>
                </a:cubicBezTo>
                <a:cubicBezTo>
                  <a:pt x="-73970" y="1022396"/>
                  <a:pt x="66571" y="960981"/>
                  <a:pt x="0" y="686118"/>
                </a:cubicBezTo>
                <a:cubicBezTo>
                  <a:pt x="-66571" y="411255"/>
                  <a:pt x="73648" y="310483"/>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1344110651">
                  <a:prstGeom prst="rect">
                    <a:avLst/>
                  </a:prstGeom>
                  <ask:type>
                    <ask:lineSketchScribble/>
                  </ask:type>
                </ask:lineSketchStyleProps>
              </a:ext>
            </a:extLst>
          </a:ln>
        </p:spPr>
        <p:txBody>
          <a:bodyPr wrap="square">
            <a:spAutoFit/>
          </a:bodyPr>
          <a:lstStyle/>
          <a:p>
            <a:r>
              <a:rPr lang="el-GR" i="1" dirty="0"/>
              <a:t>Με λυπεί πραγματικά να ακούω το συγκεντρωμένο πλήθος να φωνάζει συνθήματα εναντίον μας γιατί γνωρίζω πόσους αγώνες έχουμε δώσει για να υπερασπιστούμε τα συμφέροντά τους. Βέβαια κάτι τέτοιο  μοιάζει σχεδόν ακατόρθωτο αφού ούτε οι ίδιοι δεν μπορούν να </a:t>
            </a:r>
            <a:r>
              <a:rPr lang="el-GR" i="1" dirty="0" err="1"/>
              <a:t>ομονοοήσουν</a:t>
            </a:r>
            <a:r>
              <a:rPr lang="el-GR" i="1" dirty="0"/>
              <a:t> και να επιδιώξουν το κοινό καλό. Από την πρώτη στιγμή που εγκαταστάθηκα στη χώρα κατάλαβα πως θα είχα ένα πολύ δύσκολο έργο: έβλεπα τον διχασμό και έβαλα στόχο να κάνω ότι μπορώ από το χέρι μου για να τον σταματήσω. Από τη μια μεριά η αριστοκρατία, οι </a:t>
            </a:r>
            <a:r>
              <a:rPr lang="el-GR" i="1" dirty="0" err="1"/>
              <a:t>Φαναριώτες</a:t>
            </a:r>
            <a:r>
              <a:rPr lang="el-GR" i="1" dirty="0"/>
              <a:t> και οι μορφωμένοι Έλληνες του εξωτερικού που θεωρούσαν πως δικαιωματικά τους ανήκουν οι θέσεις ευθύνης και από την άλλη οι αμόρφωτοι αλλά ηρωικοί αγωνιστές της επανάστασης του 1821 που χάρισαν στη χώρα την ελευθερία της. Αυτούς τους τελευταίους ομολογώ τους αγάπησα περισσότερο για τη γνησιότητά τους .Η επιλογή μου μάλιστα να προτιμώ τις κόρες τους ως κυρίες επί των τιμών επικρίθηκε πολύ από τους Βαυαρούς αυλικούς μας. Λίγο με ενδιέφερε βέβαια η δική τους γνώμη. Από την πρώτη στιγμή τους αντιπάθησα αυτούς τους συμπατριώτες μου που τους βρήκα ήδη εγκατεστημένους στο παλάτι. Περιφέρονταν με έπαρση και υποτιμούσαν τον λαό ενώ γνωρίζω πολύ καλά ότι στη Βαυαρία δεν θα κατείχαν ούτε κάποιο από τα πιο ασήμαντα αξιώματα! Γνωρίζω επίσης πολύ καλά ότι σε αυτούς οφείλεται σε μεγάλο βαθμό η κατάσταση που βιώνουμε σήμερα. Πριν ενηλικιωθεί ο Όθωνας Βαυαροί αντιβασιλείς κυβέρνησαν τη χώρα. Ακόμα και σήμερα κάποιες φορές μοιάζει ανίσχυρος απέναντί τους και αυτό με θυμώνει. Έπρεπε από καιρό να τους έχει βάλει στη θέση τους, ίσως έτσι να αποφεύγαμε τα χειρότερα. Οι δικές τους σπατάλες παρέδωσαν στον Όθωνα ένα καταχρεωμένο κράτος και τώρα ο ίδιος βρίσκεται εκτεθειμένος απέναντι στον λαό του επιβάλλοντας αναγκαία αλλά δυσβάσταχτα μέτρα. Γι’ αυτά τα μέτρα διαμαρτύρεται τώρα το συγκεντρωμένο πλήθος. Ο Μακρυγιάννης και οι άλλοι φούσκωσαν τα μυαλά των απλών ανθρώπων και ζητούν Σύνταγμα. Μα πόσοι από αυτούς άραγε καταλαβαίνουν στα αλήθεια τι θα πει αυτό; Στην πραγματικότητα απλώς βροντοφωνάζουν τον θυμό τους για την δύσκολη οικονομική κατάσταση και το πώς αυτή επηρεάζει τη ζωή τους. Από τη μία τους καταλαβαίνω, από την άλλη θα ήθελα πολύ να μπορούσαν να δουν καθαρά όλη την αλήθεια</a:t>
            </a:r>
            <a:r>
              <a:rPr lang="en-GB" i="1" dirty="0"/>
              <a:t>.</a:t>
            </a:r>
            <a:r>
              <a:rPr lang="en-GB" dirty="0"/>
              <a:t> </a:t>
            </a:r>
            <a:r>
              <a:rPr lang="en-GB" i="1" dirty="0"/>
              <a:t> </a:t>
            </a:r>
            <a:endParaRPr lang="en-GB" dirty="0"/>
          </a:p>
        </p:txBody>
      </p:sp>
      <p:sp>
        <p:nvSpPr>
          <p:cNvPr id="15" name="TextBox 14">
            <a:extLst>
              <a:ext uri="{FF2B5EF4-FFF2-40B4-BE49-F238E27FC236}">
                <a16:creationId xmlns:a16="http://schemas.microsoft.com/office/drawing/2014/main" id="{FA918EE1-09B1-4840-A540-1BF0CE666F0D}"/>
              </a:ext>
            </a:extLst>
          </p:cNvPr>
          <p:cNvSpPr txBox="1"/>
          <p:nvPr/>
        </p:nvSpPr>
        <p:spPr>
          <a:xfrm>
            <a:off x="119497" y="1825624"/>
            <a:ext cx="10314039" cy="4701287"/>
          </a:xfrm>
          <a:custGeom>
            <a:avLst/>
            <a:gdLst>
              <a:gd name="connsiteX0" fmla="*/ 0 w 10314039"/>
              <a:gd name="connsiteY0" fmla="*/ 0 h 4701287"/>
              <a:gd name="connsiteX1" fmla="*/ 573002 w 10314039"/>
              <a:gd name="connsiteY1" fmla="*/ 0 h 4701287"/>
              <a:gd name="connsiteX2" fmla="*/ 1146004 w 10314039"/>
              <a:gd name="connsiteY2" fmla="*/ 0 h 4701287"/>
              <a:gd name="connsiteX3" fmla="*/ 1822147 w 10314039"/>
              <a:gd name="connsiteY3" fmla="*/ 0 h 4701287"/>
              <a:gd name="connsiteX4" fmla="*/ 2188868 w 10314039"/>
              <a:gd name="connsiteY4" fmla="*/ 0 h 4701287"/>
              <a:gd name="connsiteX5" fmla="*/ 2968151 w 10314039"/>
              <a:gd name="connsiteY5" fmla="*/ 0 h 4701287"/>
              <a:gd name="connsiteX6" fmla="*/ 3438013 w 10314039"/>
              <a:gd name="connsiteY6" fmla="*/ 0 h 4701287"/>
              <a:gd name="connsiteX7" fmla="*/ 4114156 w 10314039"/>
              <a:gd name="connsiteY7" fmla="*/ 0 h 4701287"/>
              <a:gd name="connsiteX8" fmla="*/ 4790298 w 10314039"/>
              <a:gd name="connsiteY8" fmla="*/ 0 h 4701287"/>
              <a:gd name="connsiteX9" fmla="*/ 5363300 w 10314039"/>
              <a:gd name="connsiteY9" fmla="*/ 0 h 4701287"/>
              <a:gd name="connsiteX10" fmla="*/ 6142583 w 10314039"/>
              <a:gd name="connsiteY10" fmla="*/ 0 h 4701287"/>
              <a:gd name="connsiteX11" fmla="*/ 6818726 w 10314039"/>
              <a:gd name="connsiteY11" fmla="*/ 0 h 4701287"/>
              <a:gd name="connsiteX12" fmla="*/ 7598009 w 10314039"/>
              <a:gd name="connsiteY12" fmla="*/ 0 h 4701287"/>
              <a:gd name="connsiteX13" fmla="*/ 7964730 w 10314039"/>
              <a:gd name="connsiteY13" fmla="*/ 0 h 4701287"/>
              <a:gd name="connsiteX14" fmla="*/ 8228311 w 10314039"/>
              <a:gd name="connsiteY14" fmla="*/ 0 h 4701287"/>
              <a:gd name="connsiteX15" fmla="*/ 8904454 w 10314039"/>
              <a:gd name="connsiteY15" fmla="*/ 0 h 4701287"/>
              <a:gd name="connsiteX16" fmla="*/ 9168035 w 10314039"/>
              <a:gd name="connsiteY16" fmla="*/ 0 h 4701287"/>
              <a:gd name="connsiteX17" fmla="*/ 9534756 w 10314039"/>
              <a:gd name="connsiteY17" fmla="*/ 0 h 4701287"/>
              <a:gd name="connsiteX18" fmla="*/ 10314039 w 10314039"/>
              <a:gd name="connsiteY18" fmla="*/ 0 h 4701287"/>
              <a:gd name="connsiteX19" fmla="*/ 10314039 w 10314039"/>
              <a:gd name="connsiteY19" fmla="*/ 681687 h 4701287"/>
              <a:gd name="connsiteX20" fmla="*/ 10314039 w 10314039"/>
              <a:gd name="connsiteY20" fmla="*/ 1363373 h 4701287"/>
              <a:gd name="connsiteX21" fmla="*/ 10314039 w 10314039"/>
              <a:gd name="connsiteY21" fmla="*/ 1951034 h 4701287"/>
              <a:gd name="connsiteX22" fmla="*/ 10314039 w 10314039"/>
              <a:gd name="connsiteY22" fmla="*/ 2444669 h 4701287"/>
              <a:gd name="connsiteX23" fmla="*/ 10314039 w 10314039"/>
              <a:gd name="connsiteY23" fmla="*/ 2985317 h 4701287"/>
              <a:gd name="connsiteX24" fmla="*/ 10314039 w 10314039"/>
              <a:gd name="connsiteY24" fmla="*/ 3619991 h 4701287"/>
              <a:gd name="connsiteX25" fmla="*/ 10314039 w 10314039"/>
              <a:gd name="connsiteY25" fmla="*/ 4160639 h 4701287"/>
              <a:gd name="connsiteX26" fmla="*/ 10314039 w 10314039"/>
              <a:gd name="connsiteY26" fmla="*/ 4701287 h 4701287"/>
              <a:gd name="connsiteX27" fmla="*/ 9741037 w 10314039"/>
              <a:gd name="connsiteY27" fmla="*/ 4701287 h 4701287"/>
              <a:gd name="connsiteX28" fmla="*/ 9168035 w 10314039"/>
              <a:gd name="connsiteY28" fmla="*/ 4701287 h 4701287"/>
              <a:gd name="connsiteX29" fmla="*/ 8595033 w 10314039"/>
              <a:gd name="connsiteY29" fmla="*/ 4701287 h 4701287"/>
              <a:gd name="connsiteX30" fmla="*/ 8228311 w 10314039"/>
              <a:gd name="connsiteY30" fmla="*/ 4701287 h 4701287"/>
              <a:gd name="connsiteX31" fmla="*/ 7655309 w 10314039"/>
              <a:gd name="connsiteY31" fmla="*/ 4701287 h 4701287"/>
              <a:gd name="connsiteX32" fmla="*/ 6876026 w 10314039"/>
              <a:gd name="connsiteY32" fmla="*/ 4701287 h 4701287"/>
              <a:gd name="connsiteX33" fmla="*/ 6509305 w 10314039"/>
              <a:gd name="connsiteY33" fmla="*/ 4701287 h 4701287"/>
              <a:gd name="connsiteX34" fmla="*/ 5730022 w 10314039"/>
              <a:gd name="connsiteY34" fmla="*/ 4701287 h 4701287"/>
              <a:gd name="connsiteX35" fmla="*/ 5053879 w 10314039"/>
              <a:gd name="connsiteY35" fmla="*/ 4701287 h 4701287"/>
              <a:gd name="connsiteX36" fmla="*/ 4790298 w 10314039"/>
              <a:gd name="connsiteY36" fmla="*/ 4701287 h 4701287"/>
              <a:gd name="connsiteX37" fmla="*/ 4011015 w 10314039"/>
              <a:gd name="connsiteY37" fmla="*/ 4701287 h 4701287"/>
              <a:gd name="connsiteX38" fmla="*/ 3644294 w 10314039"/>
              <a:gd name="connsiteY38" fmla="*/ 4701287 h 4701287"/>
              <a:gd name="connsiteX39" fmla="*/ 2865011 w 10314039"/>
              <a:gd name="connsiteY39" fmla="*/ 4701287 h 4701287"/>
              <a:gd name="connsiteX40" fmla="*/ 2188868 w 10314039"/>
              <a:gd name="connsiteY40" fmla="*/ 4701287 h 4701287"/>
              <a:gd name="connsiteX41" fmla="*/ 1512726 w 10314039"/>
              <a:gd name="connsiteY41" fmla="*/ 4701287 h 4701287"/>
              <a:gd name="connsiteX42" fmla="*/ 1146004 w 10314039"/>
              <a:gd name="connsiteY42" fmla="*/ 4701287 h 4701287"/>
              <a:gd name="connsiteX43" fmla="*/ 0 w 10314039"/>
              <a:gd name="connsiteY43" fmla="*/ 4701287 h 4701287"/>
              <a:gd name="connsiteX44" fmla="*/ 0 w 10314039"/>
              <a:gd name="connsiteY44" fmla="*/ 4254665 h 4701287"/>
              <a:gd name="connsiteX45" fmla="*/ 0 w 10314039"/>
              <a:gd name="connsiteY45" fmla="*/ 3808042 h 4701287"/>
              <a:gd name="connsiteX46" fmla="*/ 0 w 10314039"/>
              <a:gd name="connsiteY46" fmla="*/ 3314407 h 4701287"/>
              <a:gd name="connsiteX47" fmla="*/ 0 w 10314039"/>
              <a:gd name="connsiteY47" fmla="*/ 2773759 h 4701287"/>
              <a:gd name="connsiteX48" fmla="*/ 0 w 10314039"/>
              <a:gd name="connsiteY48" fmla="*/ 2233111 h 4701287"/>
              <a:gd name="connsiteX49" fmla="*/ 0 w 10314039"/>
              <a:gd name="connsiteY49" fmla="*/ 1551425 h 4701287"/>
              <a:gd name="connsiteX50" fmla="*/ 0 w 10314039"/>
              <a:gd name="connsiteY50" fmla="*/ 963764 h 4701287"/>
              <a:gd name="connsiteX51" fmla="*/ 0 w 10314039"/>
              <a:gd name="connsiteY51" fmla="*/ 517142 h 4701287"/>
              <a:gd name="connsiteX52" fmla="*/ 0 w 10314039"/>
              <a:gd name="connsiteY52" fmla="*/ 0 h 470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314039" h="4701287" fill="none" extrusionOk="0">
                <a:moveTo>
                  <a:pt x="0" y="0"/>
                </a:moveTo>
                <a:cubicBezTo>
                  <a:pt x="241706" y="-16514"/>
                  <a:pt x="408520" y="56358"/>
                  <a:pt x="573002" y="0"/>
                </a:cubicBezTo>
                <a:cubicBezTo>
                  <a:pt x="737484" y="-56358"/>
                  <a:pt x="939195" y="19327"/>
                  <a:pt x="1146004" y="0"/>
                </a:cubicBezTo>
                <a:cubicBezTo>
                  <a:pt x="1352813" y="-19327"/>
                  <a:pt x="1571151" y="30877"/>
                  <a:pt x="1822147" y="0"/>
                </a:cubicBezTo>
                <a:cubicBezTo>
                  <a:pt x="2073143" y="-30877"/>
                  <a:pt x="2056098" y="36686"/>
                  <a:pt x="2188868" y="0"/>
                </a:cubicBezTo>
                <a:cubicBezTo>
                  <a:pt x="2321638" y="-36686"/>
                  <a:pt x="2744523" y="3171"/>
                  <a:pt x="2968151" y="0"/>
                </a:cubicBezTo>
                <a:cubicBezTo>
                  <a:pt x="3191779" y="-3171"/>
                  <a:pt x="3219757" y="22795"/>
                  <a:pt x="3438013" y="0"/>
                </a:cubicBezTo>
                <a:cubicBezTo>
                  <a:pt x="3656269" y="-22795"/>
                  <a:pt x="3970511" y="51184"/>
                  <a:pt x="4114156" y="0"/>
                </a:cubicBezTo>
                <a:cubicBezTo>
                  <a:pt x="4257801" y="-51184"/>
                  <a:pt x="4628702" y="55073"/>
                  <a:pt x="4790298" y="0"/>
                </a:cubicBezTo>
                <a:cubicBezTo>
                  <a:pt x="4951894" y="-55073"/>
                  <a:pt x="5119094" y="66668"/>
                  <a:pt x="5363300" y="0"/>
                </a:cubicBezTo>
                <a:cubicBezTo>
                  <a:pt x="5607506" y="-66668"/>
                  <a:pt x="5948550" y="53910"/>
                  <a:pt x="6142583" y="0"/>
                </a:cubicBezTo>
                <a:cubicBezTo>
                  <a:pt x="6336616" y="-53910"/>
                  <a:pt x="6669251" y="58797"/>
                  <a:pt x="6818726" y="0"/>
                </a:cubicBezTo>
                <a:cubicBezTo>
                  <a:pt x="6968201" y="-58797"/>
                  <a:pt x="7348790" y="92709"/>
                  <a:pt x="7598009" y="0"/>
                </a:cubicBezTo>
                <a:cubicBezTo>
                  <a:pt x="7847228" y="-92709"/>
                  <a:pt x="7804378" y="37485"/>
                  <a:pt x="7964730" y="0"/>
                </a:cubicBezTo>
                <a:cubicBezTo>
                  <a:pt x="8125082" y="-37485"/>
                  <a:pt x="8140991" y="30589"/>
                  <a:pt x="8228311" y="0"/>
                </a:cubicBezTo>
                <a:cubicBezTo>
                  <a:pt x="8315631" y="-30589"/>
                  <a:pt x="8687893" y="80124"/>
                  <a:pt x="8904454" y="0"/>
                </a:cubicBezTo>
                <a:cubicBezTo>
                  <a:pt x="9121015" y="-80124"/>
                  <a:pt x="9066634" y="18634"/>
                  <a:pt x="9168035" y="0"/>
                </a:cubicBezTo>
                <a:cubicBezTo>
                  <a:pt x="9269436" y="-18634"/>
                  <a:pt x="9353233" y="41297"/>
                  <a:pt x="9534756" y="0"/>
                </a:cubicBezTo>
                <a:cubicBezTo>
                  <a:pt x="9716279" y="-41297"/>
                  <a:pt x="9930601" y="65292"/>
                  <a:pt x="10314039" y="0"/>
                </a:cubicBezTo>
                <a:cubicBezTo>
                  <a:pt x="10335655" y="169955"/>
                  <a:pt x="10284754" y="515918"/>
                  <a:pt x="10314039" y="681687"/>
                </a:cubicBezTo>
                <a:cubicBezTo>
                  <a:pt x="10343324" y="847456"/>
                  <a:pt x="10233887" y="1054035"/>
                  <a:pt x="10314039" y="1363373"/>
                </a:cubicBezTo>
                <a:cubicBezTo>
                  <a:pt x="10394191" y="1672711"/>
                  <a:pt x="10283518" y="1682419"/>
                  <a:pt x="10314039" y="1951034"/>
                </a:cubicBezTo>
                <a:cubicBezTo>
                  <a:pt x="10344560" y="2219649"/>
                  <a:pt x="10274180" y="2289025"/>
                  <a:pt x="10314039" y="2444669"/>
                </a:cubicBezTo>
                <a:cubicBezTo>
                  <a:pt x="10353898" y="2600314"/>
                  <a:pt x="10252700" y="2720114"/>
                  <a:pt x="10314039" y="2985317"/>
                </a:cubicBezTo>
                <a:cubicBezTo>
                  <a:pt x="10375378" y="3250520"/>
                  <a:pt x="10294423" y="3404702"/>
                  <a:pt x="10314039" y="3619991"/>
                </a:cubicBezTo>
                <a:cubicBezTo>
                  <a:pt x="10333655" y="3835280"/>
                  <a:pt x="10303065" y="3997000"/>
                  <a:pt x="10314039" y="4160639"/>
                </a:cubicBezTo>
                <a:cubicBezTo>
                  <a:pt x="10325013" y="4324278"/>
                  <a:pt x="10258683" y="4583900"/>
                  <a:pt x="10314039" y="4701287"/>
                </a:cubicBezTo>
                <a:cubicBezTo>
                  <a:pt x="10036341" y="4728527"/>
                  <a:pt x="9894202" y="4670602"/>
                  <a:pt x="9741037" y="4701287"/>
                </a:cubicBezTo>
                <a:cubicBezTo>
                  <a:pt x="9587872" y="4731972"/>
                  <a:pt x="9438090" y="4672760"/>
                  <a:pt x="9168035" y="4701287"/>
                </a:cubicBezTo>
                <a:cubicBezTo>
                  <a:pt x="8897980" y="4729814"/>
                  <a:pt x="8769454" y="4695052"/>
                  <a:pt x="8595033" y="4701287"/>
                </a:cubicBezTo>
                <a:cubicBezTo>
                  <a:pt x="8420612" y="4707522"/>
                  <a:pt x="8351869" y="4678147"/>
                  <a:pt x="8228311" y="4701287"/>
                </a:cubicBezTo>
                <a:cubicBezTo>
                  <a:pt x="8104753" y="4724427"/>
                  <a:pt x="7885829" y="4642566"/>
                  <a:pt x="7655309" y="4701287"/>
                </a:cubicBezTo>
                <a:cubicBezTo>
                  <a:pt x="7424789" y="4760008"/>
                  <a:pt x="7094778" y="4683633"/>
                  <a:pt x="6876026" y="4701287"/>
                </a:cubicBezTo>
                <a:cubicBezTo>
                  <a:pt x="6657274" y="4718941"/>
                  <a:pt x="6656976" y="4682834"/>
                  <a:pt x="6509305" y="4701287"/>
                </a:cubicBezTo>
                <a:cubicBezTo>
                  <a:pt x="6361634" y="4719740"/>
                  <a:pt x="6014007" y="4621179"/>
                  <a:pt x="5730022" y="4701287"/>
                </a:cubicBezTo>
                <a:cubicBezTo>
                  <a:pt x="5446037" y="4781395"/>
                  <a:pt x="5359715" y="4663027"/>
                  <a:pt x="5053879" y="4701287"/>
                </a:cubicBezTo>
                <a:cubicBezTo>
                  <a:pt x="4748043" y="4739547"/>
                  <a:pt x="4855489" y="4672058"/>
                  <a:pt x="4790298" y="4701287"/>
                </a:cubicBezTo>
                <a:cubicBezTo>
                  <a:pt x="4725107" y="4730516"/>
                  <a:pt x="4384232" y="4626478"/>
                  <a:pt x="4011015" y="4701287"/>
                </a:cubicBezTo>
                <a:cubicBezTo>
                  <a:pt x="3637798" y="4776096"/>
                  <a:pt x="3813240" y="4670647"/>
                  <a:pt x="3644294" y="4701287"/>
                </a:cubicBezTo>
                <a:cubicBezTo>
                  <a:pt x="3475348" y="4731927"/>
                  <a:pt x="3112062" y="4689037"/>
                  <a:pt x="2865011" y="4701287"/>
                </a:cubicBezTo>
                <a:cubicBezTo>
                  <a:pt x="2617960" y="4713537"/>
                  <a:pt x="2344510" y="4659207"/>
                  <a:pt x="2188868" y="4701287"/>
                </a:cubicBezTo>
                <a:cubicBezTo>
                  <a:pt x="2033226" y="4743367"/>
                  <a:pt x="1688251" y="4696593"/>
                  <a:pt x="1512726" y="4701287"/>
                </a:cubicBezTo>
                <a:cubicBezTo>
                  <a:pt x="1337201" y="4705981"/>
                  <a:pt x="1270024" y="4698885"/>
                  <a:pt x="1146004" y="4701287"/>
                </a:cubicBezTo>
                <a:cubicBezTo>
                  <a:pt x="1021984" y="4703689"/>
                  <a:pt x="344899" y="4652757"/>
                  <a:pt x="0" y="4701287"/>
                </a:cubicBezTo>
                <a:cubicBezTo>
                  <a:pt x="-43968" y="4570419"/>
                  <a:pt x="43531" y="4384279"/>
                  <a:pt x="0" y="4254665"/>
                </a:cubicBezTo>
                <a:cubicBezTo>
                  <a:pt x="-43531" y="4125051"/>
                  <a:pt x="16691" y="4027101"/>
                  <a:pt x="0" y="3808042"/>
                </a:cubicBezTo>
                <a:cubicBezTo>
                  <a:pt x="-16691" y="3588983"/>
                  <a:pt x="46235" y="3529400"/>
                  <a:pt x="0" y="3314407"/>
                </a:cubicBezTo>
                <a:cubicBezTo>
                  <a:pt x="-46235" y="3099415"/>
                  <a:pt x="6561" y="2884584"/>
                  <a:pt x="0" y="2773759"/>
                </a:cubicBezTo>
                <a:cubicBezTo>
                  <a:pt x="-6561" y="2662934"/>
                  <a:pt x="2829" y="2405094"/>
                  <a:pt x="0" y="2233111"/>
                </a:cubicBezTo>
                <a:cubicBezTo>
                  <a:pt x="-2829" y="2061128"/>
                  <a:pt x="81486" y="1862200"/>
                  <a:pt x="0" y="1551425"/>
                </a:cubicBezTo>
                <a:cubicBezTo>
                  <a:pt x="-81486" y="1240650"/>
                  <a:pt x="62567" y="1184131"/>
                  <a:pt x="0" y="963764"/>
                </a:cubicBezTo>
                <a:cubicBezTo>
                  <a:pt x="-62567" y="743397"/>
                  <a:pt x="7034" y="696890"/>
                  <a:pt x="0" y="517142"/>
                </a:cubicBezTo>
                <a:cubicBezTo>
                  <a:pt x="-7034" y="337394"/>
                  <a:pt x="28122" y="258226"/>
                  <a:pt x="0" y="0"/>
                </a:cubicBezTo>
                <a:close/>
              </a:path>
              <a:path w="10314039" h="4701287" stroke="0" extrusionOk="0">
                <a:moveTo>
                  <a:pt x="0" y="0"/>
                </a:moveTo>
                <a:cubicBezTo>
                  <a:pt x="110974" y="-16427"/>
                  <a:pt x="252148" y="32536"/>
                  <a:pt x="366721" y="0"/>
                </a:cubicBezTo>
                <a:cubicBezTo>
                  <a:pt x="481294" y="-32536"/>
                  <a:pt x="675291" y="38827"/>
                  <a:pt x="836583" y="0"/>
                </a:cubicBezTo>
                <a:cubicBezTo>
                  <a:pt x="997875" y="-38827"/>
                  <a:pt x="1362576" y="78895"/>
                  <a:pt x="1512726" y="0"/>
                </a:cubicBezTo>
                <a:cubicBezTo>
                  <a:pt x="1662876" y="-78895"/>
                  <a:pt x="1775908" y="37843"/>
                  <a:pt x="1982587" y="0"/>
                </a:cubicBezTo>
                <a:cubicBezTo>
                  <a:pt x="2189266" y="-37843"/>
                  <a:pt x="2354544" y="36593"/>
                  <a:pt x="2452449" y="0"/>
                </a:cubicBezTo>
                <a:cubicBezTo>
                  <a:pt x="2550354" y="-36593"/>
                  <a:pt x="2588093" y="9074"/>
                  <a:pt x="2716030" y="0"/>
                </a:cubicBezTo>
                <a:cubicBezTo>
                  <a:pt x="2843967" y="-9074"/>
                  <a:pt x="2998073" y="3931"/>
                  <a:pt x="3082752" y="0"/>
                </a:cubicBezTo>
                <a:cubicBezTo>
                  <a:pt x="3167431" y="-3931"/>
                  <a:pt x="3288749" y="18592"/>
                  <a:pt x="3346333" y="0"/>
                </a:cubicBezTo>
                <a:cubicBezTo>
                  <a:pt x="3403917" y="-18592"/>
                  <a:pt x="3820510" y="15030"/>
                  <a:pt x="4125616" y="0"/>
                </a:cubicBezTo>
                <a:cubicBezTo>
                  <a:pt x="4430722" y="-15030"/>
                  <a:pt x="4413425" y="25052"/>
                  <a:pt x="4492337" y="0"/>
                </a:cubicBezTo>
                <a:cubicBezTo>
                  <a:pt x="4571249" y="-25052"/>
                  <a:pt x="4889419" y="25792"/>
                  <a:pt x="5065339" y="0"/>
                </a:cubicBezTo>
                <a:cubicBezTo>
                  <a:pt x="5241259" y="-25792"/>
                  <a:pt x="5666588" y="77699"/>
                  <a:pt x="5844622" y="0"/>
                </a:cubicBezTo>
                <a:cubicBezTo>
                  <a:pt x="6022656" y="-77699"/>
                  <a:pt x="6283647" y="60121"/>
                  <a:pt x="6520765" y="0"/>
                </a:cubicBezTo>
                <a:cubicBezTo>
                  <a:pt x="6757883" y="-60121"/>
                  <a:pt x="7080160" y="40453"/>
                  <a:pt x="7300048" y="0"/>
                </a:cubicBezTo>
                <a:cubicBezTo>
                  <a:pt x="7519936" y="-40453"/>
                  <a:pt x="7475252" y="242"/>
                  <a:pt x="7563629" y="0"/>
                </a:cubicBezTo>
                <a:cubicBezTo>
                  <a:pt x="7652006" y="-242"/>
                  <a:pt x="8088242" y="62875"/>
                  <a:pt x="8239771" y="0"/>
                </a:cubicBezTo>
                <a:cubicBezTo>
                  <a:pt x="8391300" y="-62875"/>
                  <a:pt x="8673782" y="72235"/>
                  <a:pt x="9019054" y="0"/>
                </a:cubicBezTo>
                <a:cubicBezTo>
                  <a:pt x="9364326" y="-72235"/>
                  <a:pt x="9579815" y="33208"/>
                  <a:pt x="9798337" y="0"/>
                </a:cubicBezTo>
                <a:cubicBezTo>
                  <a:pt x="10016859" y="-33208"/>
                  <a:pt x="10183711" y="14759"/>
                  <a:pt x="10314039" y="0"/>
                </a:cubicBezTo>
                <a:cubicBezTo>
                  <a:pt x="10335564" y="285372"/>
                  <a:pt x="10269547" y="328017"/>
                  <a:pt x="10314039" y="634674"/>
                </a:cubicBezTo>
                <a:cubicBezTo>
                  <a:pt x="10358531" y="941331"/>
                  <a:pt x="10279664" y="990440"/>
                  <a:pt x="10314039" y="1316360"/>
                </a:cubicBezTo>
                <a:cubicBezTo>
                  <a:pt x="10348414" y="1642280"/>
                  <a:pt x="10286305" y="1688873"/>
                  <a:pt x="10314039" y="1904021"/>
                </a:cubicBezTo>
                <a:cubicBezTo>
                  <a:pt x="10341773" y="2119169"/>
                  <a:pt x="10295261" y="2339197"/>
                  <a:pt x="10314039" y="2491682"/>
                </a:cubicBezTo>
                <a:cubicBezTo>
                  <a:pt x="10332817" y="2644167"/>
                  <a:pt x="10274220" y="2965057"/>
                  <a:pt x="10314039" y="3126356"/>
                </a:cubicBezTo>
                <a:cubicBezTo>
                  <a:pt x="10353858" y="3287655"/>
                  <a:pt x="10306315" y="3390224"/>
                  <a:pt x="10314039" y="3572978"/>
                </a:cubicBezTo>
                <a:cubicBezTo>
                  <a:pt x="10321763" y="3755732"/>
                  <a:pt x="10271529" y="3985983"/>
                  <a:pt x="10314039" y="4113626"/>
                </a:cubicBezTo>
                <a:cubicBezTo>
                  <a:pt x="10356549" y="4241269"/>
                  <a:pt x="10284751" y="4537845"/>
                  <a:pt x="10314039" y="4701287"/>
                </a:cubicBezTo>
                <a:cubicBezTo>
                  <a:pt x="10221726" y="4704771"/>
                  <a:pt x="10146417" y="4677024"/>
                  <a:pt x="10050458" y="4701287"/>
                </a:cubicBezTo>
                <a:cubicBezTo>
                  <a:pt x="9954499" y="4725550"/>
                  <a:pt x="9868813" y="4675431"/>
                  <a:pt x="9786877" y="4701287"/>
                </a:cubicBezTo>
                <a:cubicBezTo>
                  <a:pt x="9704941" y="4727143"/>
                  <a:pt x="9479456" y="4692294"/>
                  <a:pt x="9317015" y="4701287"/>
                </a:cubicBezTo>
                <a:cubicBezTo>
                  <a:pt x="9154574" y="4710280"/>
                  <a:pt x="8950918" y="4633420"/>
                  <a:pt x="8744013" y="4701287"/>
                </a:cubicBezTo>
                <a:cubicBezTo>
                  <a:pt x="8537108" y="4769154"/>
                  <a:pt x="8294749" y="4674820"/>
                  <a:pt x="7964730" y="4701287"/>
                </a:cubicBezTo>
                <a:cubicBezTo>
                  <a:pt x="7634711" y="4727754"/>
                  <a:pt x="7598988" y="4626299"/>
                  <a:pt x="7288588" y="4701287"/>
                </a:cubicBezTo>
                <a:cubicBezTo>
                  <a:pt x="6978188" y="4776275"/>
                  <a:pt x="7030268" y="4672584"/>
                  <a:pt x="6921866" y="4701287"/>
                </a:cubicBezTo>
                <a:cubicBezTo>
                  <a:pt x="6813464" y="4729990"/>
                  <a:pt x="6562756" y="4634092"/>
                  <a:pt x="6245724" y="4701287"/>
                </a:cubicBezTo>
                <a:cubicBezTo>
                  <a:pt x="5928692" y="4768482"/>
                  <a:pt x="5951951" y="4688911"/>
                  <a:pt x="5672721" y="4701287"/>
                </a:cubicBezTo>
                <a:cubicBezTo>
                  <a:pt x="5393491" y="4713663"/>
                  <a:pt x="5220375" y="4660145"/>
                  <a:pt x="5099719" y="4701287"/>
                </a:cubicBezTo>
                <a:cubicBezTo>
                  <a:pt x="4979063" y="4742429"/>
                  <a:pt x="4670113" y="4665029"/>
                  <a:pt x="4320436" y="4701287"/>
                </a:cubicBezTo>
                <a:cubicBezTo>
                  <a:pt x="3970759" y="4737545"/>
                  <a:pt x="3791638" y="4653439"/>
                  <a:pt x="3644294" y="4701287"/>
                </a:cubicBezTo>
                <a:cubicBezTo>
                  <a:pt x="3496950" y="4749135"/>
                  <a:pt x="3430377" y="4659452"/>
                  <a:pt x="3277572" y="4701287"/>
                </a:cubicBezTo>
                <a:cubicBezTo>
                  <a:pt x="3124767" y="4743122"/>
                  <a:pt x="2992675" y="4698766"/>
                  <a:pt x="2910851" y="4701287"/>
                </a:cubicBezTo>
                <a:cubicBezTo>
                  <a:pt x="2829027" y="4703808"/>
                  <a:pt x="2671720" y="4695714"/>
                  <a:pt x="2544130" y="4701287"/>
                </a:cubicBezTo>
                <a:cubicBezTo>
                  <a:pt x="2416540" y="4706860"/>
                  <a:pt x="2220586" y="4695732"/>
                  <a:pt x="1971127" y="4701287"/>
                </a:cubicBezTo>
                <a:cubicBezTo>
                  <a:pt x="1721668" y="4706842"/>
                  <a:pt x="1715357" y="4685724"/>
                  <a:pt x="1604406" y="4701287"/>
                </a:cubicBezTo>
                <a:cubicBezTo>
                  <a:pt x="1493455" y="4716850"/>
                  <a:pt x="1245408" y="4652228"/>
                  <a:pt x="1031404" y="4701287"/>
                </a:cubicBezTo>
                <a:cubicBezTo>
                  <a:pt x="817400" y="4750346"/>
                  <a:pt x="250922" y="4638902"/>
                  <a:pt x="0" y="4701287"/>
                </a:cubicBezTo>
                <a:cubicBezTo>
                  <a:pt x="-4247" y="4554034"/>
                  <a:pt x="25349" y="4321291"/>
                  <a:pt x="0" y="4066613"/>
                </a:cubicBezTo>
                <a:cubicBezTo>
                  <a:pt x="-25349" y="3811935"/>
                  <a:pt x="34404" y="3665280"/>
                  <a:pt x="0" y="3525965"/>
                </a:cubicBezTo>
                <a:cubicBezTo>
                  <a:pt x="-34404" y="3386650"/>
                  <a:pt x="41014" y="3150521"/>
                  <a:pt x="0" y="2985317"/>
                </a:cubicBezTo>
                <a:cubicBezTo>
                  <a:pt x="-41014" y="2820113"/>
                  <a:pt x="44362" y="2667581"/>
                  <a:pt x="0" y="2444669"/>
                </a:cubicBezTo>
                <a:cubicBezTo>
                  <a:pt x="-44362" y="2221757"/>
                  <a:pt x="47204" y="2064441"/>
                  <a:pt x="0" y="1904021"/>
                </a:cubicBezTo>
                <a:cubicBezTo>
                  <a:pt x="-47204" y="1743601"/>
                  <a:pt x="9055" y="1480881"/>
                  <a:pt x="0" y="1222335"/>
                </a:cubicBezTo>
                <a:cubicBezTo>
                  <a:pt x="-9055" y="963789"/>
                  <a:pt x="53381" y="830418"/>
                  <a:pt x="0" y="728699"/>
                </a:cubicBezTo>
                <a:cubicBezTo>
                  <a:pt x="-53381" y="626980"/>
                  <a:pt x="72743" y="229991"/>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3101989919">
                  <a:prstGeom prst="rect">
                    <a:avLst/>
                  </a:prstGeom>
                  <ask:type>
                    <ask:lineSketchScribble/>
                  </ask:type>
                </ask:lineSketchStyleProps>
              </a:ext>
            </a:extLst>
          </a:ln>
        </p:spPr>
        <p:txBody>
          <a:bodyPr wrap="square">
            <a:spAutoFit/>
          </a:bodyPr>
          <a:lstStyle/>
          <a:p>
            <a:pPr algn="just">
              <a:lnSpc>
                <a:spcPct val="110000"/>
              </a:lnSpc>
              <a:spcAft>
                <a:spcPts val="300"/>
              </a:spcAft>
            </a:pPr>
            <a:r>
              <a:rPr lang="el-GR" i="1" dirty="0">
                <a:latin typeface="Calibri" panose="020F0502020204030204" pitchFamily="34" charset="0"/>
                <a:ea typeface="Calibri" panose="020F0502020204030204" pitchFamily="34" charset="0"/>
                <a:cs typeface="Times New Roman" panose="02020603050405020304" pitchFamily="18" charset="0"/>
              </a:rPr>
              <a:t>Πικραίνομαι που μας βλέπουν ως εχθρούς τους, ως αιτία της δυστυχίας τους, τη στιγμή που η μόνη μέριμνά μας είναι το καλό τους. Ποιος θα το αρνηθεί αυτό; Ποιος δεν αντιλαμβάνεται πόσο αγάπησα αυτή την πόλη και πόσο προσπάθησα να την στολίσω όπως αξίζει στο ένδοξο παρελθόν της; Τα σχέδιά μου για τον βασιλικό κήπο έχουν ήδη τεθεί σε εφαρμογή. Θα φέρω τα σπανιότερα και ομορφότερα φυτά από όλο τον κόσμο, τέτοια που όμοιά τους δεν έχουν ξαναδεί ούτε οι καλύτεροι κήποι της Ευρώπης. Έχουν ήδη ξεκινήσει τα έργα για την κατασκευή του πρώτου νοσοκομείου της χώρας αλλά και ορφανοτροφείου για να σταματήσουν πια τα ορφανά παιδιά να περιφέρονται στους δρόμους και να πέφτουν θύματα εκμετάλλευσης. Αγαπώ τα παιδιά. Πικραίνομαι που φτάνουν πια στα αυτιά μου οι φήμες πως ίσως φταίω κι εγώ για την αντίδραση εναντίον μας. Θέλω τόσο πολύ να του χαρίσω έναν διάδοχο, μα δυστυχώς φοβάμαι πως δεν θα το καταφέρω. Αυτό είναι άλλο ένα όπλο στα χέρια των εχθρών μας που πιστεύουν πως μονάρχης χωρίς διάδοχο είναι καταδικασμένος. </a:t>
            </a:r>
          </a:p>
          <a:p>
            <a:pPr algn="just">
              <a:lnSpc>
                <a:spcPct val="110000"/>
              </a:lnSpc>
              <a:spcAft>
                <a:spcPts val="300"/>
              </a:spcAft>
            </a:pPr>
            <a:r>
              <a:rPr lang="el-GR" i="1" dirty="0">
                <a:latin typeface="Calibri" panose="020F0502020204030204" pitchFamily="34" charset="0"/>
                <a:ea typeface="Calibri" panose="020F0502020204030204" pitchFamily="34" charset="0"/>
                <a:cs typeface="Times New Roman" panose="02020603050405020304" pitchFamily="18" charset="0"/>
              </a:rPr>
              <a:t>Τόσα σχέδια έχουμε με τον Όθωνα και όλα τώρα κινδυνεύουν να χαθούν για πάντα. Οι φωνές του πλήθους έξω δυναμώνουν. Ο Όθωνας είναι ακόμα κλεισμένος στο γραφείο του. Φοβάμαι πως ο βασιλιάς έχει κυριευτεί από ατολμία, στέκεται αναποφάσιστος και παθητικός απέναντι στις εξελίξεις. Αν δεν αντιδράσει άμεσα, θα είναι πια αργά</a:t>
            </a:r>
            <a:r>
              <a:rPr lang="en-US" i="1" dirty="0">
                <a:latin typeface="Calibri" panose="020F0502020204030204" pitchFamily="34" charset="0"/>
                <a:ea typeface="Calibri" panose="020F0502020204030204" pitchFamily="34" charset="0"/>
                <a:cs typeface="Times New Roman" panose="02020603050405020304" pitchFamily="18" charset="0"/>
              </a:rPr>
              <a:t>…</a:t>
            </a:r>
          </a:p>
        </p:txBody>
      </p:sp>
      <p:sp>
        <p:nvSpPr>
          <p:cNvPr id="7" name="TextBox 6">
            <a:extLst>
              <a:ext uri="{FF2B5EF4-FFF2-40B4-BE49-F238E27FC236}">
                <a16:creationId xmlns:a16="http://schemas.microsoft.com/office/drawing/2014/main" id="{05EEBCD6-A48C-4A5F-87F0-D61331D5EEFF}"/>
              </a:ext>
            </a:extLst>
          </p:cNvPr>
          <p:cNvSpPr txBox="1"/>
          <p:nvPr/>
        </p:nvSpPr>
        <p:spPr>
          <a:xfrm>
            <a:off x="152400" y="63603"/>
            <a:ext cx="11117200" cy="6463308"/>
          </a:xfrm>
          <a:custGeom>
            <a:avLst/>
            <a:gdLst>
              <a:gd name="connsiteX0" fmla="*/ 0 w 11117200"/>
              <a:gd name="connsiteY0" fmla="*/ 0 h 6463308"/>
              <a:gd name="connsiteX1" fmla="*/ 251600 w 11117200"/>
              <a:gd name="connsiteY1" fmla="*/ 0 h 6463308"/>
              <a:gd name="connsiteX2" fmla="*/ 1059060 w 11117200"/>
              <a:gd name="connsiteY2" fmla="*/ 0 h 6463308"/>
              <a:gd name="connsiteX3" fmla="*/ 1644175 w 11117200"/>
              <a:gd name="connsiteY3" fmla="*/ 0 h 6463308"/>
              <a:gd name="connsiteX4" fmla="*/ 2229291 w 11117200"/>
              <a:gd name="connsiteY4" fmla="*/ 0 h 6463308"/>
              <a:gd name="connsiteX5" fmla="*/ 2480891 w 11117200"/>
              <a:gd name="connsiteY5" fmla="*/ 0 h 6463308"/>
              <a:gd name="connsiteX6" fmla="*/ 2954835 w 11117200"/>
              <a:gd name="connsiteY6" fmla="*/ 0 h 6463308"/>
              <a:gd name="connsiteX7" fmla="*/ 3539951 w 11117200"/>
              <a:gd name="connsiteY7" fmla="*/ 0 h 6463308"/>
              <a:gd name="connsiteX8" fmla="*/ 3791550 w 11117200"/>
              <a:gd name="connsiteY8" fmla="*/ 0 h 6463308"/>
              <a:gd name="connsiteX9" fmla="*/ 4043150 w 11117200"/>
              <a:gd name="connsiteY9" fmla="*/ 0 h 6463308"/>
              <a:gd name="connsiteX10" fmla="*/ 4294750 w 11117200"/>
              <a:gd name="connsiteY10" fmla="*/ 0 h 6463308"/>
              <a:gd name="connsiteX11" fmla="*/ 4991038 w 11117200"/>
              <a:gd name="connsiteY11" fmla="*/ 0 h 6463308"/>
              <a:gd name="connsiteX12" fmla="*/ 5353809 w 11117200"/>
              <a:gd name="connsiteY12" fmla="*/ 0 h 6463308"/>
              <a:gd name="connsiteX13" fmla="*/ 5605409 w 11117200"/>
              <a:gd name="connsiteY13" fmla="*/ 0 h 6463308"/>
              <a:gd name="connsiteX14" fmla="*/ 6301697 w 11117200"/>
              <a:gd name="connsiteY14" fmla="*/ 0 h 6463308"/>
              <a:gd name="connsiteX15" fmla="*/ 6997985 w 11117200"/>
              <a:gd name="connsiteY15" fmla="*/ 0 h 6463308"/>
              <a:gd name="connsiteX16" fmla="*/ 7471929 w 11117200"/>
              <a:gd name="connsiteY16" fmla="*/ 0 h 6463308"/>
              <a:gd name="connsiteX17" fmla="*/ 8168216 w 11117200"/>
              <a:gd name="connsiteY17" fmla="*/ 0 h 6463308"/>
              <a:gd name="connsiteX18" fmla="*/ 8642160 w 11117200"/>
              <a:gd name="connsiteY18" fmla="*/ 0 h 6463308"/>
              <a:gd name="connsiteX19" fmla="*/ 9449620 w 11117200"/>
              <a:gd name="connsiteY19" fmla="*/ 0 h 6463308"/>
              <a:gd name="connsiteX20" fmla="*/ 10257080 w 11117200"/>
              <a:gd name="connsiteY20" fmla="*/ 0 h 6463308"/>
              <a:gd name="connsiteX21" fmla="*/ 11117200 w 11117200"/>
              <a:gd name="connsiteY21" fmla="*/ 0 h 6463308"/>
              <a:gd name="connsiteX22" fmla="*/ 11117200 w 11117200"/>
              <a:gd name="connsiteY22" fmla="*/ 587573 h 6463308"/>
              <a:gd name="connsiteX23" fmla="*/ 11117200 w 11117200"/>
              <a:gd name="connsiteY23" fmla="*/ 1304413 h 6463308"/>
              <a:gd name="connsiteX24" fmla="*/ 11117200 w 11117200"/>
              <a:gd name="connsiteY24" fmla="*/ 1827353 h 6463308"/>
              <a:gd name="connsiteX25" fmla="*/ 11117200 w 11117200"/>
              <a:gd name="connsiteY25" fmla="*/ 2285661 h 6463308"/>
              <a:gd name="connsiteX26" fmla="*/ 11117200 w 11117200"/>
              <a:gd name="connsiteY26" fmla="*/ 2873234 h 6463308"/>
              <a:gd name="connsiteX27" fmla="*/ 11117200 w 11117200"/>
              <a:gd name="connsiteY27" fmla="*/ 3460808 h 6463308"/>
              <a:gd name="connsiteX28" fmla="*/ 11117200 w 11117200"/>
              <a:gd name="connsiteY28" fmla="*/ 4048381 h 6463308"/>
              <a:gd name="connsiteX29" fmla="*/ 11117200 w 11117200"/>
              <a:gd name="connsiteY29" fmla="*/ 4506688 h 6463308"/>
              <a:gd name="connsiteX30" fmla="*/ 11117200 w 11117200"/>
              <a:gd name="connsiteY30" fmla="*/ 5158895 h 6463308"/>
              <a:gd name="connsiteX31" fmla="*/ 11117200 w 11117200"/>
              <a:gd name="connsiteY31" fmla="*/ 5811101 h 6463308"/>
              <a:gd name="connsiteX32" fmla="*/ 11117200 w 11117200"/>
              <a:gd name="connsiteY32" fmla="*/ 6463308 h 6463308"/>
              <a:gd name="connsiteX33" fmla="*/ 10420912 w 11117200"/>
              <a:gd name="connsiteY33" fmla="*/ 6463308 h 6463308"/>
              <a:gd name="connsiteX34" fmla="*/ 9613452 w 11117200"/>
              <a:gd name="connsiteY34" fmla="*/ 6463308 h 6463308"/>
              <a:gd name="connsiteX35" fmla="*/ 8917165 w 11117200"/>
              <a:gd name="connsiteY35" fmla="*/ 6463308 h 6463308"/>
              <a:gd name="connsiteX36" fmla="*/ 8332049 w 11117200"/>
              <a:gd name="connsiteY36" fmla="*/ 6463308 h 6463308"/>
              <a:gd name="connsiteX37" fmla="*/ 7524589 w 11117200"/>
              <a:gd name="connsiteY37" fmla="*/ 6463308 h 6463308"/>
              <a:gd name="connsiteX38" fmla="*/ 6717129 w 11117200"/>
              <a:gd name="connsiteY38" fmla="*/ 6463308 h 6463308"/>
              <a:gd name="connsiteX39" fmla="*/ 6465529 w 11117200"/>
              <a:gd name="connsiteY39" fmla="*/ 6463308 h 6463308"/>
              <a:gd name="connsiteX40" fmla="*/ 5658070 w 11117200"/>
              <a:gd name="connsiteY40" fmla="*/ 6463308 h 6463308"/>
              <a:gd name="connsiteX41" fmla="*/ 5295298 w 11117200"/>
              <a:gd name="connsiteY41" fmla="*/ 6463308 h 6463308"/>
              <a:gd name="connsiteX42" fmla="*/ 4821354 w 11117200"/>
              <a:gd name="connsiteY42" fmla="*/ 6463308 h 6463308"/>
              <a:gd name="connsiteX43" fmla="*/ 4569754 w 11117200"/>
              <a:gd name="connsiteY43" fmla="*/ 6463308 h 6463308"/>
              <a:gd name="connsiteX44" fmla="*/ 4206983 w 11117200"/>
              <a:gd name="connsiteY44" fmla="*/ 6463308 h 6463308"/>
              <a:gd name="connsiteX45" fmla="*/ 3621867 w 11117200"/>
              <a:gd name="connsiteY45" fmla="*/ 6463308 h 6463308"/>
              <a:gd name="connsiteX46" fmla="*/ 2925579 w 11117200"/>
              <a:gd name="connsiteY46" fmla="*/ 6463308 h 6463308"/>
              <a:gd name="connsiteX47" fmla="*/ 2118119 w 11117200"/>
              <a:gd name="connsiteY47" fmla="*/ 6463308 h 6463308"/>
              <a:gd name="connsiteX48" fmla="*/ 1533003 w 11117200"/>
              <a:gd name="connsiteY48" fmla="*/ 6463308 h 6463308"/>
              <a:gd name="connsiteX49" fmla="*/ 1281404 w 11117200"/>
              <a:gd name="connsiteY49" fmla="*/ 6463308 h 6463308"/>
              <a:gd name="connsiteX50" fmla="*/ 585116 w 11117200"/>
              <a:gd name="connsiteY50" fmla="*/ 6463308 h 6463308"/>
              <a:gd name="connsiteX51" fmla="*/ 0 w 11117200"/>
              <a:gd name="connsiteY51" fmla="*/ 6463308 h 6463308"/>
              <a:gd name="connsiteX52" fmla="*/ 0 w 11117200"/>
              <a:gd name="connsiteY52" fmla="*/ 6005001 h 6463308"/>
              <a:gd name="connsiteX53" fmla="*/ 0 w 11117200"/>
              <a:gd name="connsiteY53" fmla="*/ 5417427 h 6463308"/>
              <a:gd name="connsiteX54" fmla="*/ 0 w 11117200"/>
              <a:gd name="connsiteY54" fmla="*/ 4700588 h 6463308"/>
              <a:gd name="connsiteX55" fmla="*/ 0 w 11117200"/>
              <a:gd name="connsiteY55" fmla="*/ 4306913 h 6463308"/>
              <a:gd name="connsiteX56" fmla="*/ 0 w 11117200"/>
              <a:gd name="connsiteY56" fmla="*/ 3848606 h 6463308"/>
              <a:gd name="connsiteX57" fmla="*/ 0 w 11117200"/>
              <a:gd name="connsiteY57" fmla="*/ 3390299 h 6463308"/>
              <a:gd name="connsiteX58" fmla="*/ 0 w 11117200"/>
              <a:gd name="connsiteY58" fmla="*/ 2673459 h 6463308"/>
              <a:gd name="connsiteX59" fmla="*/ 0 w 11117200"/>
              <a:gd name="connsiteY59" fmla="*/ 2021253 h 6463308"/>
              <a:gd name="connsiteX60" fmla="*/ 0 w 11117200"/>
              <a:gd name="connsiteY60" fmla="*/ 1369046 h 6463308"/>
              <a:gd name="connsiteX61" fmla="*/ 0 w 11117200"/>
              <a:gd name="connsiteY61" fmla="*/ 652207 h 6463308"/>
              <a:gd name="connsiteX62" fmla="*/ 0 w 11117200"/>
              <a:gd name="connsiteY62" fmla="*/ 0 h 646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117200" h="6463308" fill="none" extrusionOk="0">
                <a:moveTo>
                  <a:pt x="0" y="0"/>
                </a:moveTo>
                <a:cubicBezTo>
                  <a:pt x="98744" y="-13301"/>
                  <a:pt x="198947" y="7957"/>
                  <a:pt x="251600" y="0"/>
                </a:cubicBezTo>
                <a:cubicBezTo>
                  <a:pt x="304253" y="-7957"/>
                  <a:pt x="717330" y="48035"/>
                  <a:pt x="1059060" y="0"/>
                </a:cubicBezTo>
                <a:cubicBezTo>
                  <a:pt x="1400790" y="-48035"/>
                  <a:pt x="1411539" y="38174"/>
                  <a:pt x="1644175" y="0"/>
                </a:cubicBezTo>
                <a:cubicBezTo>
                  <a:pt x="1876812" y="-38174"/>
                  <a:pt x="2007471" y="45769"/>
                  <a:pt x="2229291" y="0"/>
                </a:cubicBezTo>
                <a:cubicBezTo>
                  <a:pt x="2451111" y="-45769"/>
                  <a:pt x="2414389" y="18642"/>
                  <a:pt x="2480891" y="0"/>
                </a:cubicBezTo>
                <a:cubicBezTo>
                  <a:pt x="2547393" y="-18642"/>
                  <a:pt x="2784185" y="26500"/>
                  <a:pt x="2954835" y="0"/>
                </a:cubicBezTo>
                <a:cubicBezTo>
                  <a:pt x="3125485" y="-26500"/>
                  <a:pt x="3263294" y="52568"/>
                  <a:pt x="3539951" y="0"/>
                </a:cubicBezTo>
                <a:cubicBezTo>
                  <a:pt x="3816608" y="-52568"/>
                  <a:pt x="3723999" y="28952"/>
                  <a:pt x="3791550" y="0"/>
                </a:cubicBezTo>
                <a:cubicBezTo>
                  <a:pt x="3859101" y="-28952"/>
                  <a:pt x="3956534" y="27563"/>
                  <a:pt x="4043150" y="0"/>
                </a:cubicBezTo>
                <a:cubicBezTo>
                  <a:pt x="4129766" y="-27563"/>
                  <a:pt x="4218400" y="22797"/>
                  <a:pt x="4294750" y="0"/>
                </a:cubicBezTo>
                <a:cubicBezTo>
                  <a:pt x="4371100" y="-22797"/>
                  <a:pt x="4771449" y="60622"/>
                  <a:pt x="4991038" y="0"/>
                </a:cubicBezTo>
                <a:cubicBezTo>
                  <a:pt x="5210627" y="-60622"/>
                  <a:pt x="5257086" y="32040"/>
                  <a:pt x="5353809" y="0"/>
                </a:cubicBezTo>
                <a:cubicBezTo>
                  <a:pt x="5450532" y="-32040"/>
                  <a:pt x="5534059" y="6195"/>
                  <a:pt x="5605409" y="0"/>
                </a:cubicBezTo>
                <a:cubicBezTo>
                  <a:pt x="5676759" y="-6195"/>
                  <a:pt x="6050213" y="21940"/>
                  <a:pt x="6301697" y="0"/>
                </a:cubicBezTo>
                <a:cubicBezTo>
                  <a:pt x="6553181" y="-21940"/>
                  <a:pt x="6663020" y="71000"/>
                  <a:pt x="6997985" y="0"/>
                </a:cubicBezTo>
                <a:cubicBezTo>
                  <a:pt x="7332950" y="-71000"/>
                  <a:pt x="7244344" y="28441"/>
                  <a:pt x="7471929" y="0"/>
                </a:cubicBezTo>
                <a:cubicBezTo>
                  <a:pt x="7699514" y="-28441"/>
                  <a:pt x="8009971" y="323"/>
                  <a:pt x="8168216" y="0"/>
                </a:cubicBezTo>
                <a:cubicBezTo>
                  <a:pt x="8326461" y="-323"/>
                  <a:pt x="8529840" y="28103"/>
                  <a:pt x="8642160" y="0"/>
                </a:cubicBezTo>
                <a:cubicBezTo>
                  <a:pt x="8754480" y="-28103"/>
                  <a:pt x="9152072" y="1212"/>
                  <a:pt x="9449620" y="0"/>
                </a:cubicBezTo>
                <a:cubicBezTo>
                  <a:pt x="9747168" y="-1212"/>
                  <a:pt x="9963234" y="38947"/>
                  <a:pt x="10257080" y="0"/>
                </a:cubicBezTo>
                <a:cubicBezTo>
                  <a:pt x="10550926" y="-38947"/>
                  <a:pt x="10862547" y="25550"/>
                  <a:pt x="11117200" y="0"/>
                </a:cubicBezTo>
                <a:cubicBezTo>
                  <a:pt x="11160775" y="183419"/>
                  <a:pt x="11102553" y="468890"/>
                  <a:pt x="11117200" y="587573"/>
                </a:cubicBezTo>
                <a:cubicBezTo>
                  <a:pt x="11131847" y="706256"/>
                  <a:pt x="11071677" y="1092494"/>
                  <a:pt x="11117200" y="1304413"/>
                </a:cubicBezTo>
                <a:cubicBezTo>
                  <a:pt x="11162723" y="1516332"/>
                  <a:pt x="11087896" y="1695076"/>
                  <a:pt x="11117200" y="1827353"/>
                </a:cubicBezTo>
                <a:cubicBezTo>
                  <a:pt x="11146504" y="1959630"/>
                  <a:pt x="11104380" y="2099047"/>
                  <a:pt x="11117200" y="2285661"/>
                </a:cubicBezTo>
                <a:cubicBezTo>
                  <a:pt x="11130020" y="2472275"/>
                  <a:pt x="11087871" y="2601729"/>
                  <a:pt x="11117200" y="2873234"/>
                </a:cubicBezTo>
                <a:cubicBezTo>
                  <a:pt x="11146529" y="3144739"/>
                  <a:pt x="11070260" y="3196196"/>
                  <a:pt x="11117200" y="3460808"/>
                </a:cubicBezTo>
                <a:cubicBezTo>
                  <a:pt x="11164140" y="3725420"/>
                  <a:pt x="11107312" y="3820357"/>
                  <a:pt x="11117200" y="4048381"/>
                </a:cubicBezTo>
                <a:cubicBezTo>
                  <a:pt x="11127088" y="4276405"/>
                  <a:pt x="11096832" y="4313630"/>
                  <a:pt x="11117200" y="4506688"/>
                </a:cubicBezTo>
                <a:cubicBezTo>
                  <a:pt x="11137568" y="4699746"/>
                  <a:pt x="11080308" y="4984267"/>
                  <a:pt x="11117200" y="5158895"/>
                </a:cubicBezTo>
                <a:cubicBezTo>
                  <a:pt x="11154092" y="5333523"/>
                  <a:pt x="11041227" y="5597763"/>
                  <a:pt x="11117200" y="5811101"/>
                </a:cubicBezTo>
                <a:cubicBezTo>
                  <a:pt x="11193173" y="6024439"/>
                  <a:pt x="11096718" y="6332624"/>
                  <a:pt x="11117200" y="6463308"/>
                </a:cubicBezTo>
                <a:cubicBezTo>
                  <a:pt x="10823011" y="6484897"/>
                  <a:pt x="10708013" y="6425051"/>
                  <a:pt x="10420912" y="6463308"/>
                </a:cubicBezTo>
                <a:cubicBezTo>
                  <a:pt x="10133811" y="6501565"/>
                  <a:pt x="9873438" y="6447424"/>
                  <a:pt x="9613452" y="6463308"/>
                </a:cubicBezTo>
                <a:cubicBezTo>
                  <a:pt x="9353466" y="6479192"/>
                  <a:pt x="9217532" y="6387860"/>
                  <a:pt x="8917165" y="6463308"/>
                </a:cubicBezTo>
                <a:cubicBezTo>
                  <a:pt x="8616798" y="6538756"/>
                  <a:pt x="8566221" y="6462477"/>
                  <a:pt x="8332049" y="6463308"/>
                </a:cubicBezTo>
                <a:cubicBezTo>
                  <a:pt x="8097877" y="6464139"/>
                  <a:pt x="7720251" y="6458075"/>
                  <a:pt x="7524589" y="6463308"/>
                </a:cubicBezTo>
                <a:cubicBezTo>
                  <a:pt x="7328927" y="6468541"/>
                  <a:pt x="7109119" y="6414106"/>
                  <a:pt x="6717129" y="6463308"/>
                </a:cubicBezTo>
                <a:cubicBezTo>
                  <a:pt x="6325139" y="6512510"/>
                  <a:pt x="6574425" y="6456878"/>
                  <a:pt x="6465529" y="6463308"/>
                </a:cubicBezTo>
                <a:cubicBezTo>
                  <a:pt x="6356633" y="6469738"/>
                  <a:pt x="6017206" y="6373405"/>
                  <a:pt x="5658070" y="6463308"/>
                </a:cubicBezTo>
                <a:cubicBezTo>
                  <a:pt x="5298934" y="6553211"/>
                  <a:pt x="5439758" y="6436629"/>
                  <a:pt x="5295298" y="6463308"/>
                </a:cubicBezTo>
                <a:cubicBezTo>
                  <a:pt x="5150838" y="6489987"/>
                  <a:pt x="5010629" y="6460060"/>
                  <a:pt x="4821354" y="6463308"/>
                </a:cubicBezTo>
                <a:cubicBezTo>
                  <a:pt x="4632079" y="6466556"/>
                  <a:pt x="4648045" y="6448583"/>
                  <a:pt x="4569754" y="6463308"/>
                </a:cubicBezTo>
                <a:cubicBezTo>
                  <a:pt x="4491463" y="6478033"/>
                  <a:pt x="4370557" y="6433049"/>
                  <a:pt x="4206983" y="6463308"/>
                </a:cubicBezTo>
                <a:cubicBezTo>
                  <a:pt x="4043409" y="6493567"/>
                  <a:pt x="3847566" y="6435119"/>
                  <a:pt x="3621867" y="6463308"/>
                </a:cubicBezTo>
                <a:cubicBezTo>
                  <a:pt x="3396168" y="6491497"/>
                  <a:pt x="3254917" y="6399423"/>
                  <a:pt x="2925579" y="6463308"/>
                </a:cubicBezTo>
                <a:cubicBezTo>
                  <a:pt x="2596241" y="6527193"/>
                  <a:pt x="2305413" y="6404790"/>
                  <a:pt x="2118119" y="6463308"/>
                </a:cubicBezTo>
                <a:cubicBezTo>
                  <a:pt x="1930825" y="6521826"/>
                  <a:pt x="1811858" y="6437960"/>
                  <a:pt x="1533003" y="6463308"/>
                </a:cubicBezTo>
                <a:cubicBezTo>
                  <a:pt x="1254148" y="6488656"/>
                  <a:pt x="1360121" y="6438960"/>
                  <a:pt x="1281404" y="6463308"/>
                </a:cubicBezTo>
                <a:cubicBezTo>
                  <a:pt x="1202687" y="6487656"/>
                  <a:pt x="910510" y="6390425"/>
                  <a:pt x="585116" y="6463308"/>
                </a:cubicBezTo>
                <a:cubicBezTo>
                  <a:pt x="259722" y="6536191"/>
                  <a:pt x="171695" y="6423485"/>
                  <a:pt x="0" y="6463308"/>
                </a:cubicBezTo>
                <a:cubicBezTo>
                  <a:pt x="-17956" y="6319129"/>
                  <a:pt x="45987" y="6175255"/>
                  <a:pt x="0" y="6005001"/>
                </a:cubicBezTo>
                <a:cubicBezTo>
                  <a:pt x="-45987" y="5834747"/>
                  <a:pt x="60858" y="5663438"/>
                  <a:pt x="0" y="5417427"/>
                </a:cubicBezTo>
                <a:cubicBezTo>
                  <a:pt x="-60858" y="5171416"/>
                  <a:pt x="75535" y="4857246"/>
                  <a:pt x="0" y="4700588"/>
                </a:cubicBezTo>
                <a:cubicBezTo>
                  <a:pt x="-75535" y="4543930"/>
                  <a:pt x="22924" y="4413236"/>
                  <a:pt x="0" y="4306913"/>
                </a:cubicBezTo>
                <a:cubicBezTo>
                  <a:pt x="-22924" y="4200591"/>
                  <a:pt x="40236" y="4050360"/>
                  <a:pt x="0" y="3848606"/>
                </a:cubicBezTo>
                <a:cubicBezTo>
                  <a:pt x="-40236" y="3646852"/>
                  <a:pt x="22329" y="3494799"/>
                  <a:pt x="0" y="3390299"/>
                </a:cubicBezTo>
                <a:cubicBezTo>
                  <a:pt x="-22329" y="3285799"/>
                  <a:pt x="9072" y="2998348"/>
                  <a:pt x="0" y="2673459"/>
                </a:cubicBezTo>
                <a:cubicBezTo>
                  <a:pt x="-9072" y="2348570"/>
                  <a:pt x="45678" y="2346793"/>
                  <a:pt x="0" y="2021253"/>
                </a:cubicBezTo>
                <a:cubicBezTo>
                  <a:pt x="-45678" y="1695713"/>
                  <a:pt x="17150" y="1556577"/>
                  <a:pt x="0" y="1369046"/>
                </a:cubicBezTo>
                <a:cubicBezTo>
                  <a:pt x="-17150" y="1181515"/>
                  <a:pt x="8344" y="866190"/>
                  <a:pt x="0" y="652207"/>
                </a:cubicBezTo>
                <a:cubicBezTo>
                  <a:pt x="-8344" y="438224"/>
                  <a:pt x="13264" y="130638"/>
                  <a:pt x="0" y="0"/>
                </a:cubicBezTo>
                <a:close/>
              </a:path>
              <a:path w="11117200" h="6463308" stroke="0" extrusionOk="0">
                <a:moveTo>
                  <a:pt x="0" y="0"/>
                </a:moveTo>
                <a:cubicBezTo>
                  <a:pt x="368670" y="-42682"/>
                  <a:pt x="583154" y="4441"/>
                  <a:pt x="807460" y="0"/>
                </a:cubicBezTo>
                <a:cubicBezTo>
                  <a:pt x="1031766" y="-4441"/>
                  <a:pt x="1121459" y="54360"/>
                  <a:pt x="1281404" y="0"/>
                </a:cubicBezTo>
                <a:cubicBezTo>
                  <a:pt x="1441349" y="-54360"/>
                  <a:pt x="1590457" y="1079"/>
                  <a:pt x="1755347" y="0"/>
                </a:cubicBezTo>
                <a:cubicBezTo>
                  <a:pt x="1920237" y="-1079"/>
                  <a:pt x="2042532" y="29602"/>
                  <a:pt x="2229291" y="0"/>
                </a:cubicBezTo>
                <a:cubicBezTo>
                  <a:pt x="2416050" y="-29602"/>
                  <a:pt x="2863082" y="67982"/>
                  <a:pt x="3036751" y="0"/>
                </a:cubicBezTo>
                <a:cubicBezTo>
                  <a:pt x="3210420" y="-67982"/>
                  <a:pt x="3577403" y="46829"/>
                  <a:pt x="3844211" y="0"/>
                </a:cubicBezTo>
                <a:cubicBezTo>
                  <a:pt x="4111019" y="-46829"/>
                  <a:pt x="4396110" y="32384"/>
                  <a:pt x="4651671" y="0"/>
                </a:cubicBezTo>
                <a:cubicBezTo>
                  <a:pt x="4907232" y="-32384"/>
                  <a:pt x="4986672" y="29573"/>
                  <a:pt x="5125614" y="0"/>
                </a:cubicBezTo>
                <a:cubicBezTo>
                  <a:pt x="5264556" y="-29573"/>
                  <a:pt x="5636620" y="74913"/>
                  <a:pt x="5821902" y="0"/>
                </a:cubicBezTo>
                <a:cubicBezTo>
                  <a:pt x="6007184" y="-74913"/>
                  <a:pt x="6099935" y="46288"/>
                  <a:pt x="6295846" y="0"/>
                </a:cubicBezTo>
                <a:cubicBezTo>
                  <a:pt x="6491757" y="-46288"/>
                  <a:pt x="6555415" y="35211"/>
                  <a:pt x="6658618" y="0"/>
                </a:cubicBezTo>
                <a:cubicBezTo>
                  <a:pt x="6761821" y="-35211"/>
                  <a:pt x="6795000" y="26113"/>
                  <a:pt x="6910217" y="0"/>
                </a:cubicBezTo>
                <a:cubicBezTo>
                  <a:pt x="7025434" y="-26113"/>
                  <a:pt x="7445272" y="81906"/>
                  <a:pt x="7717677" y="0"/>
                </a:cubicBezTo>
                <a:cubicBezTo>
                  <a:pt x="7990082" y="-81906"/>
                  <a:pt x="7980003" y="29289"/>
                  <a:pt x="8191621" y="0"/>
                </a:cubicBezTo>
                <a:cubicBezTo>
                  <a:pt x="8403239" y="-29289"/>
                  <a:pt x="8611834" y="41797"/>
                  <a:pt x="8887909" y="0"/>
                </a:cubicBezTo>
                <a:cubicBezTo>
                  <a:pt x="9163984" y="-41797"/>
                  <a:pt x="9444013" y="57164"/>
                  <a:pt x="9584197" y="0"/>
                </a:cubicBezTo>
                <a:cubicBezTo>
                  <a:pt x="9724381" y="-57164"/>
                  <a:pt x="9991736" y="63363"/>
                  <a:pt x="10169312" y="0"/>
                </a:cubicBezTo>
                <a:cubicBezTo>
                  <a:pt x="10346889" y="-63363"/>
                  <a:pt x="10357374" y="16028"/>
                  <a:pt x="10420912" y="0"/>
                </a:cubicBezTo>
                <a:cubicBezTo>
                  <a:pt x="10484450" y="-16028"/>
                  <a:pt x="10772903" y="43709"/>
                  <a:pt x="11117200" y="0"/>
                </a:cubicBezTo>
                <a:cubicBezTo>
                  <a:pt x="11131462" y="233101"/>
                  <a:pt x="11100780" y="283728"/>
                  <a:pt x="11117200" y="522940"/>
                </a:cubicBezTo>
                <a:cubicBezTo>
                  <a:pt x="11133620" y="762152"/>
                  <a:pt x="11092676" y="720244"/>
                  <a:pt x="11117200" y="916615"/>
                </a:cubicBezTo>
                <a:cubicBezTo>
                  <a:pt x="11141724" y="1112986"/>
                  <a:pt x="11045729" y="1256409"/>
                  <a:pt x="11117200" y="1568821"/>
                </a:cubicBezTo>
                <a:cubicBezTo>
                  <a:pt x="11188671" y="1881233"/>
                  <a:pt x="11104354" y="1817625"/>
                  <a:pt x="11117200" y="1962495"/>
                </a:cubicBezTo>
                <a:cubicBezTo>
                  <a:pt x="11130046" y="2107365"/>
                  <a:pt x="11058521" y="2322290"/>
                  <a:pt x="11117200" y="2485436"/>
                </a:cubicBezTo>
                <a:cubicBezTo>
                  <a:pt x="11175879" y="2648582"/>
                  <a:pt x="11082007" y="2856636"/>
                  <a:pt x="11117200" y="3073009"/>
                </a:cubicBezTo>
                <a:cubicBezTo>
                  <a:pt x="11152393" y="3289382"/>
                  <a:pt x="11080760" y="3500128"/>
                  <a:pt x="11117200" y="3725216"/>
                </a:cubicBezTo>
                <a:cubicBezTo>
                  <a:pt x="11153640" y="3950304"/>
                  <a:pt x="11100236" y="4103875"/>
                  <a:pt x="11117200" y="4248156"/>
                </a:cubicBezTo>
                <a:cubicBezTo>
                  <a:pt x="11134164" y="4392437"/>
                  <a:pt x="11112327" y="4745869"/>
                  <a:pt x="11117200" y="4900363"/>
                </a:cubicBezTo>
                <a:cubicBezTo>
                  <a:pt x="11122073" y="5054857"/>
                  <a:pt x="11113188" y="5264506"/>
                  <a:pt x="11117200" y="5617202"/>
                </a:cubicBezTo>
                <a:cubicBezTo>
                  <a:pt x="11121212" y="5969898"/>
                  <a:pt x="11085605" y="6083880"/>
                  <a:pt x="11117200" y="6463308"/>
                </a:cubicBezTo>
                <a:cubicBezTo>
                  <a:pt x="10998126" y="6483705"/>
                  <a:pt x="10945524" y="6435641"/>
                  <a:pt x="10865600" y="6463308"/>
                </a:cubicBezTo>
                <a:cubicBezTo>
                  <a:pt x="10785676" y="6490975"/>
                  <a:pt x="10543924" y="6431770"/>
                  <a:pt x="10391656" y="6463308"/>
                </a:cubicBezTo>
                <a:cubicBezTo>
                  <a:pt x="10239388" y="6494846"/>
                  <a:pt x="9986221" y="6445688"/>
                  <a:pt x="9584197" y="6463308"/>
                </a:cubicBezTo>
                <a:cubicBezTo>
                  <a:pt x="9182173" y="6480928"/>
                  <a:pt x="9043621" y="6406181"/>
                  <a:pt x="8776737" y="6463308"/>
                </a:cubicBezTo>
                <a:cubicBezTo>
                  <a:pt x="8509853" y="6520435"/>
                  <a:pt x="8386347" y="6417152"/>
                  <a:pt x="8080449" y="6463308"/>
                </a:cubicBezTo>
                <a:cubicBezTo>
                  <a:pt x="7774551" y="6509464"/>
                  <a:pt x="7711405" y="6460372"/>
                  <a:pt x="7606505" y="6463308"/>
                </a:cubicBezTo>
                <a:cubicBezTo>
                  <a:pt x="7501605" y="6466244"/>
                  <a:pt x="7312692" y="6459729"/>
                  <a:pt x="7132561" y="6463308"/>
                </a:cubicBezTo>
                <a:cubicBezTo>
                  <a:pt x="6952430" y="6466887"/>
                  <a:pt x="7002547" y="6433382"/>
                  <a:pt x="6880962" y="6463308"/>
                </a:cubicBezTo>
                <a:cubicBezTo>
                  <a:pt x="6759377" y="6493234"/>
                  <a:pt x="6628642" y="6437838"/>
                  <a:pt x="6518190" y="6463308"/>
                </a:cubicBezTo>
                <a:cubicBezTo>
                  <a:pt x="6407738" y="6488778"/>
                  <a:pt x="6323681" y="6426966"/>
                  <a:pt x="6155418" y="6463308"/>
                </a:cubicBezTo>
                <a:cubicBezTo>
                  <a:pt x="5987155" y="6499650"/>
                  <a:pt x="5826238" y="6420549"/>
                  <a:pt x="5681474" y="6463308"/>
                </a:cubicBezTo>
                <a:cubicBezTo>
                  <a:pt x="5536710" y="6506067"/>
                  <a:pt x="5058634" y="6370612"/>
                  <a:pt x="4874015" y="6463308"/>
                </a:cubicBezTo>
                <a:cubicBezTo>
                  <a:pt x="4689396" y="6556004"/>
                  <a:pt x="4624869" y="6458875"/>
                  <a:pt x="4511243" y="6463308"/>
                </a:cubicBezTo>
                <a:cubicBezTo>
                  <a:pt x="4397617" y="6467741"/>
                  <a:pt x="4057248" y="6435172"/>
                  <a:pt x="3814955" y="6463308"/>
                </a:cubicBezTo>
                <a:cubicBezTo>
                  <a:pt x="3572662" y="6491444"/>
                  <a:pt x="3399770" y="6382211"/>
                  <a:pt x="3118667" y="6463308"/>
                </a:cubicBezTo>
                <a:cubicBezTo>
                  <a:pt x="2837564" y="6544405"/>
                  <a:pt x="2929229" y="6442193"/>
                  <a:pt x="2755895" y="6463308"/>
                </a:cubicBezTo>
                <a:cubicBezTo>
                  <a:pt x="2582561" y="6484423"/>
                  <a:pt x="2417653" y="6426400"/>
                  <a:pt x="2281952" y="6463308"/>
                </a:cubicBezTo>
                <a:cubicBezTo>
                  <a:pt x="2146251" y="6500216"/>
                  <a:pt x="2050392" y="6461824"/>
                  <a:pt x="1919180" y="6463308"/>
                </a:cubicBezTo>
                <a:cubicBezTo>
                  <a:pt x="1787968" y="6464792"/>
                  <a:pt x="1655952" y="6428847"/>
                  <a:pt x="1445236" y="6463308"/>
                </a:cubicBezTo>
                <a:cubicBezTo>
                  <a:pt x="1234520" y="6497769"/>
                  <a:pt x="1196002" y="6432075"/>
                  <a:pt x="1082464" y="6463308"/>
                </a:cubicBezTo>
                <a:cubicBezTo>
                  <a:pt x="968926" y="6494541"/>
                  <a:pt x="914432" y="6450428"/>
                  <a:pt x="830864" y="6463308"/>
                </a:cubicBezTo>
                <a:cubicBezTo>
                  <a:pt x="747296" y="6476188"/>
                  <a:pt x="230991" y="6443461"/>
                  <a:pt x="0" y="6463308"/>
                </a:cubicBezTo>
                <a:cubicBezTo>
                  <a:pt x="-17497" y="6313641"/>
                  <a:pt x="13863" y="6244058"/>
                  <a:pt x="0" y="6069634"/>
                </a:cubicBezTo>
                <a:cubicBezTo>
                  <a:pt x="-13863" y="5895210"/>
                  <a:pt x="30109" y="5731760"/>
                  <a:pt x="0" y="5417427"/>
                </a:cubicBezTo>
                <a:cubicBezTo>
                  <a:pt x="-30109" y="5103094"/>
                  <a:pt x="29224" y="5107307"/>
                  <a:pt x="0" y="4829854"/>
                </a:cubicBezTo>
                <a:cubicBezTo>
                  <a:pt x="-29224" y="4552401"/>
                  <a:pt x="45757" y="4518061"/>
                  <a:pt x="0" y="4242280"/>
                </a:cubicBezTo>
                <a:cubicBezTo>
                  <a:pt x="-45757" y="3966499"/>
                  <a:pt x="55753" y="3836424"/>
                  <a:pt x="0" y="3719340"/>
                </a:cubicBezTo>
                <a:cubicBezTo>
                  <a:pt x="-55753" y="3602256"/>
                  <a:pt x="4198" y="3302855"/>
                  <a:pt x="0" y="3131767"/>
                </a:cubicBezTo>
                <a:cubicBezTo>
                  <a:pt x="-4198" y="2960679"/>
                  <a:pt x="6095" y="2734839"/>
                  <a:pt x="0" y="2414927"/>
                </a:cubicBezTo>
                <a:cubicBezTo>
                  <a:pt x="-6095" y="2095015"/>
                  <a:pt x="29893" y="2117232"/>
                  <a:pt x="0" y="1956620"/>
                </a:cubicBezTo>
                <a:cubicBezTo>
                  <a:pt x="-29893" y="1796008"/>
                  <a:pt x="954" y="1682516"/>
                  <a:pt x="0" y="1498312"/>
                </a:cubicBezTo>
                <a:cubicBezTo>
                  <a:pt x="-954" y="1314108"/>
                  <a:pt x="63731" y="1134787"/>
                  <a:pt x="0" y="910739"/>
                </a:cubicBezTo>
                <a:cubicBezTo>
                  <a:pt x="-63731" y="686691"/>
                  <a:pt x="48545" y="223228"/>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3665208766">
                  <a:prstGeom prst="rect">
                    <a:avLst/>
                  </a:prstGeom>
                  <ask:type>
                    <ask:lineSketchScribble/>
                  </ask:type>
                </ask:lineSketchStyleProps>
              </a:ext>
            </a:extLst>
          </a:ln>
        </p:spPr>
        <p:txBody>
          <a:bodyPr wrap="square">
            <a:spAutoFit/>
          </a:bodyPr>
          <a:lstStyle/>
          <a:p>
            <a:r>
              <a:rPr lang="el-GR" b="1" i="1" dirty="0"/>
              <a:t>Είμαι η Αμαλία, η «Βασίλισσα των Ελλήνων». </a:t>
            </a:r>
            <a:r>
              <a:rPr lang="el-GR" i="1" dirty="0"/>
              <a:t>Όταν έφτασα στην Ελλάδα, τη νέα μου πατρίδα, έγραψα στον αγαπημένο μου πατέρα πόσο πολύ με είχαν μαγέψει οι φεγγαρόλουστες νύχτες της Αθήνας. Όταν έχει ολόγιομο φεγγάρι, μπορείς ακόμα και να διαβάσεις! Μια τέτοια νύχτα με φεγγάρι και η σημερινή, όμως τη συνηθισμένη γαλήνη της αθηναϊκής νύχτας έχει αντικαταστήσει η ταραχή και οι φωνές του συγκεντρωμένου πλήθους. Σήμερα όμως βαριά σύννεφα σκεπάζουν τον αθηναϊκό ουρανό.  Βρίσκομαι στο δωμάτιό μου, χρειαζόμουν λίγο χρόνο να σκεφτώ. Καταλαβαίνω πως τα αποψινά γεγονότα είναι κρίσιμα, αν δεν γίνουν σωστοί χειρισμοί  ίσως ο βασιλιάς κινδυνεύσει να χάσει ακόμα και τον θρόνο του. Μόλις κλείσαμε έναν μήνα από τότε που μετακομίσαμε σε αυτό το ανάκτορο , το νέο μας σπίτι και ο Όθωνας λίγο πριν μου εκμυστηρεύτηκε τους φόβους του, πως ίσως και να αναγκαστούμε να το εγκαταλείψουμε για πάντα. </a:t>
            </a:r>
          </a:p>
          <a:p>
            <a:r>
              <a:rPr lang="el-GR" i="1" dirty="0"/>
              <a:t>Πώς φτάσαμε αλήθεια ως εδώ; Πώς να μπορέσω έστω και να σκεφτώ το ενδεχόμενο να εγκαταλείψω της Ελλάδα; Σαν χθες μου φαίνεται που την αντίκρισα για πρώτη φορά κι ας έχουν περάσει ήδη έξι χρόνια από τη μέρα που έφτασα στη νέα μου πατρίδα. Ήμουν μόλις 18 χρονών, γεμάτη όνειρα κι ενθουσιασμό για τη νέα ζωή που με περίμενε! Είχα μόλις παντρευτεί τον Όθωνα , βασιλιά των Ελλήνων. Με τον Όθωνα γνωριζόμασταν από παιδιά. Έτσι η οικογένειά μου δέχτηκε αμέσως την πρόταση του πατέρα του, βασιλιά της Βαυαρίας, να παντρευτώ τον γιο του και να γίνω η βασίλισσα των Ελλήνων. </a:t>
            </a:r>
          </a:p>
          <a:p>
            <a:r>
              <a:rPr lang="el-GR" i="1" dirty="0"/>
              <a:t>Δεν θα ξεχάσω τη θερμή υποδοχή που μου επεφύλαξαν οι Έλληνες όταν ο Όθωνας τους παρουσίασε επίσημα για πρώτη φορά τη βασίλισσά τους!  Η μέρα που επιλέχτηκε ήταν σημαδιακή, 25η Μαρτίου, ημερομηνία που ξεκίνησε η επανάστασή τους εναντίον των Τούρκων το 1821. Η νέα μου πατρίδα με γοήτευσε αμέσως! Μπορεί  η Αθήνα να ήταν ένα μικρό χωριό που σε τίποτα δεν θύμιζε ευρωπαϊκή πρωτεύουσα, ωστόσο ο καταγάλανος ουρανός της και τα αρχαία απομεινάρια του ένδοξου παρελθόντος της, που έβλεπες παντού, σε αποζημίωναν με το παραπάνω. Καθώς η χώρα δεν είχε ποτέ πριν μοναρχία, δεν υπήρχε ανάκτορο για να στεγάσει το βασιλικό ζεύγος. Εγκατασταθήκαμε έτσι αρχικά σε ένα σπίτι κατάλληλο περισσότερο για μια  οικογένεια αστών. Ο Όθωνας όμως με διαβεβαίωσε πως ήδη ετοιμάζονταν τα σχέδια για την κατασκευή του παλατιού, που θα ήταν πραγματικό στολίδι της πρωτεύουσας</a:t>
            </a:r>
            <a:r>
              <a:rPr lang="en-GB" i="1" dirty="0"/>
              <a:t>!</a:t>
            </a:r>
            <a:r>
              <a:rPr lang="en-GB" dirty="0"/>
              <a:t> </a:t>
            </a:r>
            <a:r>
              <a:rPr lang="en-GB" i="1" dirty="0"/>
              <a:t> </a:t>
            </a:r>
            <a:endParaRPr lang="en-GB" dirty="0"/>
          </a:p>
        </p:txBody>
      </p:sp>
      <p:sp>
        <p:nvSpPr>
          <p:cNvPr id="11" name="TextBox 10">
            <a:extLst>
              <a:ext uri="{FF2B5EF4-FFF2-40B4-BE49-F238E27FC236}">
                <a16:creationId xmlns:a16="http://schemas.microsoft.com/office/drawing/2014/main" id="{A94F4246-C5AA-4004-AE2D-99539E16AC66}"/>
              </a:ext>
            </a:extLst>
          </p:cNvPr>
          <p:cNvSpPr txBox="1"/>
          <p:nvPr/>
        </p:nvSpPr>
        <p:spPr>
          <a:xfrm>
            <a:off x="201426" y="442116"/>
            <a:ext cx="10917910" cy="6186309"/>
          </a:xfrm>
          <a:custGeom>
            <a:avLst/>
            <a:gdLst>
              <a:gd name="connsiteX0" fmla="*/ 0 w 10917910"/>
              <a:gd name="connsiteY0" fmla="*/ 0 h 6186309"/>
              <a:gd name="connsiteX1" fmla="*/ 574627 w 10917910"/>
              <a:gd name="connsiteY1" fmla="*/ 0 h 6186309"/>
              <a:gd name="connsiteX2" fmla="*/ 821716 w 10917910"/>
              <a:gd name="connsiteY2" fmla="*/ 0 h 6186309"/>
              <a:gd name="connsiteX3" fmla="*/ 1505522 w 10917910"/>
              <a:gd name="connsiteY3" fmla="*/ 0 h 6186309"/>
              <a:gd name="connsiteX4" fmla="*/ 2189328 w 10917910"/>
              <a:gd name="connsiteY4" fmla="*/ 0 h 6186309"/>
              <a:gd name="connsiteX5" fmla="*/ 2873134 w 10917910"/>
              <a:gd name="connsiteY5" fmla="*/ 0 h 6186309"/>
              <a:gd name="connsiteX6" fmla="*/ 3447761 w 10917910"/>
              <a:gd name="connsiteY6" fmla="*/ 0 h 6186309"/>
              <a:gd name="connsiteX7" fmla="*/ 3694851 w 10917910"/>
              <a:gd name="connsiteY7" fmla="*/ 0 h 6186309"/>
              <a:gd name="connsiteX8" fmla="*/ 4051119 w 10917910"/>
              <a:gd name="connsiteY8" fmla="*/ 0 h 6186309"/>
              <a:gd name="connsiteX9" fmla="*/ 4516567 w 10917910"/>
              <a:gd name="connsiteY9" fmla="*/ 0 h 6186309"/>
              <a:gd name="connsiteX10" fmla="*/ 4982015 w 10917910"/>
              <a:gd name="connsiteY10" fmla="*/ 0 h 6186309"/>
              <a:gd name="connsiteX11" fmla="*/ 5665821 w 10917910"/>
              <a:gd name="connsiteY11" fmla="*/ 0 h 6186309"/>
              <a:gd name="connsiteX12" fmla="*/ 6458806 w 10917910"/>
              <a:gd name="connsiteY12" fmla="*/ 0 h 6186309"/>
              <a:gd name="connsiteX13" fmla="*/ 7142612 w 10917910"/>
              <a:gd name="connsiteY13" fmla="*/ 0 h 6186309"/>
              <a:gd name="connsiteX14" fmla="*/ 7935597 w 10917910"/>
              <a:gd name="connsiteY14" fmla="*/ 0 h 6186309"/>
              <a:gd name="connsiteX15" fmla="*/ 8728582 w 10917910"/>
              <a:gd name="connsiteY15" fmla="*/ 0 h 6186309"/>
              <a:gd name="connsiteX16" fmla="*/ 9521567 w 10917910"/>
              <a:gd name="connsiteY16" fmla="*/ 0 h 6186309"/>
              <a:gd name="connsiteX17" fmla="*/ 10096194 w 10917910"/>
              <a:gd name="connsiteY17" fmla="*/ 0 h 6186309"/>
              <a:gd name="connsiteX18" fmla="*/ 10343283 w 10917910"/>
              <a:gd name="connsiteY18" fmla="*/ 0 h 6186309"/>
              <a:gd name="connsiteX19" fmla="*/ 10917910 w 10917910"/>
              <a:gd name="connsiteY19" fmla="*/ 0 h 6186309"/>
              <a:gd name="connsiteX20" fmla="*/ 10917910 w 10917910"/>
              <a:gd name="connsiteY20" fmla="*/ 500529 h 6186309"/>
              <a:gd name="connsiteX21" fmla="*/ 10917910 w 10917910"/>
              <a:gd name="connsiteY21" fmla="*/ 1062920 h 6186309"/>
              <a:gd name="connsiteX22" fmla="*/ 10917910 w 10917910"/>
              <a:gd name="connsiteY22" fmla="*/ 1687175 h 6186309"/>
              <a:gd name="connsiteX23" fmla="*/ 10917910 w 10917910"/>
              <a:gd name="connsiteY23" fmla="*/ 2373293 h 6186309"/>
              <a:gd name="connsiteX24" fmla="*/ 10917910 w 10917910"/>
              <a:gd name="connsiteY24" fmla="*/ 3059411 h 6186309"/>
              <a:gd name="connsiteX25" fmla="*/ 10917910 w 10917910"/>
              <a:gd name="connsiteY25" fmla="*/ 3683666 h 6186309"/>
              <a:gd name="connsiteX26" fmla="*/ 10917910 w 10917910"/>
              <a:gd name="connsiteY26" fmla="*/ 4060468 h 6186309"/>
              <a:gd name="connsiteX27" fmla="*/ 10917910 w 10917910"/>
              <a:gd name="connsiteY27" fmla="*/ 4499134 h 6186309"/>
              <a:gd name="connsiteX28" fmla="*/ 10917910 w 10917910"/>
              <a:gd name="connsiteY28" fmla="*/ 4875936 h 6186309"/>
              <a:gd name="connsiteX29" fmla="*/ 10917910 w 10917910"/>
              <a:gd name="connsiteY29" fmla="*/ 5376465 h 6186309"/>
              <a:gd name="connsiteX30" fmla="*/ 10917910 w 10917910"/>
              <a:gd name="connsiteY30" fmla="*/ 6186309 h 6186309"/>
              <a:gd name="connsiteX31" fmla="*/ 10670820 w 10917910"/>
              <a:gd name="connsiteY31" fmla="*/ 6186309 h 6186309"/>
              <a:gd name="connsiteX32" fmla="*/ 10096194 w 10917910"/>
              <a:gd name="connsiteY32" fmla="*/ 6186309 h 6186309"/>
              <a:gd name="connsiteX33" fmla="*/ 9739925 w 10917910"/>
              <a:gd name="connsiteY33" fmla="*/ 6186309 h 6186309"/>
              <a:gd name="connsiteX34" fmla="*/ 9165298 w 10917910"/>
              <a:gd name="connsiteY34" fmla="*/ 6186309 h 6186309"/>
              <a:gd name="connsiteX35" fmla="*/ 8590671 w 10917910"/>
              <a:gd name="connsiteY35" fmla="*/ 6186309 h 6186309"/>
              <a:gd name="connsiteX36" fmla="*/ 7906865 w 10917910"/>
              <a:gd name="connsiteY36" fmla="*/ 6186309 h 6186309"/>
              <a:gd name="connsiteX37" fmla="*/ 7113880 w 10917910"/>
              <a:gd name="connsiteY37" fmla="*/ 6186309 h 6186309"/>
              <a:gd name="connsiteX38" fmla="*/ 6320895 w 10917910"/>
              <a:gd name="connsiteY38" fmla="*/ 6186309 h 6186309"/>
              <a:gd name="connsiteX39" fmla="*/ 5637089 w 10917910"/>
              <a:gd name="connsiteY39" fmla="*/ 6186309 h 6186309"/>
              <a:gd name="connsiteX40" fmla="*/ 4844104 w 10917910"/>
              <a:gd name="connsiteY40" fmla="*/ 6186309 h 6186309"/>
              <a:gd name="connsiteX41" fmla="*/ 4269477 w 10917910"/>
              <a:gd name="connsiteY41" fmla="*/ 6186309 h 6186309"/>
              <a:gd name="connsiteX42" fmla="*/ 4022388 w 10917910"/>
              <a:gd name="connsiteY42" fmla="*/ 6186309 h 6186309"/>
              <a:gd name="connsiteX43" fmla="*/ 3338582 w 10917910"/>
              <a:gd name="connsiteY43" fmla="*/ 6186309 h 6186309"/>
              <a:gd name="connsiteX44" fmla="*/ 2654776 w 10917910"/>
              <a:gd name="connsiteY44" fmla="*/ 6186309 h 6186309"/>
              <a:gd name="connsiteX45" fmla="*/ 2080149 w 10917910"/>
              <a:gd name="connsiteY45" fmla="*/ 6186309 h 6186309"/>
              <a:gd name="connsiteX46" fmla="*/ 1505522 w 10917910"/>
              <a:gd name="connsiteY46" fmla="*/ 6186309 h 6186309"/>
              <a:gd name="connsiteX47" fmla="*/ 1149254 w 10917910"/>
              <a:gd name="connsiteY47" fmla="*/ 6186309 h 6186309"/>
              <a:gd name="connsiteX48" fmla="*/ 574627 w 10917910"/>
              <a:gd name="connsiteY48" fmla="*/ 6186309 h 6186309"/>
              <a:gd name="connsiteX49" fmla="*/ 0 w 10917910"/>
              <a:gd name="connsiteY49" fmla="*/ 6186309 h 6186309"/>
              <a:gd name="connsiteX50" fmla="*/ 0 w 10917910"/>
              <a:gd name="connsiteY50" fmla="*/ 5809507 h 6186309"/>
              <a:gd name="connsiteX51" fmla="*/ 0 w 10917910"/>
              <a:gd name="connsiteY51" fmla="*/ 5123389 h 6186309"/>
              <a:gd name="connsiteX52" fmla="*/ 0 w 10917910"/>
              <a:gd name="connsiteY52" fmla="*/ 4499134 h 6186309"/>
              <a:gd name="connsiteX53" fmla="*/ 0 w 10917910"/>
              <a:gd name="connsiteY53" fmla="*/ 3874879 h 6186309"/>
              <a:gd name="connsiteX54" fmla="*/ 0 w 10917910"/>
              <a:gd name="connsiteY54" fmla="*/ 3436213 h 6186309"/>
              <a:gd name="connsiteX55" fmla="*/ 0 w 10917910"/>
              <a:gd name="connsiteY55" fmla="*/ 3059411 h 6186309"/>
              <a:gd name="connsiteX56" fmla="*/ 0 w 10917910"/>
              <a:gd name="connsiteY56" fmla="*/ 2435156 h 6186309"/>
              <a:gd name="connsiteX57" fmla="*/ 0 w 10917910"/>
              <a:gd name="connsiteY57" fmla="*/ 1872764 h 6186309"/>
              <a:gd name="connsiteX58" fmla="*/ 0 w 10917910"/>
              <a:gd name="connsiteY58" fmla="*/ 1310373 h 6186309"/>
              <a:gd name="connsiteX59" fmla="*/ 0 w 10917910"/>
              <a:gd name="connsiteY59" fmla="*/ 809844 h 6186309"/>
              <a:gd name="connsiteX60" fmla="*/ 0 w 10917910"/>
              <a:gd name="connsiteY60"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0917910" h="6186309" fill="none" extrusionOk="0">
                <a:moveTo>
                  <a:pt x="0" y="0"/>
                </a:moveTo>
                <a:cubicBezTo>
                  <a:pt x="149864" y="-47115"/>
                  <a:pt x="349934" y="68673"/>
                  <a:pt x="574627" y="0"/>
                </a:cubicBezTo>
                <a:cubicBezTo>
                  <a:pt x="799320" y="-68673"/>
                  <a:pt x="741209" y="2737"/>
                  <a:pt x="821716" y="0"/>
                </a:cubicBezTo>
                <a:cubicBezTo>
                  <a:pt x="902223" y="-2737"/>
                  <a:pt x="1302743" y="81889"/>
                  <a:pt x="1505522" y="0"/>
                </a:cubicBezTo>
                <a:cubicBezTo>
                  <a:pt x="1708301" y="-81889"/>
                  <a:pt x="1878376" y="26730"/>
                  <a:pt x="2189328" y="0"/>
                </a:cubicBezTo>
                <a:cubicBezTo>
                  <a:pt x="2500280" y="-26730"/>
                  <a:pt x="2571781" y="63182"/>
                  <a:pt x="2873134" y="0"/>
                </a:cubicBezTo>
                <a:cubicBezTo>
                  <a:pt x="3174487" y="-63182"/>
                  <a:pt x="3257915" y="52918"/>
                  <a:pt x="3447761" y="0"/>
                </a:cubicBezTo>
                <a:cubicBezTo>
                  <a:pt x="3637607" y="-52918"/>
                  <a:pt x="3626276" y="14092"/>
                  <a:pt x="3694851" y="0"/>
                </a:cubicBezTo>
                <a:cubicBezTo>
                  <a:pt x="3763426" y="-14092"/>
                  <a:pt x="3901101" y="20814"/>
                  <a:pt x="4051119" y="0"/>
                </a:cubicBezTo>
                <a:cubicBezTo>
                  <a:pt x="4201137" y="-20814"/>
                  <a:pt x="4351626" y="37579"/>
                  <a:pt x="4516567" y="0"/>
                </a:cubicBezTo>
                <a:cubicBezTo>
                  <a:pt x="4681508" y="-37579"/>
                  <a:pt x="4814099" y="34027"/>
                  <a:pt x="4982015" y="0"/>
                </a:cubicBezTo>
                <a:cubicBezTo>
                  <a:pt x="5149931" y="-34027"/>
                  <a:pt x="5352285" y="63245"/>
                  <a:pt x="5665821" y="0"/>
                </a:cubicBezTo>
                <a:cubicBezTo>
                  <a:pt x="5979357" y="-63245"/>
                  <a:pt x="6198649" y="12457"/>
                  <a:pt x="6458806" y="0"/>
                </a:cubicBezTo>
                <a:cubicBezTo>
                  <a:pt x="6718964" y="-12457"/>
                  <a:pt x="6811568" y="65932"/>
                  <a:pt x="7142612" y="0"/>
                </a:cubicBezTo>
                <a:cubicBezTo>
                  <a:pt x="7473656" y="-65932"/>
                  <a:pt x="7622469" y="94484"/>
                  <a:pt x="7935597" y="0"/>
                </a:cubicBezTo>
                <a:cubicBezTo>
                  <a:pt x="8248726" y="-94484"/>
                  <a:pt x="8497225" y="75872"/>
                  <a:pt x="8728582" y="0"/>
                </a:cubicBezTo>
                <a:cubicBezTo>
                  <a:pt x="8959939" y="-75872"/>
                  <a:pt x="9210450" y="18666"/>
                  <a:pt x="9521567" y="0"/>
                </a:cubicBezTo>
                <a:cubicBezTo>
                  <a:pt x="9832684" y="-18666"/>
                  <a:pt x="9877176" y="13075"/>
                  <a:pt x="10096194" y="0"/>
                </a:cubicBezTo>
                <a:cubicBezTo>
                  <a:pt x="10315212" y="-13075"/>
                  <a:pt x="10245401" y="10257"/>
                  <a:pt x="10343283" y="0"/>
                </a:cubicBezTo>
                <a:cubicBezTo>
                  <a:pt x="10441165" y="-10257"/>
                  <a:pt x="10645045" y="31327"/>
                  <a:pt x="10917910" y="0"/>
                </a:cubicBezTo>
                <a:cubicBezTo>
                  <a:pt x="10976843" y="186559"/>
                  <a:pt x="10894161" y="328224"/>
                  <a:pt x="10917910" y="500529"/>
                </a:cubicBezTo>
                <a:cubicBezTo>
                  <a:pt x="10941659" y="672834"/>
                  <a:pt x="10865912" y="935877"/>
                  <a:pt x="10917910" y="1062920"/>
                </a:cubicBezTo>
                <a:cubicBezTo>
                  <a:pt x="10969908" y="1189963"/>
                  <a:pt x="10843488" y="1436436"/>
                  <a:pt x="10917910" y="1687175"/>
                </a:cubicBezTo>
                <a:cubicBezTo>
                  <a:pt x="10992332" y="1937914"/>
                  <a:pt x="10860822" y="2048920"/>
                  <a:pt x="10917910" y="2373293"/>
                </a:cubicBezTo>
                <a:cubicBezTo>
                  <a:pt x="10974998" y="2697666"/>
                  <a:pt x="10900309" y="2731887"/>
                  <a:pt x="10917910" y="3059411"/>
                </a:cubicBezTo>
                <a:cubicBezTo>
                  <a:pt x="10935511" y="3386935"/>
                  <a:pt x="10847946" y="3433327"/>
                  <a:pt x="10917910" y="3683666"/>
                </a:cubicBezTo>
                <a:cubicBezTo>
                  <a:pt x="10987874" y="3934005"/>
                  <a:pt x="10897951" y="3895005"/>
                  <a:pt x="10917910" y="4060468"/>
                </a:cubicBezTo>
                <a:cubicBezTo>
                  <a:pt x="10937869" y="4225931"/>
                  <a:pt x="10870485" y="4355019"/>
                  <a:pt x="10917910" y="4499134"/>
                </a:cubicBezTo>
                <a:cubicBezTo>
                  <a:pt x="10965335" y="4643249"/>
                  <a:pt x="10883662" y="4797492"/>
                  <a:pt x="10917910" y="4875936"/>
                </a:cubicBezTo>
                <a:cubicBezTo>
                  <a:pt x="10952158" y="4954380"/>
                  <a:pt x="10862291" y="5149020"/>
                  <a:pt x="10917910" y="5376465"/>
                </a:cubicBezTo>
                <a:cubicBezTo>
                  <a:pt x="10973529" y="5603910"/>
                  <a:pt x="10844057" y="5999417"/>
                  <a:pt x="10917910" y="6186309"/>
                </a:cubicBezTo>
                <a:cubicBezTo>
                  <a:pt x="10808282" y="6211444"/>
                  <a:pt x="10748489" y="6167249"/>
                  <a:pt x="10670820" y="6186309"/>
                </a:cubicBezTo>
                <a:cubicBezTo>
                  <a:pt x="10593151" y="6205369"/>
                  <a:pt x="10217927" y="6140394"/>
                  <a:pt x="10096194" y="6186309"/>
                </a:cubicBezTo>
                <a:cubicBezTo>
                  <a:pt x="9974461" y="6232224"/>
                  <a:pt x="9888603" y="6178727"/>
                  <a:pt x="9739925" y="6186309"/>
                </a:cubicBezTo>
                <a:cubicBezTo>
                  <a:pt x="9591247" y="6193891"/>
                  <a:pt x="9412697" y="6181940"/>
                  <a:pt x="9165298" y="6186309"/>
                </a:cubicBezTo>
                <a:cubicBezTo>
                  <a:pt x="8917899" y="6190678"/>
                  <a:pt x="8719504" y="6142493"/>
                  <a:pt x="8590671" y="6186309"/>
                </a:cubicBezTo>
                <a:cubicBezTo>
                  <a:pt x="8461838" y="6230125"/>
                  <a:pt x="8098049" y="6109366"/>
                  <a:pt x="7906865" y="6186309"/>
                </a:cubicBezTo>
                <a:cubicBezTo>
                  <a:pt x="7715681" y="6263252"/>
                  <a:pt x="7345382" y="6115048"/>
                  <a:pt x="7113880" y="6186309"/>
                </a:cubicBezTo>
                <a:cubicBezTo>
                  <a:pt x="6882379" y="6257570"/>
                  <a:pt x="6527827" y="6091193"/>
                  <a:pt x="6320895" y="6186309"/>
                </a:cubicBezTo>
                <a:cubicBezTo>
                  <a:pt x="6113964" y="6281425"/>
                  <a:pt x="5787064" y="6125916"/>
                  <a:pt x="5637089" y="6186309"/>
                </a:cubicBezTo>
                <a:cubicBezTo>
                  <a:pt x="5487114" y="6246702"/>
                  <a:pt x="5136178" y="6121281"/>
                  <a:pt x="4844104" y="6186309"/>
                </a:cubicBezTo>
                <a:cubicBezTo>
                  <a:pt x="4552030" y="6251337"/>
                  <a:pt x="4482137" y="6160770"/>
                  <a:pt x="4269477" y="6186309"/>
                </a:cubicBezTo>
                <a:cubicBezTo>
                  <a:pt x="4056817" y="6211848"/>
                  <a:pt x="4133569" y="6168014"/>
                  <a:pt x="4022388" y="6186309"/>
                </a:cubicBezTo>
                <a:cubicBezTo>
                  <a:pt x="3911207" y="6204604"/>
                  <a:pt x="3665646" y="6181977"/>
                  <a:pt x="3338582" y="6186309"/>
                </a:cubicBezTo>
                <a:cubicBezTo>
                  <a:pt x="3011518" y="6190641"/>
                  <a:pt x="2868692" y="6122615"/>
                  <a:pt x="2654776" y="6186309"/>
                </a:cubicBezTo>
                <a:cubicBezTo>
                  <a:pt x="2440860" y="6250003"/>
                  <a:pt x="2347509" y="6136655"/>
                  <a:pt x="2080149" y="6186309"/>
                </a:cubicBezTo>
                <a:cubicBezTo>
                  <a:pt x="1812789" y="6235963"/>
                  <a:pt x="1699678" y="6175839"/>
                  <a:pt x="1505522" y="6186309"/>
                </a:cubicBezTo>
                <a:cubicBezTo>
                  <a:pt x="1311366" y="6196779"/>
                  <a:pt x="1241318" y="6182945"/>
                  <a:pt x="1149254" y="6186309"/>
                </a:cubicBezTo>
                <a:cubicBezTo>
                  <a:pt x="1057190" y="6189673"/>
                  <a:pt x="708568" y="6123749"/>
                  <a:pt x="574627" y="6186309"/>
                </a:cubicBezTo>
                <a:cubicBezTo>
                  <a:pt x="440686" y="6248869"/>
                  <a:pt x="223471" y="6141910"/>
                  <a:pt x="0" y="6186309"/>
                </a:cubicBezTo>
                <a:cubicBezTo>
                  <a:pt x="-41591" y="6048071"/>
                  <a:pt x="37361" y="5933053"/>
                  <a:pt x="0" y="5809507"/>
                </a:cubicBezTo>
                <a:cubicBezTo>
                  <a:pt x="-37361" y="5685961"/>
                  <a:pt x="16169" y="5285997"/>
                  <a:pt x="0" y="5123389"/>
                </a:cubicBezTo>
                <a:cubicBezTo>
                  <a:pt x="-16169" y="4960781"/>
                  <a:pt x="25690" y="4663815"/>
                  <a:pt x="0" y="4499134"/>
                </a:cubicBezTo>
                <a:cubicBezTo>
                  <a:pt x="-25690" y="4334454"/>
                  <a:pt x="57012" y="4087547"/>
                  <a:pt x="0" y="3874879"/>
                </a:cubicBezTo>
                <a:cubicBezTo>
                  <a:pt x="-57012" y="3662212"/>
                  <a:pt x="35566" y="3583233"/>
                  <a:pt x="0" y="3436213"/>
                </a:cubicBezTo>
                <a:cubicBezTo>
                  <a:pt x="-35566" y="3289193"/>
                  <a:pt x="11074" y="3242306"/>
                  <a:pt x="0" y="3059411"/>
                </a:cubicBezTo>
                <a:cubicBezTo>
                  <a:pt x="-11074" y="2876516"/>
                  <a:pt x="55054" y="2568748"/>
                  <a:pt x="0" y="2435156"/>
                </a:cubicBezTo>
                <a:cubicBezTo>
                  <a:pt x="-55054" y="2301564"/>
                  <a:pt x="61655" y="2041115"/>
                  <a:pt x="0" y="1872764"/>
                </a:cubicBezTo>
                <a:cubicBezTo>
                  <a:pt x="-61655" y="1704413"/>
                  <a:pt x="37530" y="1459756"/>
                  <a:pt x="0" y="1310373"/>
                </a:cubicBezTo>
                <a:cubicBezTo>
                  <a:pt x="-37530" y="1160990"/>
                  <a:pt x="37377" y="1039191"/>
                  <a:pt x="0" y="809844"/>
                </a:cubicBezTo>
                <a:cubicBezTo>
                  <a:pt x="-37377" y="580497"/>
                  <a:pt x="85606" y="292628"/>
                  <a:pt x="0" y="0"/>
                </a:cubicBezTo>
                <a:close/>
              </a:path>
              <a:path w="10917910" h="6186309" stroke="0" extrusionOk="0">
                <a:moveTo>
                  <a:pt x="0" y="0"/>
                </a:moveTo>
                <a:cubicBezTo>
                  <a:pt x="163473" y="-41802"/>
                  <a:pt x="355632" y="41711"/>
                  <a:pt x="683806" y="0"/>
                </a:cubicBezTo>
                <a:cubicBezTo>
                  <a:pt x="1011980" y="-41711"/>
                  <a:pt x="809002" y="19380"/>
                  <a:pt x="930895" y="0"/>
                </a:cubicBezTo>
                <a:cubicBezTo>
                  <a:pt x="1052788" y="-19380"/>
                  <a:pt x="1179697" y="26687"/>
                  <a:pt x="1287164" y="0"/>
                </a:cubicBezTo>
                <a:cubicBezTo>
                  <a:pt x="1394631" y="-26687"/>
                  <a:pt x="1715159" y="39153"/>
                  <a:pt x="1861791" y="0"/>
                </a:cubicBezTo>
                <a:cubicBezTo>
                  <a:pt x="2008423" y="-39153"/>
                  <a:pt x="2329157" y="33923"/>
                  <a:pt x="2545597" y="0"/>
                </a:cubicBezTo>
                <a:cubicBezTo>
                  <a:pt x="2762037" y="-33923"/>
                  <a:pt x="2911512" y="3759"/>
                  <a:pt x="3011045" y="0"/>
                </a:cubicBezTo>
                <a:cubicBezTo>
                  <a:pt x="3110578" y="-3759"/>
                  <a:pt x="3198372" y="19232"/>
                  <a:pt x="3258134" y="0"/>
                </a:cubicBezTo>
                <a:cubicBezTo>
                  <a:pt x="3317896" y="-19232"/>
                  <a:pt x="3458195" y="32433"/>
                  <a:pt x="3614403" y="0"/>
                </a:cubicBezTo>
                <a:cubicBezTo>
                  <a:pt x="3770611" y="-32433"/>
                  <a:pt x="3919260" y="3238"/>
                  <a:pt x="4189030" y="0"/>
                </a:cubicBezTo>
                <a:cubicBezTo>
                  <a:pt x="4458800" y="-3238"/>
                  <a:pt x="4646851" y="45575"/>
                  <a:pt x="4982015" y="0"/>
                </a:cubicBezTo>
                <a:cubicBezTo>
                  <a:pt x="5317179" y="-45575"/>
                  <a:pt x="5328618" y="13192"/>
                  <a:pt x="5556642" y="0"/>
                </a:cubicBezTo>
                <a:cubicBezTo>
                  <a:pt x="5784666" y="-13192"/>
                  <a:pt x="5979686" y="10705"/>
                  <a:pt x="6349627" y="0"/>
                </a:cubicBezTo>
                <a:cubicBezTo>
                  <a:pt x="6719569" y="-10705"/>
                  <a:pt x="6497718" y="19002"/>
                  <a:pt x="6596716" y="0"/>
                </a:cubicBezTo>
                <a:cubicBezTo>
                  <a:pt x="6695714" y="-19002"/>
                  <a:pt x="6967621" y="76230"/>
                  <a:pt x="7280522" y="0"/>
                </a:cubicBezTo>
                <a:cubicBezTo>
                  <a:pt x="7593423" y="-76230"/>
                  <a:pt x="7505774" y="21475"/>
                  <a:pt x="7636791" y="0"/>
                </a:cubicBezTo>
                <a:cubicBezTo>
                  <a:pt x="7767808" y="-21475"/>
                  <a:pt x="7832749" y="1184"/>
                  <a:pt x="7883880" y="0"/>
                </a:cubicBezTo>
                <a:cubicBezTo>
                  <a:pt x="7935011" y="-1184"/>
                  <a:pt x="8188328" y="32420"/>
                  <a:pt x="8458507" y="0"/>
                </a:cubicBezTo>
                <a:cubicBezTo>
                  <a:pt x="8728686" y="-32420"/>
                  <a:pt x="9076434" y="53514"/>
                  <a:pt x="9251492" y="0"/>
                </a:cubicBezTo>
                <a:cubicBezTo>
                  <a:pt x="9426551" y="-53514"/>
                  <a:pt x="9759621" y="77114"/>
                  <a:pt x="9935298" y="0"/>
                </a:cubicBezTo>
                <a:cubicBezTo>
                  <a:pt x="10110975" y="-77114"/>
                  <a:pt x="10501693" y="61493"/>
                  <a:pt x="10917910" y="0"/>
                </a:cubicBezTo>
                <a:cubicBezTo>
                  <a:pt x="10970036" y="137776"/>
                  <a:pt x="10884261" y="475853"/>
                  <a:pt x="10917910" y="686118"/>
                </a:cubicBezTo>
                <a:cubicBezTo>
                  <a:pt x="10951559" y="896383"/>
                  <a:pt x="10889493" y="998988"/>
                  <a:pt x="10917910" y="1248510"/>
                </a:cubicBezTo>
                <a:cubicBezTo>
                  <a:pt x="10946327" y="1498032"/>
                  <a:pt x="10862864" y="1615450"/>
                  <a:pt x="10917910" y="1872764"/>
                </a:cubicBezTo>
                <a:cubicBezTo>
                  <a:pt x="10972956" y="2130078"/>
                  <a:pt x="10876892" y="2207683"/>
                  <a:pt x="10917910" y="2311430"/>
                </a:cubicBezTo>
                <a:cubicBezTo>
                  <a:pt x="10958928" y="2415177"/>
                  <a:pt x="10868686" y="2733803"/>
                  <a:pt x="10917910" y="2873822"/>
                </a:cubicBezTo>
                <a:cubicBezTo>
                  <a:pt x="10967134" y="3013841"/>
                  <a:pt x="10867345" y="3339972"/>
                  <a:pt x="10917910" y="3498077"/>
                </a:cubicBezTo>
                <a:cubicBezTo>
                  <a:pt x="10968475" y="3656183"/>
                  <a:pt x="10910626" y="3822085"/>
                  <a:pt x="10917910" y="4060468"/>
                </a:cubicBezTo>
                <a:cubicBezTo>
                  <a:pt x="10925194" y="4298851"/>
                  <a:pt x="10916585" y="4295040"/>
                  <a:pt x="10917910" y="4437271"/>
                </a:cubicBezTo>
                <a:cubicBezTo>
                  <a:pt x="10919235" y="4579502"/>
                  <a:pt x="10872869" y="4902969"/>
                  <a:pt x="10917910" y="5061526"/>
                </a:cubicBezTo>
                <a:cubicBezTo>
                  <a:pt x="10962951" y="5220084"/>
                  <a:pt x="10853988" y="5499007"/>
                  <a:pt x="10917910" y="5685780"/>
                </a:cubicBezTo>
                <a:cubicBezTo>
                  <a:pt x="10981832" y="5872553"/>
                  <a:pt x="10879604" y="5991504"/>
                  <a:pt x="10917910" y="6186309"/>
                </a:cubicBezTo>
                <a:cubicBezTo>
                  <a:pt x="10650901" y="6229550"/>
                  <a:pt x="10628641" y="6154555"/>
                  <a:pt x="10343283" y="6186309"/>
                </a:cubicBezTo>
                <a:cubicBezTo>
                  <a:pt x="10057925" y="6218063"/>
                  <a:pt x="10097598" y="6144017"/>
                  <a:pt x="9877835" y="6186309"/>
                </a:cubicBezTo>
                <a:cubicBezTo>
                  <a:pt x="9658072" y="6228601"/>
                  <a:pt x="9490409" y="6116047"/>
                  <a:pt x="9194029" y="6186309"/>
                </a:cubicBezTo>
                <a:cubicBezTo>
                  <a:pt x="8897649" y="6256571"/>
                  <a:pt x="8928681" y="6138894"/>
                  <a:pt x="8728582" y="6186309"/>
                </a:cubicBezTo>
                <a:cubicBezTo>
                  <a:pt x="8528483" y="6233724"/>
                  <a:pt x="8231356" y="6150258"/>
                  <a:pt x="8044776" y="6186309"/>
                </a:cubicBezTo>
                <a:cubicBezTo>
                  <a:pt x="7858196" y="6222360"/>
                  <a:pt x="7756662" y="6168706"/>
                  <a:pt x="7470149" y="6186309"/>
                </a:cubicBezTo>
                <a:cubicBezTo>
                  <a:pt x="7183636" y="6203912"/>
                  <a:pt x="7280095" y="6184042"/>
                  <a:pt x="7113880" y="6186309"/>
                </a:cubicBezTo>
                <a:cubicBezTo>
                  <a:pt x="6947665" y="6188576"/>
                  <a:pt x="6929888" y="6154273"/>
                  <a:pt x="6757612" y="6186309"/>
                </a:cubicBezTo>
                <a:cubicBezTo>
                  <a:pt x="6585336" y="6218345"/>
                  <a:pt x="6418919" y="6126850"/>
                  <a:pt x="6182985" y="6186309"/>
                </a:cubicBezTo>
                <a:cubicBezTo>
                  <a:pt x="5947051" y="6245768"/>
                  <a:pt x="5691668" y="6114716"/>
                  <a:pt x="5390000" y="6186309"/>
                </a:cubicBezTo>
                <a:cubicBezTo>
                  <a:pt x="5088332" y="6257902"/>
                  <a:pt x="4951065" y="6138167"/>
                  <a:pt x="4815373" y="6186309"/>
                </a:cubicBezTo>
                <a:cubicBezTo>
                  <a:pt x="4679681" y="6234451"/>
                  <a:pt x="4393946" y="6148029"/>
                  <a:pt x="4131567" y="6186309"/>
                </a:cubicBezTo>
                <a:cubicBezTo>
                  <a:pt x="3869188" y="6224589"/>
                  <a:pt x="3664054" y="6164293"/>
                  <a:pt x="3447761" y="6186309"/>
                </a:cubicBezTo>
                <a:cubicBezTo>
                  <a:pt x="3231468" y="6208325"/>
                  <a:pt x="3035135" y="6139122"/>
                  <a:pt x="2763955" y="6186309"/>
                </a:cubicBezTo>
                <a:cubicBezTo>
                  <a:pt x="2492775" y="6233496"/>
                  <a:pt x="2417340" y="6147008"/>
                  <a:pt x="2080149" y="6186309"/>
                </a:cubicBezTo>
                <a:cubicBezTo>
                  <a:pt x="1742958" y="6225610"/>
                  <a:pt x="1763693" y="6162294"/>
                  <a:pt x="1614701" y="6186309"/>
                </a:cubicBezTo>
                <a:cubicBezTo>
                  <a:pt x="1465709" y="6210324"/>
                  <a:pt x="1483775" y="6161383"/>
                  <a:pt x="1367612" y="6186309"/>
                </a:cubicBezTo>
                <a:cubicBezTo>
                  <a:pt x="1251449" y="6211235"/>
                  <a:pt x="1117551" y="6161080"/>
                  <a:pt x="1011343" y="6186309"/>
                </a:cubicBezTo>
                <a:cubicBezTo>
                  <a:pt x="905135" y="6211538"/>
                  <a:pt x="725031" y="6160520"/>
                  <a:pt x="545896" y="6186309"/>
                </a:cubicBezTo>
                <a:cubicBezTo>
                  <a:pt x="366761" y="6212098"/>
                  <a:pt x="235730" y="6139846"/>
                  <a:pt x="0" y="6186309"/>
                </a:cubicBezTo>
                <a:cubicBezTo>
                  <a:pt x="-12329" y="5984225"/>
                  <a:pt x="23676" y="5913792"/>
                  <a:pt x="0" y="5747643"/>
                </a:cubicBezTo>
                <a:cubicBezTo>
                  <a:pt x="-23676" y="5581494"/>
                  <a:pt x="63111" y="5251665"/>
                  <a:pt x="0" y="5061526"/>
                </a:cubicBezTo>
                <a:cubicBezTo>
                  <a:pt x="-63111" y="4871387"/>
                  <a:pt x="41009" y="4720577"/>
                  <a:pt x="0" y="4499134"/>
                </a:cubicBezTo>
                <a:cubicBezTo>
                  <a:pt x="-41009" y="4277691"/>
                  <a:pt x="66085" y="4063249"/>
                  <a:pt x="0" y="3874879"/>
                </a:cubicBezTo>
                <a:cubicBezTo>
                  <a:pt x="-66085" y="3686510"/>
                  <a:pt x="13664" y="3408640"/>
                  <a:pt x="0" y="3188761"/>
                </a:cubicBezTo>
                <a:cubicBezTo>
                  <a:pt x="-13664" y="2968882"/>
                  <a:pt x="8799" y="2859999"/>
                  <a:pt x="0" y="2626369"/>
                </a:cubicBezTo>
                <a:cubicBezTo>
                  <a:pt x="-8799" y="2392739"/>
                  <a:pt x="72266" y="2243193"/>
                  <a:pt x="0" y="2002115"/>
                </a:cubicBezTo>
                <a:cubicBezTo>
                  <a:pt x="-72266" y="1761037"/>
                  <a:pt x="21367" y="1745170"/>
                  <a:pt x="0" y="1501586"/>
                </a:cubicBezTo>
                <a:cubicBezTo>
                  <a:pt x="-21367" y="1258002"/>
                  <a:pt x="21443" y="1009307"/>
                  <a:pt x="0" y="877331"/>
                </a:cubicBezTo>
                <a:cubicBezTo>
                  <a:pt x="-21443" y="745355"/>
                  <a:pt x="81277" y="436215"/>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1011641054">
                  <a:prstGeom prst="rect">
                    <a:avLst/>
                  </a:prstGeom>
                  <ask:type>
                    <ask:lineSketchScribble/>
                  </ask:type>
                </ask:lineSketchStyleProps>
              </a:ext>
            </a:extLst>
          </a:ln>
        </p:spPr>
        <p:txBody>
          <a:bodyPr wrap="square">
            <a:spAutoFit/>
          </a:bodyPr>
          <a:lstStyle/>
          <a:p>
            <a:r>
              <a:rPr lang="el-GR" i="1" dirty="0"/>
              <a:t>Ήμουν πολύ δεμένη με τον αγαπημένο μου πατέρα- έμεινα εξάλλου ορφανή από μητέρα όταν ήμουν 2 ετών και ο ίδιος φρόντισε για την επιμελημένη ανατροφή και μόρφωσή μου – η νοσταλγία όμως δεν προλάβαινε να κυριεύσει την καρδιά μου. Είχα τόσα να μάθω, τόσα νέα πράγματα να γνωρίσω! Γεμάτη ενθουσιασμό γύριζα πάνω στο άλογό μου τα στενά δρομάκια της πόλης. Μία βασίλισσα ήταν κάτι άγνωστο για τους κατοίκους αυτής της χώρας, μια βασίλισσα που ιππεύει πρέπει να ήταν πραγματικά ένα παράξενο θέαμα! Άλλο τόσο παράξενα ήταν βέβαια για μένα και τα έθιμα αυτού του λαού και </a:t>
            </a:r>
            <a:r>
              <a:rPr lang="el-GR" i="1" dirty="0" err="1"/>
              <a:t>βάλθηκα</a:t>
            </a:r>
            <a:r>
              <a:rPr lang="el-GR" i="1" dirty="0"/>
              <a:t> να τα γνωρίσω καλύτερα ταξιδεύοντας όσο περισσότερο μπορούσα. Με άμαξες, ατμόπλοια, με όποιον τρόπο έβρισκα, γύρισα κάθε γωνιά της επικράτειας. Συνάντησα ανθρώπους καλοσυνάτους, ζεστούς και φιλομαθείς. Δεν έλειψαν βέβαια και τα ευτράπελα, όπως μια γυναίκα λαϊκής καταγωγής που με πλησίασε και άρχισε να μου δίνει συμβουλές για τεκνοποίηση καθώς ήδη κυκλοφορούσε η φήμη πως το βασιλικό ζεύγος ίσως δεν μπορεί να τους χαρίσει διάδοχο.</a:t>
            </a:r>
          </a:p>
          <a:p>
            <a:r>
              <a:rPr lang="el-GR" i="1" dirty="0"/>
              <a:t>Παρά τον ενθουσιασμό και την αγάπη μου για τη νέα πατρίδα, που συνεχώς μεγάλωναν, σύντομα άρχισα να προβληματίζομαι για την κατάσταση που επικρατούσε στο νεοσύστατο κράτος. Δεν είχα σκοπό να εμπλακώ στις υποθέσεις του Όθωνα, ωστόσο κατάλαβα πως θα ήταν αναγκαίο. Ο βασιλιάς θα έβρισκε στο πρόσωπό μου μία αξιόπιστη σύμβουλο που του ήταν απαραίτητη αφενός λόγω του αναποφάσιστου και κάπως άτολμου χαρακτήρα του και αφετέρου λόγω της πολύ περίπλοκης κατάστασης που είχε να αντιμετωπίσει . Το ελληνικό κράτος, που είχε μόλις ιδρυθεί μετά την απελευθέρωση από τους Τούρκους, είχε ακόμα πολύ περιορισμένα σύνορα. Έξω από αυτά συνεχιζόταν ο αγώνας των Ελλήνων για την απελευθέρωση και άλλων αλύτρωτων περιοχών. Ήταν ένας αγώνας δίκαιος και φυσικά ο βασιλιάς κι εγώ ,τον υποστηρίξαμε με πάθος από την αρχή μέχρι σήμερα. Τη στάση μας αυτή δεν επικροτούν οι μεγάλες δυνάμεις της Ευρώπης-Αγγλία, Γαλλία και Ρωσία-οι οποίες δεν είδαν με καλό μάτι και τον γάμο μου με τον Όθωνα. Από την στιγμή που αυτές  είχαν αποφασίσει για τη δημιουργία ανεξάρτητου ελληνικού κράτους και είχαν επιλέξει  τον Όθωνα ως βασιλιά του, θεωρούσαν αυτονόητο δικαίωμά τους να βρουν για εκείνον νύφη της αρεσκείας τους και να αποφασίζουν πώς εκείνος θα κυβερνά</a:t>
            </a:r>
            <a:r>
              <a:rPr lang="en-GB" i="1" dirty="0"/>
              <a:t>.  </a:t>
            </a:r>
            <a:endParaRPr lang="en-US" i="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 name="E3-Amalia-EL">
            <a:hlinkClick r:id="" action="ppaction://media"/>
            <a:extLst>
              <a:ext uri="{FF2B5EF4-FFF2-40B4-BE49-F238E27FC236}">
                <a16:creationId xmlns:a16="http://schemas.microsoft.com/office/drawing/2014/main" id="{2C505879-3C99-6B83-A321-BF05F6D7A9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50187" y="4515049"/>
            <a:ext cx="1538909" cy="1538909"/>
          </a:xfrm>
          <a:prstGeom prst="rect">
            <a:avLst/>
          </a:prstGeom>
        </p:spPr>
      </p:pic>
    </p:spTree>
    <p:extLst>
      <p:ext uri="{BB962C8B-B14F-4D97-AF65-F5344CB8AC3E}">
        <p14:creationId xmlns:p14="http://schemas.microsoft.com/office/powerpoint/2010/main" val="382419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6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5" restart="whenNotActive" fill="hold" evtFilter="cancelBubble" nodeType="interactiveSeq">
                <p:stCondLst>
                  <p:cond evt="onClick" delay="0">
                    <p:tgtEl>
                      <p:spTgt spid="14"/>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6"/>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audio>
              <p:cMediaNode vol="80000">
                <p:cTn id="43" fill="hold" display="0">
                  <p:stCondLst>
                    <p:cond delay="indefinite"/>
                  </p:stCondLst>
                  <p:endCondLst>
                    <p:cond evt="onStopAudio" delay="0">
                      <p:tgtEl>
                        <p:sldTgt/>
                      </p:tgtEl>
                    </p:cond>
                  </p:endCondLst>
                </p:cTn>
                <p:tgtEl>
                  <p:spTgt spid="2"/>
                </p:tgtEl>
              </p:cMediaNode>
            </p:audio>
          </p:childTnLst>
        </p:cTn>
      </p:par>
    </p:tnLst>
    <p:bldLst>
      <p:bldP spid="13" grpId="0" animBg="1"/>
      <p:bldP spid="13" grpId="1" animBg="1"/>
      <p:bldP spid="15" grpId="0" animBg="1"/>
      <p:bldP spid="15" grpId="1" animBg="1"/>
      <p:bldP spid="7" grpId="0" animBg="1"/>
      <p:bldP spid="7" grpId="1" animBg="1"/>
      <p:bldP spid="11" grpId="0" animBg="1"/>
      <p:bldP spid="11"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83E545D-0EDF-433D-BE8B-F545B5360A05}"/>
              </a:ext>
            </a:extLst>
          </p:cNvPr>
          <p:cNvSpPr>
            <a:spLocks noGrp="1"/>
          </p:cNvSpPr>
          <p:nvPr>
            <p:ph idx="1"/>
          </p:nvPr>
        </p:nvSpPr>
        <p:spPr>
          <a:noFill/>
        </p:spPr>
        <p:txBody>
          <a:bodyPr>
            <a:normAutofit/>
          </a:bodyPr>
          <a:lstStyle/>
          <a:p>
            <a:pPr marL="0" indent="0">
              <a:lnSpc>
                <a:spcPct val="130000"/>
              </a:lnSpc>
              <a:buNone/>
            </a:pPr>
            <a:r>
              <a:rPr lang="el-GR" sz="1800" b="1" i="1" dirty="0">
                <a:latin typeface="Calibri" panose="020F0502020204030204" pitchFamily="34" charset="0"/>
                <a:ea typeface="MyriadPro-Regular"/>
                <a:cs typeface="Arial" panose="020B0604020202020204" pitchFamily="34" charset="0"/>
              </a:rPr>
              <a:t>Τώρα είναι η σειρά σας</a:t>
            </a:r>
            <a:r>
              <a:rPr lang="en-GB" sz="1800" b="1" i="1" dirty="0">
                <a:effectLst/>
                <a:latin typeface="Calibri" panose="020F0502020204030204" pitchFamily="34" charset="0"/>
                <a:ea typeface="MyriadPro-Regular"/>
                <a:cs typeface="Arial" panose="020B0604020202020204" pitchFamily="34" charset="0"/>
              </a:rPr>
              <a:t>!</a:t>
            </a:r>
            <a:endParaRPr lang="en-GB" sz="1800" dirty="0">
              <a:effectLst/>
              <a:latin typeface="Calibri" panose="020F0502020204030204" pitchFamily="34" charset="0"/>
              <a:ea typeface="MyriadPro-Regular"/>
              <a:cs typeface="Arial" panose="020B0604020202020204" pitchFamily="34" charset="0"/>
            </a:endParaRPr>
          </a:p>
          <a:p>
            <a:pPr algn="l">
              <a:lnSpc>
                <a:spcPct val="130000"/>
              </a:lnSpc>
            </a:pPr>
            <a:endParaRPr lang="en-GB" sz="1800" dirty="0">
              <a:effectLst/>
              <a:latin typeface="Calibri" panose="020F0502020204030204" pitchFamily="34" charset="0"/>
              <a:ea typeface="MyriadPro-Regular"/>
              <a:cs typeface="Arial" panose="020B0604020202020204" pitchFamily="34" charset="0"/>
            </a:endParaRPr>
          </a:p>
          <a:p>
            <a:pPr>
              <a:lnSpc>
                <a:spcPct val="130000"/>
              </a:lnSpc>
            </a:pPr>
            <a:r>
              <a:rPr lang="el-GR" sz="1800" dirty="0">
                <a:latin typeface="Calibri" panose="020F0502020204030204" pitchFamily="34" charset="0"/>
                <a:ea typeface="MyriadPro-Regular"/>
                <a:cs typeface="Arial" panose="020B0604020202020204" pitchFamily="34" charset="0"/>
              </a:rPr>
              <a:t>Βάλτε τον εαυτό σας στη θέση του ατόμου που επιλέξατε όσο καλύτερα μπορείτε και φανταστείτε ότι είστε αυτό το άτομο για αυτήν την εμπειρία.</a:t>
            </a:r>
          </a:p>
          <a:p>
            <a:pPr>
              <a:lnSpc>
                <a:spcPct val="130000"/>
              </a:lnSpc>
            </a:pPr>
            <a:r>
              <a:rPr lang="el-GR" sz="1800" dirty="0">
                <a:latin typeface="Calibri" panose="020F0502020204030204" pitchFamily="34" charset="0"/>
                <a:ea typeface="MyriadPro-Regular"/>
                <a:cs typeface="Arial" panose="020B0604020202020204" pitchFamily="34" charset="0"/>
              </a:rPr>
              <a:t>Τώρα απαντήστε αυτές τις ερωτήσεις</a:t>
            </a:r>
            <a:r>
              <a:rPr lang="en-GB" sz="1800" dirty="0">
                <a:effectLst/>
                <a:latin typeface="Calibri" panose="020F0502020204030204" pitchFamily="34" charset="0"/>
                <a:ea typeface="MyriadPro-Regular"/>
                <a:cs typeface="Arial" panose="020B0604020202020204" pitchFamily="34" charset="0"/>
              </a:rPr>
              <a:t>:</a:t>
            </a:r>
          </a:p>
          <a:p>
            <a:pPr marL="800100" lvl="1" indent="-342900">
              <a:lnSpc>
                <a:spcPct val="130000"/>
              </a:lnSpc>
              <a:spcBef>
                <a:spcPts val="500"/>
              </a:spcBef>
              <a:buClr>
                <a:srgbClr val="ED7D31"/>
              </a:buClr>
              <a:buSzPts val="1600"/>
              <a:buFont typeface="Wingdings" panose="05000000000000000000" pitchFamily="2" charset="2"/>
              <a:buChar char=""/>
            </a:pPr>
            <a:r>
              <a:rPr lang="el-GR" sz="1800" i="1" dirty="0">
                <a:solidFill>
                  <a:srgbClr val="000000"/>
                </a:solidFill>
                <a:latin typeface="Calibri" panose="020F0502020204030204" pitchFamily="34" charset="0"/>
                <a:ea typeface="Calibri" panose="020F0502020204030204" pitchFamily="34" charset="0"/>
                <a:cs typeface="Arial" panose="020B0604020202020204" pitchFamily="34" charset="0"/>
              </a:rPr>
              <a:t>Πώς φαίνεται η κατάσταση στην οποία βρίσκεστε από τη δική σας οπτική γωνία;</a:t>
            </a:r>
          </a:p>
          <a:p>
            <a:pPr marL="800100" lvl="1" indent="-342900">
              <a:lnSpc>
                <a:spcPct val="130000"/>
              </a:lnSpc>
              <a:spcBef>
                <a:spcPts val="500"/>
              </a:spcBef>
              <a:buClr>
                <a:srgbClr val="ED7D31"/>
              </a:buClr>
              <a:buSzPts val="1600"/>
              <a:buFont typeface="Wingdings" panose="05000000000000000000" pitchFamily="2" charset="2"/>
              <a:buChar char=""/>
            </a:pPr>
            <a:r>
              <a:rPr lang="el-GR" sz="1800" i="1" dirty="0">
                <a:solidFill>
                  <a:srgbClr val="000000"/>
                </a:solidFill>
                <a:latin typeface="Calibri" panose="020F0502020204030204" pitchFamily="34" charset="0"/>
                <a:ea typeface="Calibri" panose="020F0502020204030204" pitchFamily="34" charset="0"/>
                <a:cs typeface="Arial" panose="020B0604020202020204" pitchFamily="34" charset="0"/>
              </a:rPr>
              <a:t>Περιγράψτε σε πρώτο πρόσωπο τι σκέφτεστε αυτή τη στιγμή.</a:t>
            </a:r>
            <a:br>
              <a:rPr lang="el-GR" sz="1800" i="1" dirty="0">
                <a:solidFill>
                  <a:srgbClr val="000000"/>
                </a:solidFill>
                <a:latin typeface="Calibri" panose="020F0502020204030204" pitchFamily="34" charset="0"/>
                <a:ea typeface="Calibri" panose="020F0502020204030204" pitchFamily="34" charset="0"/>
                <a:cs typeface="Arial" panose="020B0604020202020204" pitchFamily="34" charset="0"/>
              </a:rPr>
            </a:br>
            <a:r>
              <a:rPr lang="el-GR" sz="1800" i="1" dirty="0">
                <a:solidFill>
                  <a:srgbClr val="000000"/>
                </a:solidFill>
                <a:latin typeface="Calibri" panose="020F0502020204030204" pitchFamily="34" charset="0"/>
                <a:ea typeface="Calibri" panose="020F0502020204030204" pitchFamily="34" charset="0"/>
                <a:cs typeface="Arial" panose="020B0604020202020204" pitchFamily="34" charset="0"/>
              </a:rPr>
              <a:t>Ξεκινήστε με το "Είμαι (π.χ., ο Λάμπρος, η Αμαλία, η Ρόζα,...)".</a:t>
            </a:r>
          </a:p>
          <a:p>
            <a:pPr marL="800100" lvl="1" indent="-342900">
              <a:lnSpc>
                <a:spcPct val="130000"/>
              </a:lnSpc>
              <a:spcBef>
                <a:spcPts val="500"/>
              </a:spcBef>
              <a:buClr>
                <a:srgbClr val="ED7D31"/>
              </a:buClr>
              <a:buSzPts val="1600"/>
              <a:buFont typeface="Wingdings" panose="05000000000000000000" pitchFamily="2" charset="2"/>
              <a:buChar char=""/>
            </a:pPr>
            <a:r>
              <a:rPr lang="el-GR" sz="1800" i="1" dirty="0">
                <a:solidFill>
                  <a:srgbClr val="000000"/>
                </a:solidFill>
                <a:latin typeface="Calibri" panose="020F0502020204030204" pitchFamily="34" charset="0"/>
                <a:ea typeface="Calibri" panose="020F0502020204030204" pitchFamily="34" charset="0"/>
                <a:cs typeface="Arial" panose="020B0604020202020204" pitchFamily="34" charset="0"/>
              </a:rPr>
              <a:t>Ποια άτομα στο περιβάλλον σας βρίσκονται στην ίδια ή σε παρόμοια κατάσταση;</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GB" dirty="0"/>
          </a:p>
        </p:txBody>
      </p:sp>
      <p:pic>
        <p:nvPicPr>
          <p:cNvPr id="8" name="Grafik 617" descr="Aquarell, Pinselstrich, Farbe, Abstrakt, Textur, Bürste">
            <a:extLst>
              <a:ext uri="{FF2B5EF4-FFF2-40B4-BE49-F238E27FC236}">
                <a16:creationId xmlns:a16="http://schemas.microsoft.com/office/drawing/2014/main" id="{DF260023-DF7F-4758-8352-B87993B1B8BF}"/>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580103" y="722145"/>
            <a:ext cx="1982623"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410F75F-F13A-46E6-A56C-C2DD65F4D687}"/>
              </a:ext>
            </a:extLst>
          </p:cNvPr>
          <p:cNvSpPr>
            <a:spLocks noGrp="1"/>
          </p:cNvSpPr>
          <p:nvPr>
            <p:ph type="title"/>
          </p:nvPr>
        </p:nvSpPr>
        <p:spPr>
          <a:xfrm>
            <a:off x="838200" y="365125"/>
            <a:ext cx="11353800" cy="1325563"/>
          </a:xfrm>
        </p:spPr>
        <p:txBody>
          <a:bodyPr>
            <a:normAutofit/>
          </a:bodyPr>
          <a:lstStyle/>
          <a:p>
            <a:r>
              <a:rPr lang="el-GR" sz="3800" dirty="0"/>
              <a:t>Βήμα 3: Στιγμές Ιστορίας  – Γίνετε εσείς ο πρωταγωνιστής</a:t>
            </a:r>
            <a:endParaRPr lang="en-GB" sz="3800" dirty="0"/>
          </a:p>
        </p:txBody>
      </p:sp>
      <p:sp>
        <p:nvSpPr>
          <p:cNvPr id="4" name="TextBox 3">
            <a:extLst>
              <a:ext uri="{FF2B5EF4-FFF2-40B4-BE49-F238E27FC236}">
                <a16:creationId xmlns:a16="http://schemas.microsoft.com/office/drawing/2014/main" id="{7AFF9359-DA11-4BDE-AE1D-089FDCF2368C}"/>
              </a:ext>
            </a:extLst>
          </p:cNvPr>
          <p:cNvSpPr txBox="1"/>
          <p:nvPr/>
        </p:nvSpPr>
        <p:spPr>
          <a:xfrm>
            <a:off x="4166764" y="1758156"/>
            <a:ext cx="6924835" cy="4201150"/>
          </a:xfrm>
          <a:prstGeom prst="rect">
            <a:avLst/>
          </a:prstGeom>
          <a:solidFill>
            <a:schemeClr val="bg1">
              <a:lumMod val="95000"/>
            </a:schemeClr>
          </a:solidFill>
          <a:ln>
            <a:solidFill>
              <a:srgbClr val="E12A3C"/>
            </a:solidFill>
          </a:ln>
        </p:spPr>
        <p:txBody>
          <a:bodyPr wrap="square">
            <a:spAutoFit/>
          </a:bodyPr>
          <a:lstStyle/>
          <a:p>
            <a:pPr>
              <a:spcAft>
                <a:spcPts val="600"/>
              </a:spcAft>
            </a:pPr>
            <a:r>
              <a:rPr lang="el-GR" b="1" i="1" dirty="0"/>
              <a:t>Τώρα είναι η σειρά σας</a:t>
            </a:r>
            <a:r>
              <a:rPr lang="en-GB" b="1" i="1" dirty="0"/>
              <a:t>!</a:t>
            </a:r>
            <a:endParaRPr lang="en-GB" dirty="0"/>
          </a:p>
          <a:p>
            <a:pPr>
              <a:spcAft>
                <a:spcPts val="600"/>
              </a:spcAft>
            </a:pPr>
            <a:r>
              <a:rPr lang="el-GR" dirty="0"/>
              <a:t>Είχατε ήδη εμπειρία  με τις πέντε βασικές ανάγκες και τώρα είναι θέμα να μπείτε στη θέση των ανθρώπων που ήταν εκεί εκείνη την εποχή και συμμετείχαν με κάποιο τρόπο. Εάν όλοι οι άνθρωποι έχουν αυτές τις βασικές ανάγκες, μπορούμε να υποθέσουμε ότι αυτό συνέβαινε και τότε, συμφωνείτε;</a:t>
            </a:r>
          </a:p>
          <a:p>
            <a:pPr>
              <a:spcAft>
                <a:spcPts val="600"/>
              </a:spcAft>
            </a:pPr>
            <a:r>
              <a:rPr lang="el-GR" dirty="0"/>
              <a:t>Τώρα έχετε την ευκαιρία να συμβάλετε στη διαμόρφωση της ιστορίας ως ένας από τους χαρακτήρες εκείνης της εποχής! Όσο περισσότερο εξοικειωθείτε με τις συνθήκες της εποχής στο προηγούμενο κεφάλαιο, τόσο καλύτερα θα μπορέσετε να μπείτε στη θέση του ατόμου που επιλέξατε και των περιστάσεων του/της.</a:t>
            </a:r>
          </a:p>
          <a:p>
            <a:pPr>
              <a:spcAft>
                <a:spcPts val="600"/>
              </a:spcAft>
            </a:pPr>
            <a:r>
              <a:rPr lang="el-GR" dirty="0"/>
              <a:t>Όταν το κάνετε αυτό, απλώς ακολουθήστε τον οδηγό σε αυτό το κεφάλαιο. Θα σας καθοδηγήσει βήμα προς βήμα στην ιστορική σας εμπειρία</a:t>
            </a:r>
            <a:r>
              <a:rPr lang="en-GB" dirty="0"/>
              <a:t>. </a:t>
            </a:r>
          </a:p>
        </p:txBody>
      </p:sp>
      <p:sp>
        <p:nvSpPr>
          <p:cNvPr id="5" name="pop-up" descr="Click here for pop up information.">
            <a:extLst>
              <a:ext uri="{FF2B5EF4-FFF2-40B4-BE49-F238E27FC236}">
                <a16:creationId xmlns:a16="http://schemas.microsoft.com/office/drawing/2014/main" id="{ED956010-2704-4ED8-92C8-7D7E228E4855}"/>
              </a:ext>
            </a:extLst>
          </p:cNvPr>
          <p:cNvSpPr/>
          <p:nvPr/>
        </p:nvSpPr>
        <p:spPr>
          <a:xfrm>
            <a:off x="3017691" y="2386799"/>
            <a:ext cx="10117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p>
        </p:txBody>
      </p:sp>
      <p:pic>
        <p:nvPicPr>
          <p:cNvPr id="7" name="Γραφικό 6" descr="Ίχνη παπουτσιών περίγραμμα">
            <a:extLst>
              <a:ext uri="{FF2B5EF4-FFF2-40B4-BE49-F238E27FC236}">
                <a16:creationId xmlns:a16="http://schemas.microsoft.com/office/drawing/2014/main" id="{07CC6338-873E-469C-B28A-66B5972A32FD}"/>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12857483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4" grpId="0" animBg="1"/>
      <p:bldP spid="4"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4156" descr="Aquarell, Pinselstrich, Farbe, Abstrakt, Textur, Bürste">
            <a:extLst>
              <a:ext uri="{FF2B5EF4-FFF2-40B4-BE49-F238E27FC236}">
                <a16:creationId xmlns:a16="http://schemas.microsoft.com/office/drawing/2014/main" id="{C4439626-F0FD-43BF-B9AF-6DD5C7ED3C06}"/>
              </a:ext>
            </a:extLst>
          </p:cNvPr>
          <p:cNvPicPr>
            <a:picLocks noChangeAspect="1"/>
          </p:cNvPicPr>
          <p:nvPr/>
        </p:nvPicPr>
        <p:blipFill rotWithShape="1">
          <a:blip r:embed="rId2" cstate="hq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0" y="3393931"/>
            <a:ext cx="1291920" cy="655354"/>
          </a:xfrm>
          <a:prstGeom prst="rect">
            <a:avLst/>
          </a:prstGeom>
          <a:noFill/>
          <a:ln>
            <a:noFill/>
          </a:ln>
          <a:extLst>
            <a:ext uri="{53640926-AAD7-44D8-BBD7-CCE9431645EC}">
              <a14:shadowObscured xmlns:a14="http://schemas.microsoft.com/office/drawing/2010/main"/>
            </a:ext>
          </a:extLst>
        </p:spPr>
      </p:pic>
      <p:pic>
        <p:nvPicPr>
          <p:cNvPr id="8" name="Grafik 41" descr="Aquarell, Pinselstrich, Farbe, Abstrakt, Textur, Bürste">
            <a:extLst>
              <a:ext uri="{FF2B5EF4-FFF2-40B4-BE49-F238E27FC236}">
                <a16:creationId xmlns:a16="http://schemas.microsoft.com/office/drawing/2014/main" id="{5552B74A-EC83-41B6-B281-8B2F38CF62A1}"/>
              </a:ext>
            </a:extLst>
          </p:cNvPr>
          <p:cNvPicPr>
            <a:picLocks noChangeAspect="1"/>
          </p:cNvPicPr>
          <p:nvPr/>
        </p:nvPicPr>
        <p:blipFill rotWithShape="1">
          <a:blip r:embed="rId3" cstate="hq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919480" y="4883224"/>
            <a:ext cx="1374058" cy="609600"/>
          </a:xfrm>
          <a:prstGeom prst="rect">
            <a:avLst/>
          </a:prstGeom>
          <a:noFill/>
          <a:ln>
            <a:noFill/>
          </a:ln>
          <a:extLst>
            <a:ext uri="{53640926-AAD7-44D8-BBD7-CCE9431645EC}">
              <a14:shadowObscured xmlns:a14="http://schemas.microsoft.com/office/drawing/2010/main"/>
            </a:ext>
          </a:extLst>
        </p:spPr>
      </p:pic>
      <p:pic>
        <p:nvPicPr>
          <p:cNvPr id="9" name="Εικόνα 8" descr="Εικόνα που περιέχει κομμάτι, φέτα, σνακ&#10;&#10;Περιγραφή που δημιουργήθηκε αυτόματα">
            <a:extLst>
              <a:ext uri="{FF2B5EF4-FFF2-40B4-BE49-F238E27FC236}">
                <a16:creationId xmlns:a16="http://schemas.microsoft.com/office/drawing/2014/main" id="{8CE08AEA-3E3F-41A7-BCA2-DA1F174773E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59294" y="351631"/>
            <a:ext cx="1863428" cy="676275"/>
          </a:xfrm>
          <a:prstGeom prst="rect">
            <a:avLst/>
          </a:prstGeom>
          <a:noFill/>
        </p:spPr>
      </p:pic>
      <p:pic>
        <p:nvPicPr>
          <p:cNvPr id="10" name="Grafik 4113" descr="Aquarell, Pinselstrich, Farbe, Abstrakt, Textur, Bürste">
            <a:extLst>
              <a:ext uri="{FF2B5EF4-FFF2-40B4-BE49-F238E27FC236}">
                <a16:creationId xmlns:a16="http://schemas.microsoft.com/office/drawing/2014/main" id="{AC0AE9C8-75FC-4098-8A85-B557C64FBE06}"/>
              </a:ext>
            </a:extLst>
          </p:cNvPr>
          <p:cNvPicPr>
            <a:picLocks noChangeAspect="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49491" y="4982015"/>
            <a:ext cx="2320083" cy="530686"/>
          </a:xfrm>
          <a:prstGeom prst="rect">
            <a:avLst/>
          </a:prstGeom>
          <a:noFill/>
          <a:ln>
            <a:noFill/>
          </a:ln>
          <a:extLst>
            <a:ext uri="{53640926-AAD7-44D8-BBD7-CCE9431645EC}">
              <a14:shadowObscured xmlns:a14="http://schemas.microsoft.com/office/drawing/2010/main"/>
            </a:ext>
          </a:extLst>
        </p:spPr>
      </p:pic>
      <p:pic>
        <p:nvPicPr>
          <p:cNvPr id="11" name="Grafik 48" descr="Aquarell, Pinselstrich, Farbe, Abstrakt, Textur, Bürste">
            <a:extLst>
              <a:ext uri="{FF2B5EF4-FFF2-40B4-BE49-F238E27FC236}">
                <a16:creationId xmlns:a16="http://schemas.microsoft.com/office/drawing/2014/main" id="{E34530A5-CDE4-4CED-A0A1-7880D59E87EA}"/>
              </a:ext>
            </a:extLst>
          </p:cNvPr>
          <p:cNvPicPr>
            <a:picLocks noChangeAspect="1"/>
          </p:cNvPicPr>
          <p:nvPr/>
        </p:nvPicPr>
        <p:blipFill rotWithShape="1">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5674796" y="2914449"/>
            <a:ext cx="1863428" cy="677545"/>
          </a:xfrm>
          <a:prstGeom prst="rect">
            <a:avLst/>
          </a:prstGeom>
          <a:noFill/>
          <a:ln>
            <a:noFill/>
          </a:ln>
          <a:extLst>
            <a:ext uri="{53640926-AAD7-44D8-BBD7-CCE9431645EC}">
              <a14:shadowObscured xmlns:a14="http://schemas.microsoft.com/office/drawing/2010/main"/>
            </a:ext>
          </a:extLst>
        </p:spPr>
      </p:pic>
      <p:pic>
        <p:nvPicPr>
          <p:cNvPr id="6" name="Grafik 617" descr="Aquarell, Pinselstrich, Farbe, Abstrakt, Textur, Bürste">
            <a:extLst>
              <a:ext uri="{FF2B5EF4-FFF2-40B4-BE49-F238E27FC236}">
                <a16:creationId xmlns:a16="http://schemas.microsoft.com/office/drawing/2014/main" id="{7F6482C5-EB32-41BB-A01D-B5075F68EC26}"/>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bwMode="auto">
          <a:xfrm>
            <a:off x="580103" y="722145"/>
            <a:ext cx="1550017"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l-GR" sz="3200" dirty="0"/>
              <a:t>Βήμα 4: Πώς είστε;</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sz="half" idx="1"/>
          </p:nvPr>
        </p:nvSpPr>
        <p:spPr>
          <a:xfrm>
            <a:off x="78658" y="1825624"/>
            <a:ext cx="5941142" cy="4742323"/>
          </a:xfrm>
        </p:spPr>
        <p:txBody>
          <a:bodyPr>
            <a:noAutofit/>
          </a:bodyPr>
          <a:lstStyle/>
          <a:p>
            <a:pPr marL="0" indent="0" algn="just">
              <a:lnSpc>
                <a:spcPct val="130000"/>
              </a:lnSpc>
              <a:buNone/>
            </a:pPr>
            <a:r>
              <a:rPr lang="el-GR" sz="1600" dirty="0">
                <a:solidFill>
                  <a:schemeClr val="accent1"/>
                </a:solidFill>
                <a:latin typeface="Calibri" panose="020F0502020204030204" pitchFamily="34" charset="0"/>
                <a:ea typeface="MyriadPro-Regular"/>
                <a:cs typeface="Arial" panose="020B0604020202020204" pitchFamily="34" charset="0"/>
              </a:rPr>
              <a:t>Είστε τώρα ακόμα το άτομο που επιλέξατε</a:t>
            </a:r>
            <a:r>
              <a:rPr lang="en-US" sz="1600" dirty="0">
                <a:solidFill>
                  <a:schemeClr val="accent1"/>
                </a:solidFill>
                <a:effectLst/>
                <a:latin typeface="Calibri" panose="020F0502020204030204" pitchFamily="34" charset="0"/>
                <a:ea typeface="MyriadPro-Regular"/>
                <a:cs typeface="Arial" panose="020B0604020202020204" pitchFamily="34" charset="0"/>
              </a:rPr>
              <a:t>.  </a:t>
            </a:r>
          </a:p>
          <a:p>
            <a:pPr>
              <a:lnSpc>
                <a:spcPct val="130000"/>
              </a:lnSpc>
              <a:buClr>
                <a:srgbClr val="FFC000"/>
              </a:buClr>
              <a:buFont typeface="Calibri" panose="020F0502020204030204" pitchFamily="34" charset="0"/>
              <a:buChar char="₋"/>
            </a:pPr>
            <a:r>
              <a:rPr lang="el-GR" sz="1600" dirty="0">
                <a:latin typeface="Calibri" panose="020F0502020204030204" pitchFamily="34" charset="0"/>
                <a:ea typeface="MyriadPro-Regular"/>
                <a:cs typeface="Arial" panose="020B0604020202020204" pitchFamily="34" charset="0"/>
              </a:rPr>
              <a:t>Τώρα </a:t>
            </a:r>
            <a:r>
              <a:rPr lang="el-GR" sz="1600" b="1" dirty="0">
                <a:latin typeface="Calibri" panose="020F0502020204030204" pitchFamily="34" charset="0"/>
                <a:ea typeface="MyriadPro-Regular"/>
                <a:cs typeface="Arial" panose="020B0604020202020204" pitchFamily="34" charset="0"/>
              </a:rPr>
              <a:t>πείτε μας για τις βασικές σας ανάγκες</a:t>
            </a:r>
            <a:r>
              <a:rPr lang="en-US" sz="1600" dirty="0">
                <a:latin typeface="Calibri" panose="020F0502020204030204" pitchFamily="34" charset="0"/>
                <a:ea typeface="MyriadPro-Regular"/>
                <a:cs typeface="Arial" panose="020B0604020202020204" pitchFamily="34" charset="0"/>
              </a:rPr>
              <a:t>. </a:t>
            </a:r>
          </a:p>
          <a:p>
            <a:pPr>
              <a:lnSpc>
                <a:spcPct val="130000"/>
              </a:lnSpc>
              <a:buClr>
                <a:srgbClr val="FFC000"/>
              </a:buClr>
              <a:buFont typeface="Calibri" panose="020F0502020204030204" pitchFamily="34" charset="0"/>
              <a:buChar char="₋"/>
            </a:pPr>
            <a:r>
              <a:rPr lang="el-GR" sz="1600" dirty="0">
                <a:latin typeface="Calibri" panose="020F0502020204030204" pitchFamily="34" charset="0"/>
                <a:ea typeface="MyriadPro-Regular"/>
                <a:cs typeface="Arial" panose="020B0604020202020204" pitchFamily="34" charset="0"/>
              </a:rPr>
              <a:t>Αφιερώστε χρόνο για να </a:t>
            </a:r>
            <a:r>
              <a:rPr lang="el-GR" sz="1600" b="1" dirty="0">
                <a:latin typeface="Calibri" panose="020F0502020204030204" pitchFamily="34" charset="0"/>
                <a:ea typeface="MyriadPro-Regular"/>
                <a:cs typeface="Arial" panose="020B0604020202020204" pitchFamily="34" charset="0"/>
              </a:rPr>
              <a:t>σκεφτείτε και να απαντήσετε</a:t>
            </a:r>
            <a:r>
              <a:rPr lang="el-GR" sz="1600" dirty="0">
                <a:latin typeface="Calibri" panose="020F0502020204030204" pitchFamily="34" charset="0"/>
                <a:ea typeface="MyriadPro-Regular"/>
                <a:cs typeface="Arial" panose="020B0604020202020204" pitchFamily="34" charset="0"/>
              </a:rPr>
              <a:t> σε αυτές τις ερωτήσεις</a:t>
            </a:r>
            <a:r>
              <a:rPr lang="en-US" sz="1600" dirty="0">
                <a:effectLst/>
                <a:latin typeface="Calibri" panose="020F0502020204030204" pitchFamily="34" charset="0"/>
                <a:ea typeface="MyriadPro-Regular"/>
                <a:cs typeface="Arial" panose="020B0604020202020204" pitchFamily="34" charset="0"/>
              </a:rPr>
              <a:t>:</a:t>
            </a:r>
          </a:p>
          <a:p>
            <a:pPr marL="0" indent="0" algn="just">
              <a:lnSpc>
                <a:spcPct val="130000"/>
              </a:lnSpc>
              <a:buNone/>
            </a:pPr>
            <a:r>
              <a:rPr lang="el-GR" sz="16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  Επιβίωση</a:t>
            </a:r>
            <a:r>
              <a:rPr lang="en-US" sz="16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p>
          <a:p>
            <a:pPr lvl="1" algn="just">
              <a:lnSpc>
                <a:spcPct val="130000"/>
              </a:lnSpc>
            </a:pPr>
            <a:r>
              <a:rPr lang="el-GR" sz="1600" i="1" dirty="0">
                <a:latin typeface="Calibri" panose="020F0502020204030204" pitchFamily="34" charset="0"/>
                <a:ea typeface="MyriadPro-Regular"/>
                <a:cs typeface="Arial" panose="020B0604020202020204" pitchFamily="34" charset="0"/>
              </a:rPr>
              <a:t>Απειλείται η ανάγκη σας για ασφάλεια και επιβίωση; Από τι; </a:t>
            </a:r>
          </a:p>
          <a:p>
            <a:pPr lvl="1" algn="just">
              <a:lnSpc>
                <a:spcPct val="130000"/>
              </a:lnSpc>
            </a:pPr>
            <a:r>
              <a:rPr lang="el-GR" sz="1600" i="1" dirty="0">
                <a:latin typeface="Calibri" panose="020F0502020204030204" pitchFamily="34" charset="0"/>
                <a:ea typeface="MyriadPro-Regular"/>
                <a:cs typeface="Arial" panose="020B0604020202020204" pitchFamily="34" charset="0"/>
              </a:rPr>
              <a:t>Η ανάγκη σας για ασφάλεια και επιβίωση ικανοποιείται κάπου; -Που;</a:t>
            </a:r>
            <a:endParaRPr lang="en-US" sz="1600" i="1" dirty="0">
              <a:latin typeface="Calibri" panose="020F0502020204030204" pitchFamily="34" charset="0"/>
              <a:ea typeface="MyriadPro-Regular"/>
              <a:cs typeface="Arial" panose="020B0604020202020204" pitchFamily="34" charset="0"/>
            </a:endParaRPr>
          </a:p>
          <a:p>
            <a:pPr marL="0" indent="0" algn="just">
              <a:lnSpc>
                <a:spcPct val="130000"/>
              </a:lnSpc>
              <a:buNone/>
            </a:pPr>
            <a:r>
              <a:rPr lang="el-GR" sz="1600" b="1" dirty="0">
                <a:effectLst/>
                <a:latin typeface="Calibri" panose="020F0502020204030204" pitchFamily="34" charset="0"/>
                <a:ea typeface="MyriadPro-Regular"/>
                <a:cs typeface="Arial" panose="020B0604020202020204" pitchFamily="34" charset="0"/>
              </a:rPr>
              <a:t>  </a:t>
            </a:r>
            <a:r>
              <a:rPr lang="el-GR" sz="16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Αγάπη και «ανήκειν»</a:t>
            </a:r>
            <a:r>
              <a:rPr lang="en-US" sz="16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p>
          <a:p>
            <a:pPr lvl="1" algn="just">
              <a:lnSpc>
                <a:spcPct val="130000"/>
              </a:lnSpc>
            </a:pPr>
            <a:r>
              <a:rPr lang="el-GR" sz="1600" i="1" dirty="0">
                <a:latin typeface="Calibri" panose="020F0502020204030204" pitchFamily="34" charset="0"/>
                <a:cs typeface="Arial" panose="020B0604020202020204" pitchFamily="34" charset="0"/>
              </a:rPr>
              <a:t>Υπάρχει κάποιος στον οποίο αυτήν τη στιγμή αισθάνεστε ότι ανήκετε; Ποιος είναι; </a:t>
            </a:r>
          </a:p>
          <a:p>
            <a:pPr lvl="1" algn="just">
              <a:lnSpc>
                <a:spcPct val="130000"/>
              </a:lnSpc>
            </a:pPr>
            <a:r>
              <a:rPr lang="el-GR" sz="1600" i="1" dirty="0">
                <a:latin typeface="Calibri" panose="020F0502020204030204" pitchFamily="34" charset="0"/>
                <a:cs typeface="Arial" panose="020B0604020202020204" pitchFamily="34" charset="0"/>
              </a:rPr>
              <a:t>Ποιον θέλετε να υπερασπιστείτε;</a:t>
            </a:r>
            <a:endParaRPr lang="en-GB" sz="1600" dirty="0"/>
          </a:p>
        </p:txBody>
      </p:sp>
      <p:sp>
        <p:nvSpPr>
          <p:cNvPr id="4" name="Θέση περιεχομένου 3">
            <a:extLst>
              <a:ext uri="{FF2B5EF4-FFF2-40B4-BE49-F238E27FC236}">
                <a16:creationId xmlns:a16="http://schemas.microsoft.com/office/drawing/2014/main" id="{B0CC7C63-6472-4947-BE94-3AF453FD9569}"/>
              </a:ext>
            </a:extLst>
          </p:cNvPr>
          <p:cNvSpPr>
            <a:spLocks noGrp="1"/>
          </p:cNvSpPr>
          <p:nvPr>
            <p:ph sz="half" idx="2"/>
          </p:nvPr>
        </p:nvSpPr>
        <p:spPr>
          <a:xfrm>
            <a:off x="6132873" y="464418"/>
            <a:ext cx="5980469" cy="4351338"/>
          </a:xfrm>
          <a:noFill/>
        </p:spPr>
        <p:txBody>
          <a:bodyPr>
            <a:noAutofit/>
          </a:bodyPr>
          <a:lstStyle/>
          <a:p>
            <a:pPr marL="0" indent="0" algn="just">
              <a:lnSpc>
                <a:spcPct val="130000"/>
              </a:lnSpc>
              <a:buNone/>
            </a:pPr>
            <a:r>
              <a:rPr lang="el-GR" sz="16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Διασκέδαση</a:t>
            </a:r>
            <a:r>
              <a:rPr lang="en-US" sz="16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p>
          <a:p>
            <a:pPr lvl="1" algn="just">
              <a:lnSpc>
                <a:spcPct val="130000"/>
              </a:lnSpc>
            </a:pPr>
            <a:r>
              <a:rPr lang="el-GR" sz="1600" i="1" dirty="0">
                <a:latin typeface="Calibri" panose="020F0502020204030204" pitchFamily="34" charset="0"/>
                <a:ea typeface="MyriadPro-Regular"/>
                <a:cs typeface="Arial" panose="020B0604020202020204" pitchFamily="34" charset="0"/>
              </a:rPr>
              <a:t>Θεωρείτε την κατάσταση μάλλον βαρετή ή συναρπαστική αυτή τη στιγμή - γιατί;</a:t>
            </a:r>
          </a:p>
          <a:p>
            <a:pPr lvl="1" algn="just">
              <a:lnSpc>
                <a:spcPct val="130000"/>
              </a:lnSpc>
            </a:pPr>
            <a:r>
              <a:rPr lang="el-GR" sz="1600" i="1" dirty="0">
                <a:latin typeface="Calibri" panose="020F0502020204030204" pitchFamily="34" charset="0"/>
                <a:ea typeface="MyriadPro-Regular"/>
                <a:cs typeface="Arial" panose="020B0604020202020204" pitchFamily="34" charset="0"/>
              </a:rPr>
              <a:t>Τι πιθανότητες σας δίνει αυτή η κατάσταση για να ανακαλύψετε κάτι νέο;</a:t>
            </a:r>
          </a:p>
          <a:p>
            <a:pPr lvl="1" algn="just">
              <a:lnSpc>
                <a:spcPct val="130000"/>
              </a:lnSpc>
            </a:pPr>
            <a:r>
              <a:rPr lang="el-GR" sz="1600" i="1" dirty="0">
                <a:latin typeface="Calibri" panose="020F0502020204030204" pitchFamily="34" charset="0"/>
                <a:ea typeface="MyriadPro-Regular"/>
                <a:cs typeface="Arial" panose="020B0604020202020204" pitchFamily="34" charset="0"/>
              </a:rPr>
              <a:t>Τι σας ενδιαφέρει αυτή τη στιγμή; Πώς θα μπορούσατε να ικανοποιήσετε την περιέργειά σας;</a:t>
            </a:r>
            <a:r>
              <a:rPr lang="en-US" sz="1600" b="1" dirty="0">
                <a:latin typeface="Calibri" panose="020F0502020204030204" pitchFamily="34" charset="0"/>
                <a:ea typeface="MyriadPro-Regular"/>
                <a:cs typeface="Arial" panose="020B0604020202020204" pitchFamily="34" charset="0"/>
              </a:rPr>
              <a:t> </a:t>
            </a:r>
          </a:p>
          <a:p>
            <a:pPr marL="0" indent="0" algn="just">
              <a:lnSpc>
                <a:spcPct val="130000"/>
              </a:lnSpc>
              <a:buNone/>
            </a:pPr>
            <a:r>
              <a:rPr lang="el-GR" sz="16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Ελευθερία</a:t>
            </a:r>
            <a:r>
              <a:rPr lang="en-US" sz="16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p>
          <a:p>
            <a:pPr lvl="1" algn="just">
              <a:lnSpc>
                <a:spcPct val="130000"/>
              </a:lnSpc>
            </a:pPr>
            <a:r>
              <a:rPr lang="el-GR" sz="1600" i="1" dirty="0">
                <a:latin typeface="Calibri" panose="020F0502020204030204" pitchFamily="34" charset="0"/>
                <a:ea typeface="MyriadPro-Regular"/>
                <a:cs typeface="Arial" panose="020B0604020202020204" pitchFamily="34" charset="0"/>
              </a:rPr>
              <a:t>Σε ποιους τομείς αισθάνεστε ελεύθεροι;</a:t>
            </a:r>
          </a:p>
          <a:p>
            <a:pPr lvl="1" algn="just">
              <a:lnSpc>
                <a:spcPct val="130000"/>
              </a:lnSpc>
            </a:pPr>
            <a:r>
              <a:rPr lang="el-GR" sz="1600" i="1" dirty="0">
                <a:latin typeface="Calibri" panose="020F0502020204030204" pitchFamily="34" charset="0"/>
                <a:ea typeface="MyriadPro-Regular"/>
                <a:cs typeface="Arial" panose="020B0604020202020204" pitchFamily="34" charset="0"/>
              </a:rPr>
              <a:t>Σε ποιους τομείς σας εξουσιάζει κάποιος άλλος;</a:t>
            </a:r>
          </a:p>
          <a:p>
            <a:pPr lvl="1" algn="just">
              <a:lnSpc>
                <a:spcPct val="130000"/>
              </a:lnSpc>
            </a:pPr>
            <a:r>
              <a:rPr lang="el-GR" sz="1600" i="1" dirty="0">
                <a:latin typeface="Calibri" panose="020F0502020204030204" pitchFamily="34" charset="0"/>
                <a:ea typeface="MyriadPro-Regular"/>
                <a:cs typeface="Arial" panose="020B0604020202020204" pitchFamily="34" charset="0"/>
              </a:rPr>
              <a:t>Για ποιον έχετε ευθύνη;</a:t>
            </a:r>
          </a:p>
          <a:p>
            <a:pPr lvl="1" algn="just">
              <a:lnSpc>
                <a:spcPct val="130000"/>
              </a:lnSpc>
            </a:pPr>
            <a:r>
              <a:rPr lang="el-GR" sz="1600" i="1" dirty="0">
                <a:latin typeface="Calibri" panose="020F0502020204030204" pitchFamily="34" charset="0"/>
                <a:ea typeface="MyriadPro-Regular"/>
                <a:cs typeface="Arial" panose="020B0604020202020204" pitchFamily="34" charset="0"/>
              </a:rPr>
              <a:t>Για ποιον νιώθετε υπεύθυνοι;</a:t>
            </a:r>
          </a:p>
          <a:p>
            <a:pPr marL="0" indent="0" algn="just">
              <a:lnSpc>
                <a:spcPct val="130000"/>
              </a:lnSpc>
              <a:buNone/>
            </a:pPr>
            <a:r>
              <a:rPr lang="el-GR" sz="16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Ισχύς</a:t>
            </a:r>
            <a:r>
              <a:rPr lang="en-US" sz="16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p>
          <a:p>
            <a:pPr lvl="1" algn="just">
              <a:lnSpc>
                <a:spcPct val="130000"/>
              </a:lnSpc>
            </a:pPr>
            <a:r>
              <a:rPr lang="el-GR" sz="1600" i="1" dirty="0">
                <a:latin typeface="Calibri" panose="020F0502020204030204" pitchFamily="34" charset="0"/>
                <a:ea typeface="MyriadPro-Regular"/>
                <a:cs typeface="Arial" panose="020B0604020202020204" pitchFamily="34" charset="0"/>
              </a:rPr>
              <a:t>Αυτήν τη στιγμή νιώθετε πιο ισχυροί ή ανίσχυροι;</a:t>
            </a:r>
          </a:p>
          <a:p>
            <a:pPr lvl="1" algn="just">
              <a:lnSpc>
                <a:spcPct val="130000"/>
              </a:lnSpc>
            </a:pPr>
            <a:r>
              <a:rPr lang="el-GR" sz="1600" i="1" dirty="0">
                <a:latin typeface="Calibri" panose="020F0502020204030204" pitchFamily="34" charset="0"/>
                <a:ea typeface="MyriadPro-Regular"/>
                <a:cs typeface="Arial" panose="020B0604020202020204" pitchFamily="34" charset="0"/>
              </a:rPr>
              <a:t>Σε ποιους τομείς της κατάστασης έχετε επιρροή;</a:t>
            </a:r>
          </a:p>
          <a:p>
            <a:pPr lvl="1" algn="just">
              <a:lnSpc>
                <a:spcPct val="130000"/>
              </a:lnSpc>
            </a:pPr>
            <a:r>
              <a:rPr lang="el-GR" sz="1600" i="1" dirty="0">
                <a:latin typeface="Calibri" panose="020F0502020204030204" pitchFamily="34" charset="0"/>
                <a:ea typeface="MyriadPro-Regular"/>
                <a:cs typeface="Arial" panose="020B0604020202020204" pitchFamily="34" charset="0"/>
              </a:rPr>
              <a:t>Σε ποιους τομείς της κατάστασης δεν έχετε καμία επιρροή;</a:t>
            </a:r>
            <a:endParaRPr lang="en-US" sz="1600" i="1" dirty="0">
              <a:latin typeface="Calibri" panose="020F0502020204030204" pitchFamily="34" charset="0"/>
              <a:ea typeface="MyriadPro-Regular"/>
              <a:cs typeface="Arial" panose="020B0604020202020204" pitchFamily="34" charset="0"/>
            </a:endParaRPr>
          </a:p>
          <a:p>
            <a:pPr lvl="1" algn="just">
              <a:lnSpc>
                <a:spcPct val="130000"/>
              </a:lnSpc>
            </a:pPr>
            <a:endParaRPr lang="en-GB" sz="1600" dirty="0"/>
          </a:p>
        </p:txBody>
      </p:sp>
      <p:pic>
        <p:nvPicPr>
          <p:cNvPr id="5" name="Γραφικό 4" descr="Ίχνη παπουτσιών περίγραμμα">
            <a:extLst>
              <a:ext uri="{FF2B5EF4-FFF2-40B4-BE49-F238E27FC236}">
                <a16:creationId xmlns:a16="http://schemas.microsoft.com/office/drawing/2014/main" id="{BE6EFDAA-22ED-4705-B211-377C66560BCB}"/>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24708124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4113" descr="Aquarell, Pinselstrich, Farbe, Abstrakt, Textur, Bürste">
            <a:extLst>
              <a:ext uri="{FF2B5EF4-FFF2-40B4-BE49-F238E27FC236}">
                <a16:creationId xmlns:a16="http://schemas.microsoft.com/office/drawing/2014/main" id="{AA1F69FA-5A62-454F-B1D7-6D68B28066CF}"/>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62471" y="4843663"/>
            <a:ext cx="2320083" cy="530686"/>
          </a:xfrm>
          <a:prstGeom prst="rect">
            <a:avLst/>
          </a:prstGeom>
          <a:noFill/>
          <a:ln>
            <a:noFill/>
          </a:ln>
          <a:extLst>
            <a:ext uri="{53640926-AAD7-44D8-BBD7-CCE9431645EC}">
              <a14:shadowObscured xmlns:a14="http://schemas.microsoft.com/office/drawing/2010/main"/>
            </a:ext>
          </a:extLst>
        </p:spPr>
      </p:pic>
      <p:pic>
        <p:nvPicPr>
          <p:cNvPr id="8" name="Grafik 4156" descr="Aquarell, Pinselstrich, Farbe, Abstrakt, Textur, Bürste">
            <a:extLst>
              <a:ext uri="{FF2B5EF4-FFF2-40B4-BE49-F238E27FC236}">
                <a16:creationId xmlns:a16="http://schemas.microsoft.com/office/drawing/2014/main" id="{3694AC30-988E-4ECA-8882-A37528BBE5EF}"/>
              </a:ext>
            </a:extLst>
          </p:cNvPr>
          <p:cNvPicPr>
            <a:picLocks noChangeAspect="1"/>
          </p:cNvPicPr>
          <p:nvPr/>
        </p:nvPicPr>
        <p:blipFill rotWithShape="1">
          <a:blip r:embed="rId3" cstate="hq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0" y="3200015"/>
            <a:ext cx="1291920" cy="655354"/>
          </a:xfrm>
          <a:prstGeom prst="rect">
            <a:avLst/>
          </a:prstGeom>
          <a:noFill/>
          <a:ln>
            <a:noFill/>
          </a:ln>
          <a:extLst>
            <a:ext uri="{53640926-AAD7-44D8-BBD7-CCE9431645EC}">
              <a14:shadowObscured xmlns:a14="http://schemas.microsoft.com/office/drawing/2010/main"/>
            </a:ext>
          </a:extLst>
        </p:spPr>
      </p:pic>
      <p:pic>
        <p:nvPicPr>
          <p:cNvPr id="10" name="Εικόνα 9" descr="Εικόνα που περιέχει κομμάτι, φέτα, σνακ&#10;&#10;Περιγραφή που δημιουργήθηκε αυτόματα">
            <a:extLst>
              <a:ext uri="{FF2B5EF4-FFF2-40B4-BE49-F238E27FC236}">
                <a16:creationId xmlns:a16="http://schemas.microsoft.com/office/drawing/2014/main" id="{34D99304-A352-4BE7-813D-5E4284CD78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09896" y="1549275"/>
            <a:ext cx="1758416" cy="574494"/>
          </a:xfrm>
          <a:prstGeom prst="rect">
            <a:avLst/>
          </a:prstGeom>
          <a:noFill/>
        </p:spPr>
      </p:pic>
      <p:pic>
        <p:nvPicPr>
          <p:cNvPr id="9" name="Grafik 41" descr="Aquarell, Pinselstrich, Farbe, Abstrakt, Textur, Bürste">
            <a:extLst>
              <a:ext uri="{FF2B5EF4-FFF2-40B4-BE49-F238E27FC236}">
                <a16:creationId xmlns:a16="http://schemas.microsoft.com/office/drawing/2014/main" id="{ED456E8B-FDB6-418F-A56A-DFBA040B2016}"/>
              </a:ext>
            </a:extLst>
          </p:cNvPr>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404793" y="4504648"/>
            <a:ext cx="1863427" cy="609600"/>
          </a:xfrm>
          <a:prstGeom prst="rect">
            <a:avLst/>
          </a:prstGeom>
          <a:noFill/>
          <a:ln>
            <a:noFill/>
          </a:ln>
          <a:extLst>
            <a:ext uri="{53640926-AAD7-44D8-BBD7-CCE9431645EC}">
              <a14:shadowObscured xmlns:a14="http://schemas.microsoft.com/office/drawing/2010/main"/>
            </a:ext>
          </a:extLst>
        </p:spPr>
      </p:pic>
      <p:pic>
        <p:nvPicPr>
          <p:cNvPr id="12" name="Grafik 48" descr="Aquarell, Pinselstrich, Farbe, Abstrakt, Textur, Bürste">
            <a:extLst>
              <a:ext uri="{FF2B5EF4-FFF2-40B4-BE49-F238E27FC236}">
                <a16:creationId xmlns:a16="http://schemas.microsoft.com/office/drawing/2014/main" id="{08C10C41-2FB9-44AB-B6A9-9C9D9A9FF6AF}"/>
              </a:ext>
            </a:extLst>
          </p:cNvPr>
          <p:cNvPicPr>
            <a:picLocks noChangeAspect="1"/>
          </p:cNvPicPr>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5273320" y="2797145"/>
            <a:ext cx="1863428" cy="677545"/>
          </a:xfrm>
          <a:prstGeom prst="rect">
            <a:avLst/>
          </a:prstGeom>
          <a:noFill/>
          <a:ln>
            <a:noFill/>
          </a:ln>
          <a:extLst>
            <a:ext uri="{53640926-AAD7-44D8-BBD7-CCE9431645EC}">
              <a14:shadowObscured xmlns:a14="http://schemas.microsoft.com/office/drawing/2010/main"/>
            </a:ext>
          </a:extLst>
        </p:spPr>
      </p:pic>
      <p:pic>
        <p:nvPicPr>
          <p:cNvPr id="7" name="Grafik 617" descr="Aquarell, Pinselstrich, Farbe, Abstrakt, Textur, Bürste">
            <a:extLst>
              <a:ext uri="{FF2B5EF4-FFF2-40B4-BE49-F238E27FC236}">
                <a16:creationId xmlns:a16="http://schemas.microsoft.com/office/drawing/2014/main" id="{2F16C609-E9CD-4A5D-91D8-7EC90DFC87F8}"/>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bwMode="auto">
          <a:xfrm>
            <a:off x="580103" y="722145"/>
            <a:ext cx="1550017"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l-GR" sz="3200" dirty="0"/>
              <a:t>Βήμα 5: Τι θα κάνατε τώρα;</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sz="half" idx="1"/>
          </p:nvPr>
        </p:nvSpPr>
        <p:spPr>
          <a:xfrm>
            <a:off x="108156" y="1693016"/>
            <a:ext cx="5348748" cy="4963423"/>
          </a:xfrm>
        </p:spPr>
        <p:txBody>
          <a:bodyPr>
            <a:normAutofit fontScale="77500" lnSpcReduction="20000"/>
          </a:bodyPr>
          <a:lstStyle/>
          <a:p>
            <a:pPr marL="0" indent="0" algn="just">
              <a:lnSpc>
                <a:spcPct val="130000"/>
              </a:lnSpc>
              <a:buNone/>
            </a:pPr>
            <a:r>
              <a:rPr lang="el-GR" sz="2100" i="1" dirty="0">
                <a:solidFill>
                  <a:schemeClr val="accent1"/>
                </a:solidFill>
                <a:latin typeface="Calibri" panose="020F0502020204030204" pitchFamily="34" charset="0"/>
                <a:ea typeface="MyriadPro-Regular"/>
                <a:cs typeface="Arial" panose="020B0604020202020204" pitchFamily="34" charset="0"/>
              </a:rPr>
              <a:t>Πώς θα ενεργούσατε τώρα; Ποια από τις ανάγκες σας θα θέλατε να καλύψετε περισσότερο σε αυτήν την κατάσταση;</a:t>
            </a:r>
            <a:r>
              <a:rPr lang="en-US" sz="2100" i="1" dirty="0">
                <a:solidFill>
                  <a:schemeClr val="accent1"/>
                </a:solidFill>
                <a:effectLst/>
                <a:latin typeface="Calibri" panose="020F0502020204030204" pitchFamily="34" charset="0"/>
                <a:ea typeface="MyriadPro-Regular"/>
                <a:cs typeface="Arial" panose="020B0604020202020204" pitchFamily="34" charset="0"/>
              </a:rPr>
              <a:t> </a:t>
            </a:r>
          </a:p>
          <a:p>
            <a:pPr marL="0" indent="0" algn="just">
              <a:lnSpc>
                <a:spcPct val="130000"/>
              </a:lnSpc>
              <a:buNone/>
            </a:pPr>
            <a:r>
              <a:rPr lang="el-GR" sz="2100" b="1" dirty="0">
                <a:latin typeface="Calibri" panose="020F0502020204030204" pitchFamily="34" charset="0"/>
                <a:ea typeface="MyriadPro-Regular"/>
                <a:cs typeface="Arial" panose="020B0604020202020204" pitchFamily="34" charset="0"/>
              </a:rPr>
              <a:t>Αποφασίστε για δύο ανάγκες </a:t>
            </a:r>
            <a:r>
              <a:rPr lang="el-GR" sz="2100" dirty="0">
                <a:latin typeface="Calibri" panose="020F0502020204030204" pitchFamily="34" charset="0"/>
                <a:ea typeface="MyriadPro-Regular"/>
                <a:cs typeface="Arial" panose="020B0604020202020204" pitchFamily="34" charset="0"/>
              </a:rPr>
              <a:t>που θεωρείτε πιο σημαντικές αυτή τη στιγμή και απαντήστε στις ερωτήσεις σχετικά με αυτές </a:t>
            </a:r>
            <a:r>
              <a:rPr lang="en-GB" sz="2100" dirty="0">
                <a:effectLst/>
                <a:latin typeface="Calibri" panose="020F0502020204030204" pitchFamily="34" charset="0"/>
                <a:ea typeface="MyriadPro-Regular"/>
                <a:cs typeface="Arial" panose="020B0604020202020204" pitchFamily="34" charset="0"/>
              </a:rPr>
              <a:t>:</a:t>
            </a:r>
          </a:p>
          <a:p>
            <a:pPr marL="0" indent="0" algn="just">
              <a:lnSpc>
                <a:spcPct val="130000"/>
              </a:lnSpc>
              <a:buNone/>
            </a:pP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  </a:t>
            </a:r>
            <a:r>
              <a:rPr lang="el-GR"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Επιβίωση</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p>
          <a:p>
            <a:pPr lvl="1" algn="just">
              <a:lnSpc>
                <a:spcPct val="130000"/>
              </a:lnSpc>
            </a:pPr>
            <a:r>
              <a:rPr lang="el-GR" sz="2000" i="1" dirty="0">
                <a:latin typeface="Calibri" panose="020F0502020204030204" pitchFamily="34" charset="0"/>
                <a:ea typeface="MyriadPro-Regular"/>
                <a:cs typeface="Arial" panose="020B0604020202020204" pitchFamily="34" charset="0"/>
              </a:rPr>
              <a:t>Τι μπορείτε να κάνετε αυτή τη στιγμή για να νιώσετε πιο ασφαλείς;</a:t>
            </a:r>
          </a:p>
          <a:p>
            <a:pPr lvl="1" algn="just">
              <a:lnSpc>
                <a:spcPct val="130000"/>
              </a:lnSpc>
            </a:pPr>
            <a:r>
              <a:rPr lang="el-GR" sz="2000" i="1" dirty="0">
                <a:latin typeface="Calibri" panose="020F0502020204030204" pitchFamily="34" charset="0"/>
                <a:ea typeface="MyriadPro-Regular"/>
                <a:cs typeface="Arial" panose="020B0604020202020204" pitchFamily="34" charset="0"/>
              </a:rPr>
              <a:t>Ποιος χρειάζεται περισσότερο προστασία σε αυτή την κατάσταση;</a:t>
            </a:r>
            <a:r>
              <a:rPr lang="en-US" sz="2000" i="1" dirty="0">
                <a:latin typeface="Calibri" panose="020F0502020204030204" pitchFamily="34" charset="0"/>
                <a:ea typeface="MyriadPro-Regular"/>
                <a:cs typeface="Arial" panose="020B0604020202020204" pitchFamily="34" charset="0"/>
              </a:rPr>
              <a:t> </a:t>
            </a:r>
          </a:p>
          <a:p>
            <a:pPr marL="0" indent="0" algn="just">
              <a:lnSpc>
                <a:spcPct val="130000"/>
              </a:lnSpc>
              <a:buNone/>
            </a:pPr>
            <a:r>
              <a:rPr lang="el-GR"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Αγάπη και «ανήκειν»:</a:t>
            </a:r>
            <a:endPar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endParaRPr>
          </a:p>
          <a:p>
            <a:pPr lvl="1" algn="just">
              <a:lnSpc>
                <a:spcPct val="130000"/>
              </a:lnSpc>
            </a:pPr>
            <a:r>
              <a:rPr lang="el-GR" sz="2000" i="1" dirty="0">
                <a:latin typeface="Calibri" panose="020F0502020204030204" pitchFamily="34" charset="0"/>
                <a:ea typeface="MyriadPro-Regular"/>
                <a:cs typeface="Arial" panose="020B0604020202020204" pitchFamily="34" charset="0"/>
              </a:rPr>
              <a:t>Πώς μπορείτε να κερδίσετε την εμπιστοσύνη ενός άλλου ατόμου;</a:t>
            </a:r>
          </a:p>
          <a:p>
            <a:pPr lvl="1" algn="just">
              <a:lnSpc>
                <a:spcPct val="130000"/>
              </a:lnSpc>
            </a:pPr>
            <a:r>
              <a:rPr lang="el-GR" sz="2000" i="1" dirty="0">
                <a:latin typeface="Calibri" panose="020F0502020204030204" pitchFamily="34" charset="0"/>
                <a:ea typeface="MyriadPro-Regular"/>
                <a:cs typeface="Arial" panose="020B0604020202020204" pitchFamily="34" charset="0"/>
              </a:rPr>
              <a:t>Σε ποιον θα μπορούσατε να δώσετε χαρά τώρα, - μέσα από τι;</a:t>
            </a:r>
            <a:endParaRPr lang="en-US" sz="2000" i="1" dirty="0">
              <a:effectLst/>
              <a:latin typeface="Calibri" panose="020F0502020204030204" pitchFamily="34" charset="0"/>
              <a:ea typeface="MyriadPro-Regular"/>
              <a:cs typeface="Arial" panose="020B0604020202020204" pitchFamily="34" charset="0"/>
            </a:endParaRPr>
          </a:p>
        </p:txBody>
      </p:sp>
      <p:sp>
        <p:nvSpPr>
          <p:cNvPr id="5" name="Θέση περιεχομένου 4">
            <a:extLst>
              <a:ext uri="{FF2B5EF4-FFF2-40B4-BE49-F238E27FC236}">
                <a16:creationId xmlns:a16="http://schemas.microsoft.com/office/drawing/2014/main" id="{261A2E38-4C9C-493E-A321-6F420E609B10}"/>
              </a:ext>
            </a:extLst>
          </p:cNvPr>
          <p:cNvSpPr>
            <a:spLocks noGrp="1"/>
          </p:cNvSpPr>
          <p:nvPr>
            <p:ph sz="half" idx="2"/>
          </p:nvPr>
        </p:nvSpPr>
        <p:spPr>
          <a:xfrm>
            <a:off x="5683045" y="1602658"/>
            <a:ext cx="6400799" cy="5255341"/>
          </a:xfrm>
        </p:spPr>
        <p:txBody>
          <a:bodyPr>
            <a:normAutofit fontScale="77500" lnSpcReduction="20000"/>
          </a:bodyPr>
          <a:lstStyle/>
          <a:p>
            <a:pPr marL="0" indent="0" algn="just">
              <a:lnSpc>
                <a:spcPct val="130000"/>
              </a:lnSpc>
              <a:buNone/>
            </a:pPr>
            <a:r>
              <a:rPr lang="el-GR"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Διασκέδαση</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p>
          <a:p>
            <a:pPr lvl="1" algn="just">
              <a:lnSpc>
                <a:spcPct val="130000"/>
              </a:lnSpc>
            </a:pPr>
            <a:r>
              <a:rPr lang="el-GR" sz="2000" i="1" dirty="0">
                <a:latin typeface="Calibri" panose="020F0502020204030204" pitchFamily="34" charset="0"/>
                <a:ea typeface="MyriadPro-Regular"/>
                <a:cs typeface="Arial" panose="020B0604020202020204" pitchFamily="34" charset="0"/>
              </a:rPr>
              <a:t>Τι θα μπορούσατε να κάνετε αυτή τη στιγμή για να κάνετε κάποιον να γελάσει;</a:t>
            </a:r>
          </a:p>
          <a:p>
            <a:pPr lvl="1" algn="just">
              <a:lnSpc>
                <a:spcPct val="130000"/>
              </a:lnSpc>
            </a:pPr>
            <a:r>
              <a:rPr lang="el-GR" sz="2000" i="1" dirty="0">
                <a:latin typeface="Calibri" panose="020F0502020204030204" pitchFamily="34" charset="0"/>
                <a:ea typeface="MyriadPro-Regular"/>
                <a:cs typeface="Arial" panose="020B0604020202020204" pitchFamily="34" charset="0"/>
              </a:rPr>
              <a:t>Πώς θα επηρέαζε αυτό την κατάσταση;</a:t>
            </a:r>
            <a:endParaRPr lang="en-US" sz="2000" i="1" dirty="0">
              <a:latin typeface="Calibri" panose="020F0502020204030204" pitchFamily="34" charset="0"/>
              <a:ea typeface="MyriadPro-Regular"/>
              <a:cs typeface="Arial" panose="020B0604020202020204" pitchFamily="34" charset="0"/>
            </a:endParaRPr>
          </a:p>
          <a:p>
            <a:pPr marL="0" indent="0" algn="just">
              <a:lnSpc>
                <a:spcPct val="130000"/>
              </a:lnSpc>
              <a:buNone/>
            </a:pPr>
            <a:r>
              <a:rPr lang="el-GR"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Ελευθερία</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p>
          <a:p>
            <a:pPr lvl="1" algn="just">
              <a:lnSpc>
                <a:spcPct val="130000"/>
              </a:lnSpc>
            </a:pPr>
            <a:r>
              <a:rPr lang="el-GR" sz="2000" i="1" dirty="0">
                <a:latin typeface="Calibri" panose="020F0502020204030204" pitchFamily="34" charset="0"/>
                <a:ea typeface="MyriadPro-Regular"/>
                <a:cs typeface="Arial" panose="020B0604020202020204" pitchFamily="34" charset="0"/>
              </a:rPr>
              <a:t>Τι θα μπορούσατε να αποφασίσετε τώρα για να βελτιώσετε την κατάστασή σας;</a:t>
            </a:r>
          </a:p>
          <a:p>
            <a:pPr lvl="1" algn="just">
              <a:lnSpc>
                <a:spcPct val="130000"/>
              </a:lnSpc>
            </a:pPr>
            <a:r>
              <a:rPr lang="el-GR" sz="2000" i="1" dirty="0">
                <a:latin typeface="Calibri" panose="020F0502020204030204" pitchFamily="34" charset="0"/>
                <a:ea typeface="MyriadPro-Regular"/>
                <a:cs typeface="Arial" panose="020B0604020202020204" pitchFamily="34" charset="0"/>
              </a:rPr>
              <a:t>Τι συνέπειες θα είχε αυτή η απόφαση για εσάς;</a:t>
            </a:r>
          </a:p>
          <a:p>
            <a:pPr lvl="1" algn="just">
              <a:lnSpc>
                <a:spcPct val="130000"/>
              </a:lnSpc>
            </a:pPr>
            <a:r>
              <a:rPr lang="el-GR" sz="2000" i="1" dirty="0">
                <a:latin typeface="Calibri" panose="020F0502020204030204" pitchFamily="34" charset="0"/>
                <a:ea typeface="MyriadPro-Regular"/>
                <a:cs typeface="Arial" panose="020B0604020202020204" pitchFamily="34" charset="0"/>
              </a:rPr>
              <a:t>Τι συνέπειες θα είχε αυτή η απόφαση για άλλους;</a:t>
            </a:r>
          </a:p>
          <a:p>
            <a:pPr marL="0" indent="0" algn="just">
              <a:lnSpc>
                <a:spcPct val="130000"/>
              </a:lnSpc>
              <a:buNone/>
            </a:pPr>
            <a:r>
              <a:rPr lang="el-GR"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Ισχύς</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p>
          <a:p>
            <a:pPr lvl="1" algn="just">
              <a:lnSpc>
                <a:spcPct val="130000"/>
              </a:lnSpc>
            </a:pPr>
            <a:r>
              <a:rPr lang="el-GR" sz="2000" i="1" dirty="0">
                <a:latin typeface="Calibri" panose="020F0502020204030204" pitchFamily="34" charset="0"/>
                <a:ea typeface="MyriadPro-Regular"/>
                <a:cs typeface="Arial" panose="020B0604020202020204" pitchFamily="34" charset="0"/>
              </a:rPr>
              <a:t>Τι μέτρα θα μπορούσατε να πάρετε για να βελτιώσετε την κατάσταση για εσάς και τους ανθρώπους που σας ενδιαφέρουν;</a:t>
            </a:r>
          </a:p>
          <a:p>
            <a:pPr lvl="1" algn="just">
              <a:lnSpc>
                <a:spcPct val="130000"/>
              </a:lnSpc>
            </a:pPr>
            <a:r>
              <a:rPr lang="el-GR" sz="2000" i="1" dirty="0">
                <a:latin typeface="Calibri" panose="020F0502020204030204" pitchFamily="34" charset="0"/>
                <a:ea typeface="MyriadPro-Regular"/>
                <a:cs typeface="Arial" panose="020B0604020202020204" pitchFamily="34" charset="0"/>
              </a:rPr>
              <a:t>Τι δεξιότητες χρειάζεστε για να το κάνετε αυτό;</a:t>
            </a:r>
          </a:p>
          <a:p>
            <a:pPr lvl="1" algn="just">
              <a:lnSpc>
                <a:spcPct val="130000"/>
              </a:lnSpc>
            </a:pPr>
            <a:r>
              <a:rPr lang="el-GR" sz="2000" i="1" dirty="0">
                <a:latin typeface="Calibri" panose="020F0502020204030204" pitchFamily="34" charset="0"/>
                <a:ea typeface="MyriadPro-Regular"/>
                <a:cs typeface="Arial" panose="020B0604020202020204" pitchFamily="34" charset="0"/>
              </a:rPr>
              <a:t>Ποιον χρειάζεστε για να το κάνετε αυτό;</a:t>
            </a:r>
          </a:p>
          <a:p>
            <a:pPr lvl="1" algn="just">
              <a:lnSpc>
                <a:spcPct val="130000"/>
              </a:lnSpc>
            </a:pPr>
            <a:r>
              <a:rPr lang="el-GR" sz="2000" i="1" dirty="0">
                <a:latin typeface="Calibri" panose="020F0502020204030204" pitchFamily="34" charset="0"/>
                <a:ea typeface="MyriadPro-Regular"/>
                <a:cs typeface="Arial" panose="020B0604020202020204" pitchFamily="34" charset="0"/>
              </a:rPr>
              <a:t>Ποιος θα ωφεληθεί από αυτή την πράξη, ποιος θα ζημιωνόταν;</a:t>
            </a:r>
            <a:endParaRPr lang="en-US" sz="2000" i="1" dirty="0">
              <a:latin typeface="Calibri" panose="020F0502020204030204" pitchFamily="34" charset="0"/>
              <a:ea typeface="MyriadPro-Regular"/>
              <a:cs typeface="Arial" panose="020B0604020202020204" pitchFamily="34" charset="0"/>
            </a:endParaRPr>
          </a:p>
        </p:txBody>
      </p:sp>
      <p:pic>
        <p:nvPicPr>
          <p:cNvPr id="6" name="Γραφικό 5" descr="Ίχνη παπουτσιών περίγραμμα">
            <a:extLst>
              <a:ext uri="{FF2B5EF4-FFF2-40B4-BE49-F238E27FC236}">
                <a16:creationId xmlns:a16="http://schemas.microsoft.com/office/drawing/2014/main" id="{65E85FBC-20BF-42D8-9E72-986C82B978A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23593987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a:noFill/>
        </p:spPr>
        <p:txBody>
          <a:bodyPr>
            <a:normAutofit/>
          </a:bodyPr>
          <a:lstStyle/>
          <a:p>
            <a:pPr algn="just">
              <a:lnSpc>
                <a:spcPct val="130000"/>
              </a:lnSpc>
              <a:tabLst>
                <a:tab pos="1620520" algn="l"/>
                <a:tab pos="3421380" algn="l"/>
              </a:tabLst>
            </a:pPr>
            <a:r>
              <a:rPr lang="el-GR" sz="1800" dirty="0">
                <a:latin typeface="Calibri" panose="020F0502020204030204" pitchFamily="34" charset="0"/>
                <a:ea typeface="MyriadPro-Regular"/>
                <a:cs typeface="Arial" panose="020B0604020202020204" pitchFamily="34" charset="0"/>
              </a:rPr>
              <a:t>Αν θέλετε να μάθετε πώς ενεργούσε τότε το άτομο στο οποίο βάλατε τον εαυτό σας στη θέση του, </a:t>
            </a:r>
            <a:r>
              <a:rPr lang="el-GR" sz="1800" b="1" dirty="0">
                <a:latin typeface="Calibri" panose="020F0502020204030204" pitchFamily="34" charset="0"/>
                <a:ea typeface="MyriadPro-Regular"/>
                <a:cs typeface="Arial" panose="020B0604020202020204" pitchFamily="34" charset="0"/>
              </a:rPr>
              <a:t>κάντε κλικ στο αντίστοιχο πλαίσιο</a:t>
            </a:r>
            <a:r>
              <a:rPr lang="en-GB" sz="1800" dirty="0">
                <a:effectLst/>
                <a:latin typeface="Calibri" panose="020F0502020204030204" pitchFamily="34" charset="0"/>
                <a:ea typeface="MyriadPro-Regular"/>
                <a:cs typeface="Arial" panose="020B0604020202020204" pitchFamily="34" charset="0"/>
              </a:rPr>
              <a:t>:</a:t>
            </a:r>
          </a:p>
          <a:p>
            <a:pPr algn="just">
              <a:lnSpc>
                <a:spcPct val="130000"/>
              </a:lnSpc>
              <a:tabLst>
                <a:tab pos="1620520" algn="l"/>
                <a:tab pos="3421380" algn="l"/>
              </a:tabLst>
            </a:pPr>
            <a:r>
              <a:rPr lang="el-GR" sz="1800" b="1" dirty="0">
                <a:latin typeface="Calibri" panose="020F0502020204030204" pitchFamily="34" charset="0"/>
                <a:ea typeface="MyriadPro-Regular"/>
                <a:cs typeface="Arial" panose="020B0604020202020204" pitchFamily="34" charset="0"/>
              </a:rPr>
              <a:t>Προσοχή όμως! </a:t>
            </a:r>
            <a:r>
              <a:rPr lang="el-GR" sz="1800" dirty="0">
                <a:latin typeface="Calibri" panose="020F0502020204030204" pitchFamily="34" charset="0"/>
                <a:ea typeface="MyriadPro-Regular"/>
                <a:cs typeface="Arial" panose="020B0604020202020204" pitchFamily="34" charset="0"/>
              </a:rPr>
              <a:t>Διαβάστε μόνο αυτό το ένα πλαίσιο, διαφορετικά θα χάσετε τον ενθουσιασμό των άλλων χαρακτήρων!</a:t>
            </a:r>
            <a:endParaRPr lang="en-US" sz="1800" dirty="0">
              <a:effectLst/>
              <a:latin typeface="Calibri" panose="020F0502020204030204" pitchFamily="34" charset="0"/>
              <a:ea typeface="MyriadPro-Regular"/>
              <a:cs typeface="Arial" panose="020B0604020202020204" pitchFamily="34" charset="0"/>
            </a:endParaRPr>
          </a:p>
        </p:txBody>
      </p:sp>
      <p:pic>
        <p:nvPicPr>
          <p:cNvPr id="38" name="Grafik 1" descr="Εικόνα που περιέχει κείμενο&#10;&#10;Περιγραφή που δημιουργήθηκε αυτόματα">
            <a:extLst>
              <a:ext uri="{FF2B5EF4-FFF2-40B4-BE49-F238E27FC236}">
                <a16:creationId xmlns:a16="http://schemas.microsoft.com/office/drawing/2014/main" id="{575807E8-79DC-4A67-AC5A-6AA36F950482}"/>
              </a:ext>
            </a:extLst>
          </p:cNvPr>
          <p:cNvPicPr>
            <a:picLocks noChangeAspect="1"/>
          </p:cNvPicPr>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5526118" y="3487022"/>
            <a:ext cx="3055620" cy="1228090"/>
          </a:xfrm>
          <a:prstGeom prst="rect">
            <a:avLst/>
          </a:prstGeom>
          <a:noFill/>
          <a:ln>
            <a:noFill/>
          </a:ln>
          <a:extLst>
            <a:ext uri="{53640926-AAD7-44D8-BBD7-CCE9431645EC}">
              <a14:shadowObscured xmlns:a14="http://schemas.microsoft.com/office/drawing/2010/main"/>
            </a:ext>
          </a:extLst>
        </p:spPr>
      </p:pic>
      <p:pic>
        <p:nvPicPr>
          <p:cNvPr id="37" name="Grafik 116" descr="Εικόνα που περιέχει κείμενο&#10;&#10;Περιγραφή που δημιουργήθηκε αυτόματα">
            <a:extLst>
              <a:ext uri="{FF2B5EF4-FFF2-40B4-BE49-F238E27FC236}">
                <a16:creationId xmlns:a16="http://schemas.microsoft.com/office/drawing/2014/main" id="{D4AC8B5C-143F-4052-AF20-49F284A5D787}"/>
              </a:ext>
            </a:extLst>
          </p:cNvPr>
          <p:cNvPicPr>
            <a:picLocks noChangeAspect="1"/>
          </p:cNvPicPr>
          <p:nvPr/>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p:blipFill>
        <p:spPr bwMode="auto">
          <a:xfrm>
            <a:off x="775654" y="3470184"/>
            <a:ext cx="2867025" cy="1238250"/>
          </a:xfrm>
          <a:prstGeom prst="rect">
            <a:avLst/>
          </a:prstGeom>
          <a:noFill/>
          <a:ln>
            <a:noFill/>
          </a:ln>
          <a:extLst>
            <a:ext uri="{53640926-AAD7-44D8-BBD7-CCE9431645EC}">
              <a14:shadowObscured xmlns:a14="http://schemas.microsoft.com/office/drawing/2010/main"/>
            </a:ext>
          </a:extLst>
        </p:spPr>
      </p:pic>
      <p:pic>
        <p:nvPicPr>
          <p:cNvPr id="36" name="Grafik 118" descr="Εικόνα που περιέχει κείμενο&#10;&#10;Περιγραφή που δημιουργήθηκε αυτόματα">
            <a:extLst>
              <a:ext uri="{FF2B5EF4-FFF2-40B4-BE49-F238E27FC236}">
                <a16:creationId xmlns:a16="http://schemas.microsoft.com/office/drawing/2014/main" id="{CE03343A-8F4B-4DDB-95D0-E106F8FE84CD}"/>
              </a:ext>
            </a:extLst>
          </p:cNvPr>
          <p:cNvPicPr>
            <a:picLocks noChangeAspect="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5434541" y="5001373"/>
            <a:ext cx="2979420" cy="1130579"/>
          </a:xfrm>
          <a:prstGeom prst="rect">
            <a:avLst/>
          </a:prstGeom>
          <a:noFill/>
          <a:ln>
            <a:noFill/>
          </a:ln>
          <a:extLst>
            <a:ext uri="{53640926-AAD7-44D8-BBD7-CCE9431645EC}">
              <a14:shadowObscured xmlns:a14="http://schemas.microsoft.com/office/drawing/2010/main"/>
            </a:ext>
          </a:extLst>
        </p:spPr>
      </p:pic>
      <p:pic>
        <p:nvPicPr>
          <p:cNvPr id="24" name="Grafik 2">
            <a:extLst>
              <a:ext uri="{FF2B5EF4-FFF2-40B4-BE49-F238E27FC236}">
                <a16:creationId xmlns:a16="http://schemas.microsoft.com/office/drawing/2014/main" id="{235DD351-B7FF-40FB-8CDE-098230C80CC7}"/>
              </a:ext>
            </a:extLst>
          </p:cNvPr>
          <p:cNvPicPr>
            <a:picLocks noChangeAspect="1"/>
          </p:cNvPicPr>
          <p:nvPr/>
        </p:nvPicPr>
        <p:blipFill rotWithShape="1">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954891" y="4992127"/>
            <a:ext cx="3243483" cy="1139825"/>
          </a:xfrm>
          <a:prstGeom prst="rect">
            <a:avLst/>
          </a:prstGeom>
          <a:noFill/>
          <a:ln>
            <a:noFill/>
          </a:ln>
          <a:extLst>
            <a:ext uri="{53640926-AAD7-44D8-BBD7-CCE9431645EC}">
              <a14:shadowObscured xmlns:a14="http://schemas.microsoft.com/office/drawing/2010/main"/>
            </a:ext>
          </a:extLst>
        </p:spPr>
      </p:pic>
      <p:pic>
        <p:nvPicPr>
          <p:cNvPr id="23" name="Grafik 617" descr="Aquarell, Pinselstrich, Farbe, Abstrakt, Textur, Bürste">
            <a:extLst>
              <a:ext uri="{FF2B5EF4-FFF2-40B4-BE49-F238E27FC236}">
                <a16:creationId xmlns:a16="http://schemas.microsoft.com/office/drawing/2014/main" id="{97F4A496-B1FC-4726-861A-BB459983C680}"/>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bwMode="auto">
          <a:xfrm>
            <a:off x="580103" y="722145"/>
            <a:ext cx="1550017" cy="657225"/>
          </a:xfrm>
          <a:prstGeom prst="rect">
            <a:avLst/>
          </a:prstGeom>
          <a:noFill/>
          <a:ln>
            <a:noFill/>
          </a:ln>
          <a:extLst>
            <a:ext uri="{53640926-AAD7-44D8-BBD7-CCE9431645EC}">
              <a14:shadowObscured xmlns:a14="http://schemas.microsoft.com/office/drawing/2010/main"/>
            </a:ext>
          </a:extLst>
        </p:spPr>
      </p:pic>
      <p:sp>
        <p:nvSpPr>
          <p:cNvPr id="35" name="Ορθογώνιο 34">
            <a:extLst>
              <a:ext uri="{FF2B5EF4-FFF2-40B4-BE49-F238E27FC236}">
                <a16:creationId xmlns:a16="http://schemas.microsoft.com/office/drawing/2014/main" id="{59800CD7-7939-4BA9-B9CF-851824671C49}"/>
              </a:ext>
            </a:extLst>
          </p:cNvPr>
          <p:cNvSpPr/>
          <p:nvPr/>
        </p:nvSpPr>
        <p:spPr>
          <a:xfrm flipH="1">
            <a:off x="5765720" y="3595799"/>
            <a:ext cx="676275" cy="923925"/>
          </a:xfrm>
          <a:prstGeom prst="rect">
            <a:avLst/>
          </a:prstGeom>
          <a:blipFill>
            <a:blip r:embed="rId7" cstate="hqprint">
              <a:extLst>
                <a:ext uri="{28A0092B-C50C-407E-A947-70E740481C1C}">
                  <a14:useLocalDpi xmlns:a14="http://schemas.microsoft.com/office/drawing/2010/main" val="0"/>
                </a:ext>
              </a:extLst>
            </a:blip>
            <a:srcRect/>
            <a:stretch>
              <a:fillRect l="-8000" r="-8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en-GB"/>
          </a:p>
        </p:txBody>
      </p:sp>
      <p:sp>
        <p:nvSpPr>
          <p:cNvPr id="31" name="Ορθογώνιο 30">
            <a:extLst>
              <a:ext uri="{FF2B5EF4-FFF2-40B4-BE49-F238E27FC236}">
                <a16:creationId xmlns:a16="http://schemas.microsoft.com/office/drawing/2014/main" id="{BCCA060F-4513-468F-8293-371FFD3C460E}"/>
              </a:ext>
            </a:extLst>
          </p:cNvPr>
          <p:cNvSpPr/>
          <p:nvPr/>
        </p:nvSpPr>
        <p:spPr>
          <a:xfrm>
            <a:off x="1207864" y="5123443"/>
            <a:ext cx="657225" cy="942975"/>
          </a:xfrm>
          <a:prstGeom prst="rect">
            <a:avLst/>
          </a:prstGeom>
          <a:blipFill>
            <a:blip r:embed="rId8">
              <a:extLst>
                <a:ext uri="{28A0092B-C50C-407E-A947-70E740481C1C}">
                  <a14:useLocalDpi xmlns:a14="http://schemas.microsoft.com/office/drawing/2010/main" val="0"/>
                </a:ext>
              </a:extLst>
            </a:blip>
            <a:srcRect/>
            <a:stretch>
              <a:fillRect l="-22000" r="-22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en-GB"/>
          </a:p>
        </p:txBody>
      </p:sp>
      <p:sp>
        <p:nvSpPr>
          <p:cNvPr id="34" name="Ορθογώνιο 33">
            <a:extLst>
              <a:ext uri="{FF2B5EF4-FFF2-40B4-BE49-F238E27FC236}">
                <a16:creationId xmlns:a16="http://schemas.microsoft.com/office/drawing/2014/main" id="{EB65638C-99AA-4336-9A78-F10A6B1F6993}"/>
              </a:ext>
            </a:extLst>
          </p:cNvPr>
          <p:cNvSpPr/>
          <p:nvPr/>
        </p:nvSpPr>
        <p:spPr>
          <a:xfrm>
            <a:off x="993681" y="3643118"/>
            <a:ext cx="657225" cy="923925"/>
          </a:xfrm>
          <a:prstGeom prst="rect">
            <a:avLst/>
          </a:prstGeom>
          <a:blipFill>
            <a:blip r:embed="rId9" cstate="hqprint">
              <a:extLst>
                <a:ext uri="{28A0092B-C50C-407E-A947-70E740481C1C}">
                  <a14:useLocalDpi xmlns:a14="http://schemas.microsoft.com/office/drawing/2010/main" val="0"/>
                </a:ext>
              </a:extLst>
            </a:blip>
            <a:srcRect/>
            <a:stretch>
              <a:fillRect t="-7000" b="-7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en-GB"/>
          </a:p>
        </p:txBody>
      </p:sp>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l-GR" sz="3200" dirty="0"/>
              <a:t>Βήμα 6: </a:t>
            </a:r>
            <a:r>
              <a:rPr lang="el-GR" sz="3200" b="0" dirty="0"/>
              <a:t>Στάση!</a:t>
            </a:r>
            <a:endParaRPr lang="en-GB" sz="3200" b="0" dirty="0"/>
          </a:p>
        </p:txBody>
      </p:sp>
      <p:sp>
        <p:nvSpPr>
          <p:cNvPr id="8" name="pop-up" descr="Click here for pop up information.">
            <a:extLst>
              <a:ext uri="{FF2B5EF4-FFF2-40B4-BE49-F238E27FC236}">
                <a16:creationId xmlns:a16="http://schemas.microsoft.com/office/drawing/2014/main" id="{4200EEEF-8970-4C37-A9DD-02546107369B}"/>
              </a:ext>
            </a:extLst>
          </p:cNvPr>
          <p:cNvSpPr/>
          <p:nvPr/>
        </p:nvSpPr>
        <p:spPr>
          <a:xfrm>
            <a:off x="3286770" y="3533866"/>
            <a:ext cx="984579"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p>
        </p:txBody>
      </p:sp>
      <p:sp>
        <p:nvSpPr>
          <p:cNvPr id="10" name="Rectangle 4">
            <a:extLst>
              <a:ext uri="{FF2B5EF4-FFF2-40B4-BE49-F238E27FC236}">
                <a16:creationId xmlns:a16="http://schemas.microsoft.com/office/drawing/2014/main" id="{39FADBD4-6602-4102-8B8B-E2AD9094ECA6}"/>
              </a:ext>
            </a:extLst>
          </p:cNvPr>
          <p:cNvSpPr>
            <a:spLocks noChangeArrowheads="1"/>
          </p:cNvSpPr>
          <p:nvPr/>
        </p:nvSpPr>
        <p:spPr bwMode="auto">
          <a:xfrm>
            <a:off x="514350" y="9175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6" name="TextBox 15">
            <a:extLst>
              <a:ext uri="{FF2B5EF4-FFF2-40B4-BE49-F238E27FC236}">
                <a16:creationId xmlns:a16="http://schemas.microsoft.com/office/drawing/2014/main" id="{B080C104-AE67-43FC-93DD-2D008C6F272B}"/>
              </a:ext>
            </a:extLst>
          </p:cNvPr>
          <p:cNvSpPr txBox="1"/>
          <p:nvPr/>
        </p:nvSpPr>
        <p:spPr>
          <a:xfrm>
            <a:off x="1650906" y="3739553"/>
            <a:ext cx="2547467" cy="646331"/>
          </a:xfrm>
          <a:prstGeom prst="rect">
            <a:avLst/>
          </a:prstGeom>
          <a:noFill/>
        </p:spPr>
        <p:txBody>
          <a:bodyPr wrap="square">
            <a:spAutoFit/>
          </a:bodyPr>
          <a:lstStyle/>
          <a:p>
            <a:pPr lvl="0" eaLnBrk="0" fontAlgn="base" hangingPunct="0">
              <a:spcBef>
                <a:spcPct val="0"/>
              </a:spcBef>
              <a:spcAft>
                <a:spcPct val="0"/>
              </a:spcAft>
              <a:tabLst>
                <a:tab pos="3421063" algn="l"/>
              </a:tabLst>
            </a:pPr>
            <a:r>
              <a:rPr lang="el-GR" altLang="en-US" b="1" dirty="0">
                <a:latin typeface="Calibri" panose="020F0502020204030204" pitchFamily="34" charset="0"/>
                <a:ea typeface="MyriadPro-Regular"/>
                <a:cs typeface="Arial" panose="020B0604020202020204" pitchFamily="34" charset="0"/>
              </a:rPr>
              <a:t>Πλαίσιο</a:t>
            </a:r>
            <a:r>
              <a:rPr lang="en-GB" altLang="en-US" b="1" dirty="0">
                <a:latin typeface="Calibri" panose="020F0502020204030204" pitchFamily="34" charset="0"/>
                <a:ea typeface="MyriadPro-Regular"/>
                <a:cs typeface="Arial" panose="020B0604020202020204" pitchFamily="34" charset="0"/>
              </a:rPr>
              <a:t> 1:</a:t>
            </a:r>
            <a:r>
              <a:rPr lang="en-GB" altLang="en-US" dirty="0">
                <a:latin typeface="Calibri" panose="020F0502020204030204" pitchFamily="34" charset="0"/>
                <a:ea typeface="MyriadPro-Regular"/>
                <a:cs typeface="Arial" panose="020B0604020202020204" pitchFamily="34" charset="0"/>
              </a:rPr>
              <a:t> </a:t>
            </a:r>
            <a:endParaRPr lang="el-GR" altLang="en-US" dirty="0">
              <a:latin typeface="Calibri" panose="020F0502020204030204" pitchFamily="34" charset="0"/>
              <a:ea typeface="MyriadPro-Regular"/>
              <a:cs typeface="Arial" panose="020B0604020202020204" pitchFamily="34" charset="0"/>
            </a:endParaRPr>
          </a:p>
          <a:p>
            <a:pPr lvl="0" eaLnBrk="0" fontAlgn="base" hangingPunct="0">
              <a:spcBef>
                <a:spcPct val="0"/>
              </a:spcBef>
              <a:spcAft>
                <a:spcPct val="0"/>
              </a:spcAft>
              <a:tabLst>
                <a:tab pos="3421063" algn="l"/>
              </a:tabLst>
            </a:pPr>
            <a:r>
              <a:rPr lang="el-GR" altLang="en-US" dirty="0">
                <a:latin typeface="Calibri" panose="020F0502020204030204" pitchFamily="34" charset="0"/>
                <a:ea typeface="MyriadPro-Regular"/>
                <a:cs typeface="Arial" panose="020B0604020202020204" pitchFamily="34" charset="0"/>
              </a:rPr>
              <a:t>Λάμπρος, Νερουλάς</a:t>
            </a:r>
            <a:endParaRPr lang="en-GB" altLang="en-US" sz="700" dirty="0"/>
          </a:p>
        </p:txBody>
      </p:sp>
      <p:sp>
        <p:nvSpPr>
          <p:cNvPr id="17" name="Rectangle 7">
            <a:extLst>
              <a:ext uri="{FF2B5EF4-FFF2-40B4-BE49-F238E27FC236}">
                <a16:creationId xmlns:a16="http://schemas.microsoft.com/office/drawing/2014/main" id="{C0FBAEAD-8645-46DE-BA0E-25941D758DC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9" name="Rectangle 8">
            <a:extLst>
              <a:ext uri="{FF2B5EF4-FFF2-40B4-BE49-F238E27FC236}">
                <a16:creationId xmlns:a16="http://schemas.microsoft.com/office/drawing/2014/main" id="{C2BC95DB-5DB4-4E60-AFF6-BCEDE94E4CCB}"/>
              </a:ext>
            </a:extLst>
          </p:cNvPr>
          <p:cNvSpPr>
            <a:spLocks noChangeArrowheads="1"/>
          </p:cNvSpPr>
          <p:nvPr/>
        </p:nvSpPr>
        <p:spPr bwMode="auto">
          <a:xfrm>
            <a:off x="6423707" y="3582191"/>
            <a:ext cx="208987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n-US" b="1" i="0" u="none" strike="noStrike" cap="none" normalizeH="0" baseline="0" dirty="0">
                <a:ln>
                  <a:noFill/>
                </a:ln>
                <a:solidFill>
                  <a:schemeClr val="tx1"/>
                </a:solidFill>
                <a:effectLst/>
                <a:latin typeface="Calibri" panose="020F0502020204030204" pitchFamily="34" charset="0"/>
                <a:ea typeface="+mn-ea"/>
                <a:cs typeface="Calibri" panose="020F0502020204030204" pitchFamily="34" charset="0"/>
              </a:rPr>
              <a:t>Πλα</a:t>
            </a:r>
            <a:r>
              <a:rPr lang="el-GR" altLang="en-US" b="1" dirty="0">
                <a:latin typeface="Calibri" panose="020F0502020204030204" pitchFamily="34" charset="0"/>
                <a:cs typeface="Calibri" panose="020F0502020204030204" pitchFamily="34" charset="0"/>
              </a:rPr>
              <a:t>ίσιο</a:t>
            </a:r>
            <a:r>
              <a:rPr kumimoji="0" lang="en-GB" altLang="en-US" b="1" i="0" u="none" strike="noStrike" cap="none" normalizeH="0" baseline="0" dirty="0">
                <a:ln>
                  <a:noFill/>
                </a:ln>
                <a:solidFill>
                  <a:schemeClr val="tx1"/>
                </a:solidFill>
                <a:effectLst/>
                <a:latin typeface="Calibri" panose="020F0502020204030204" pitchFamily="34" charset="0"/>
                <a:ea typeface="+mn-ea"/>
                <a:cs typeface="Calibri" panose="020F0502020204030204" pitchFamily="34" charset="0"/>
              </a:rPr>
              <a:t> 2:</a:t>
            </a:r>
            <a:r>
              <a:rPr kumimoji="0" lang="en-GB" altLang="en-US" b="0" i="0" u="none" strike="noStrike" cap="none" normalizeH="0" baseline="0" dirty="0">
                <a:ln>
                  <a:noFill/>
                </a:ln>
                <a:solidFill>
                  <a:schemeClr val="tx1"/>
                </a:solidFill>
                <a:effectLst/>
                <a:latin typeface="Calibri" panose="020F0502020204030204" pitchFamily="34" charset="0"/>
                <a:ea typeface="+mn-ea"/>
                <a:cs typeface="Calibri" panose="020F050202020403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lang="el-GR" altLang="en-US" dirty="0">
                <a:latin typeface="Calibri" panose="020F0502020204030204" pitchFamily="34" charset="0"/>
                <a:cs typeface="Calibri" panose="020F0502020204030204" pitchFamily="34" charset="0"/>
              </a:rPr>
              <a:t>Ρόζα</a:t>
            </a:r>
            <a:r>
              <a:rPr kumimoji="0" lang="en-GB" altLang="en-US" b="0" i="0" u="none" strike="noStrike" cap="none" normalizeH="0" baseline="0" dirty="0">
                <a:ln>
                  <a:noFill/>
                </a:ln>
                <a:solidFill>
                  <a:schemeClr val="tx1"/>
                </a:solidFill>
                <a:effectLst/>
                <a:latin typeface="Calibri" panose="020F0502020204030204" pitchFamily="34" charset="0"/>
                <a:ea typeface="+mn-ea"/>
                <a:cs typeface="Calibri" panose="020F050202020403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n-US" b="0" i="0" u="none" strike="noStrike" cap="none" normalizeH="0" baseline="0" dirty="0">
                <a:ln>
                  <a:noFill/>
                </a:ln>
                <a:solidFill>
                  <a:schemeClr val="tx1"/>
                </a:solidFill>
                <a:effectLst/>
                <a:latin typeface="Calibri" panose="020F0502020204030204" pitchFamily="34" charset="0"/>
                <a:ea typeface="+mn-ea"/>
                <a:cs typeface="Calibri" panose="020F0502020204030204" pitchFamily="34" charset="0"/>
              </a:rPr>
              <a:t>Κυρία επί των τιμών</a:t>
            </a:r>
            <a:endParaRPr kumimoji="0" lang="en-GB" altLang="en-US" sz="2800" b="0" i="0" u="none" strike="noStrike" cap="none" normalizeH="0" baseline="0" dirty="0">
              <a:ln>
                <a:noFill/>
              </a:ln>
              <a:solidFill>
                <a:schemeClr val="tx1"/>
              </a:solidFill>
              <a:effectLst/>
              <a:latin typeface="Arial" panose="020B0604020202020204" pitchFamily="34" charset="0"/>
            </a:endParaRPr>
          </a:p>
        </p:txBody>
      </p:sp>
      <p:sp>
        <p:nvSpPr>
          <p:cNvPr id="21" name="pop-up" descr="Click here for pop up information.">
            <a:extLst>
              <a:ext uri="{FF2B5EF4-FFF2-40B4-BE49-F238E27FC236}">
                <a16:creationId xmlns:a16="http://schemas.microsoft.com/office/drawing/2014/main" id="{9017DC3A-788F-4E56-A1F1-6ADAD3F95124}"/>
              </a:ext>
            </a:extLst>
          </p:cNvPr>
          <p:cNvSpPr/>
          <p:nvPr/>
        </p:nvSpPr>
        <p:spPr>
          <a:xfrm>
            <a:off x="7996271" y="3512638"/>
            <a:ext cx="1023394"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p>
        </p:txBody>
      </p:sp>
      <p:sp>
        <p:nvSpPr>
          <p:cNvPr id="26" name="TextBox 25">
            <a:extLst>
              <a:ext uri="{FF2B5EF4-FFF2-40B4-BE49-F238E27FC236}">
                <a16:creationId xmlns:a16="http://schemas.microsoft.com/office/drawing/2014/main" id="{18B80EAC-2F74-45F9-BC16-410BB5BB0D30}"/>
              </a:ext>
            </a:extLst>
          </p:cNvPr>
          <p:cNvSpPr txBox="1"/>
          <p:nvPr/>
        </p:nvSpPr>
        <p:spPr>
          <a:xfrm>
            <a:off x="1168720" y="5108919"/>
            <a:ext cx="2918648" cy="729430"/>
          </a:xfrm>
          <a:prstGeom prst="rect">
            <a:avLst/>
          </a:prstGeom>
          <a:noFill/>
        </p:spPr>
        <p:txBody>
          <a:bodyPr wrap="square">
            <a:spAutoFit/>
          </a:bodyPr>
          <a:lstStyle/>
          <a:p>
            <a:pPr marL="648335">
              <a:lnSpc>
                <a:spcPct val="130000"/>
              </a:lnSpc>
              <a:tabLst>
                <a:tab pos="3421380" algn="l"/>
              </a:tabLst>
            </a:pPr>
            <a:r>
              <a:rPr lang="el-GR" b="1" dirty="0">
                <a:latin typeface="Calibri" panose="020F0502020204030204" pitchFamily="34" charset="0"/>
                <a:ea typeface="MyriadPro-Regular"/>
                <a:cs typeface="Arial" panose="020B0604020202020204" pitchFamily="34" charset="0"/>
              </a:rPr>
              <a:t>Πλαίσιο</a:t>
            </a:r>
            <a:r>
              <a:rPr lang="en-GB" sz="1800" b="1" dirty="0">
                <a:effectLst/>
                <a:latin typeface="Calibri" panose="020F0502020204030204" pitchFamily="34" charset="0"/>
                <a:ea typeface="MyriadPro-Regular"/>
                <a:cs typeface="Arial" panose="020B0604020202020204" pitchFamily="34" charset="0"/>
              </a:rPr>
              <a:t> 3:</a:t>
            </a:r>
            <a:endParaRPr lang="el-GR" sz="1800" b="1" dirty="0">
              <a:effectLst/>
              <a:latin typeface="Calibri" panose="020F0502020204030204" pitchFamily="34" charset="0"/>
              <a:ea typeface="MyriadPro-Regular"/>
              <a:cs typeface="Arial" panose="020B0604020202020204" pitchFamily="34" charset="0"/>
            </a:endParaRPr>
          </a:p>
          <a:p>
            <a:pPr marL="648335">
              <a:tabLst>
                <a:tab pos="3421380" algn="l"/>
              </a:tabLst>
            </a:pPr>
            <a:r>
              <a:rPr lang="el-GR" dirty="0">
                <a:latin typeface="Calibri" panose="020F0502020204030204" pitchFamily="34" charset="0"/>
                <a:ea typeface="MyriadPro-Regular"/>
                <a:cs typeface="Arial" panose="020B0604020202020204" pitchFamily="34" charset="0"/>
              </a:rPr>
              <a:t>Στρατηγός Καλλέργης</a:t>
            </a:r>
            <a:endParaRPr lang="en-GB" sz="1800" dirty="0">
              <a:effectLst/>
              <a:latin typeface="Calibri" panose="020F0502020204030204" pitchFamily="34" charset="0"/>
              <a:ea typeface="MyriadPro-Regular"/>
              <a:cs typeface="Arial" panose="020B0604020202020204" pitchFamily="34" charset="0"/>
            </a:endParaRPr>
          </a:p>
        </p:txBody>
      </p:sp>
      <p:sp>
        <p:nvSpPr>
          <p:cNvPr id="28" name="TextBox 27">
            <a:extLst>
              <a:ext uri="{FF2B5EF4-FFF2-40B4-BE49-F238E27FC236}">
                <a16:creationId xmlns:a16="http://schemas.microsoft.com/office/drawing/2014/main" id="{42DC43EE-FB75-4C54-AD53-594C1CDD7B2F}"/>
              </a:ext>
            </a:extLst>
          </p:cNvPr>
          <p:cNvSpPr txBox="1"/>
          <p:nvPr/>
        </p:nvSpPr>
        <p:spPr>
          <a:xfrm>
            <a:off x="6461347" y="5001373"/>
            <a:ext cx="4392581" cy="646331"/>
          </a:xfrm>
          <a:prstGeom prst="rect">
            <a:avLst/>
          </a:prstGeom>
          <a:noFill/>
        </p:spPr>
        <p:txBody>
          <a:bodyPr wrap="square">
            <a:spAutoFit/>
          </a:bodyPr>
          <a:lstStyle/>
          <a:p>
            <a:r>
              <a:rPr lang="el-GR" sz="1800" b="1" dirty="0">
                <a:effectLst/>
                <a:latin typeface="Calibri" panose="020F0502020204030204" pitchFamily="34" charset="0"/>
                <a:ea typeface="+mn-ea"/>
                <a:cs typeface="+mn-cs"/>
              </a:rPr>
              <a:t>Πλαίσιο</a:t>
            </a:r>
            <a:r>
              <a:rPr lang="en-GB" sz="1800" b="1" dirty="0">
                <a:effectLst/>
                <a:latin typeface="Calibri" panose="020F0502020204030204" pitchFamily="34" charset="0"/>
                <a:ea typeface="+mn-ea"/>
                <a:cs typeface="+mn-cs"/>
              </a:rPr>
              <a:t> 4:</a:t>
            </a:r>
          </a:p>
          <a:p>
            <a:r>
              <a:rPr lang="el-GR" dirty="0">
                <a:latin typeface="Calibri" panose="020F0502020204030204" pitchFamily="34" charset="0"/>
              </a:rPr>
              <a:t>Βασίλισσα Αμαλία</a:t>
            </a:r>
            <a:endParaRPr lang="en-GB" sz="1800" dirty="0">
              <a:effectLst/>
              <a:latin typeface="Calibri" panose="020F0502020204030204" pitchFamily="34" charset="0"/>
              <a:ea typeface="+mn-ea"/>
              <a:cs typeface="+mn-cs"/>
            </a:endParaRPr>
          </a:p>
        </p:txBody>
      </p:sp>
      <p:sp>
        <p:nvSpPr>
          <p:cNvPr id="30" name="pop-up" descr="Click here for pop up information.">
            <a:extLst>
              <a:ext uri="{FF2B5EF4-FFF2-40B4-BE49-F238E27FC236}">
                <a16:creationId xmlns:a16="http://schemas.microsoft.com/office/drawing/2014/main" id="{95D9C337-DC21-45EE-BC79-5B3F181127DB}"/>
              </a:ext>
            </a:extLst>
          </p:cNvPr>
          <p:cNvSpPr/>
          <p:nvPr/>
        </p:nvSpPr>
        <p:spPr>
          <a:xfrm>
            <a:off x="4174032" y="5061989"/>
            <a:ext cx="1077525"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p>
        </p:txBody>
      </p:sp>
      <p:sp>
        <p:nvSpPr>
          <p:cNvPr id="33" name="pop-up" descr="Click here for pop up information.">
            <a:extLst>
              <a:ext uri="{FF2B5EF4-FFF2-40B4-BE49-F238E27FC236}">
                <a16:creationId xmlns:a16="http://schemas.microsoft.com/office/drawing/2014/main" id="{12B351BD-4AF8-4458-872C-5664BF0B8848}"/>
              </a:ext>
            </a:extLst>
          </p:cNvPr>
          <p:cNvSpPr/>
          <p:nvPr/>
        </p:nvSpPr>
        <p:spPr>
          <a:xfrm>
            <a:off x="8085826" y="4914143"/>
            <a:ext cx="1032079"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p>
        </p:txBody>
      </p:sp>
      <p:pic>
        <p:nvPicPr>
          <p:cNvPr id="27" name="Γραφικό 26" descr="Ίχνη παπουτσιών περίγραμμα">
            <a:extLst>
              <a:ext uri="{FF2B5EF4-FFF2-40B4-BE49-F238E27FC236}">
                <a16:creationId xmlns:a16="http://schemas.microsoft.com/office/drawing/2014/main" id="{2A300565-BCFD-490D-91DD-AFAB9F27EE2B}"/>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2549570">
            <a:off x="-46891" y="654996"/>
            <a:ext cx="914400" cy="914400"/>
          </a:xfrm>
          <a:prstGeom prst="rect">
            <a:avLst/>
          </a:prstGeom>
        </p:spPr>
      </p:pic>
      <p:sp>
        <p:nvSpPr>
          <p:cNvPr id="25" name="Ορθογώνιο 24">
            <a:extLst>
              <a:ext uri="{FF2B5EF4-FFF2-40B4-BE49-F238E27FC236}">
                <a16:creationId xmlns:a16="http://schemas.microsoft.com/office/drawing/2014/main" id="{E2E04E9A-CDA5-47A0-AB8A-4AEDD8981316}"/>
              </a:ext>
            </a:extLst>
          </p:cNvPr>
          <p:cNvSpPr/>
          <p:nvPr/>
        </p:nvSpPr>
        <p:spPr>
          <a:xfrm>
            <a:off x="5778924" y="5115873"/>
            <a:ext cx="676275" cy="942975"/>
          </a:xfrm>
          <a:prstGeom prst="rect">
            <a:avLst/>
          </a:prstGeom>
          <a:blipFill>
            <a:blip r:embed="rId12">
              <a:extLst>
                <a:ext uri="{28A0092B-C50C-407E-A947-70E740481C1C}">
                  <a14:useLocalDpi xmlns:a14="http://schemas.microsoft.com/office/drawing/2010/main" val="0"/>
                </a:ext>
              </a:extLst>
            </a:blip>
            <a:srcRect/>
            <a:stretch>
              <a:fillRect l="-7000" r="-7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en-GB"/>
          </a:p>
        </p:txBody>
      </p:sp>
      <p:sp>
        <p:nvSpPr>
          <p:cNvPr id="20" name="TextBox 19">
            <a:extLst>
              <a:ext uri="{FF2B5EF4-FFF2-40B4-BE49-F238E27FC236}">
                <a16:creationId xmlns:a16="http://schemas.microsoft.com/office/drawing/2014/main" id="{D33CBD10-9687-48EF-A983-9D570E5757BD}"/>
              </a:ext>
            </a:extLst>
          </p:cNvPr>
          <p:cNvSpPr txBox="1"/>
          <p:nvPr/>
        </p:nvSpPr>
        <p:spPr>
          <a:xfrm>
            <a:off x="5570162" y="134150"/>
            <a:ext cx="6024188" cy="2708434"/>
          </a:xfrm>
          <a:prstGeom prst="rect">
            <a:avLst/>
          </a:prstGeom>
          <a:solidFill>
            <a:schemeClr val="bg1">
              <a:lumMod val="95000"/>
            </a:schemeClr>
          </a:solidFill>
          <a:ln>
            <a:solidFill>
              <a:srgbClr val="E12A3C"/>
            </a:solidFill>
          </a:ln>
        </p:spPr>
        <p:txBody>
          <a:bodyPr wrap="square">
            <a:spAutoFit/>
          </a:bodyPr>
          <a:lstStyle/>
          <a:p>
            <a:pPr lvl="0" eaLnBrk="0" fontAlgn="base" hangingPunct="0">
              <a:spcBef>
                <a:spcPct val="0"/>
              </a:spcBef>
              <a:spcAft>
                <a:spcPct val="0"/>
              </a:spcAft>
              <a:tabLst>
                <a:tab pos="3421063" algn="l"/>
              </a:tabLst>
            </a:pPr>
            <a:r>
              <a:rPr lang="el-GR" altLang="en-US" sz="1700" b="1" dirty="0">
                <a:latin typeface="Calibri" panose="020F0502020204030204" pitchFamily="34" charset="0"/>
                <a:ea typeface="MyriadPro-Regular"/>
                <a:cs typeface="Arial" panose="020B0604020202020204" pitchFamily="34" charset="0"/>
              </a:rPr>
              <a:t>Πλαίσιο</a:t>
            </a:r>
            <a:r>
              <a:rPr lang="en-US" altLang="en-US" sz="1700" b="1" dirty="0">
                <a:latin typeface="Calibri" panose="020F0502020204030204" pitchFamily="34" charset="0"/>
                <a:ea typeface="MyriadPro-Regular"/>
                <a:cs typeface="Arial" panose="020B0604020202020204" pitchFamily="34" charset="0"/>
              </a:rPr>
              <a:t> 2</a:t>
            </a:r>
            <a:r>
              <a:rPr lang="en-US" altLang="en-US" sz="1700" dirty="0">
                <a:latin typeface="Calibri" panose="020F0502020204030204" pitchFamily="34" charset="0"/>
                <a:ea typeface="MyriadPro-Regular"/>
                <a:cs typeface="Arial" panose="020B0604020202020204" pitchFamily="34" charset="0"/>
              </a:rPr>
              <a:t>: </a:t>
            </a:r>
            <a:r>
              <a:rPr lang="el-GR" altLang="en-US" sz="1700" dirty="0">
                <a:latin typeface="Calibri" panose="020F0502020204030204" pitchFamily="34" charset="0"/>
                <a:ea typeface="MyriadPro-Regular"/>
                <a:cs typeface="Arial" panose="020B0604020202020204" pitchFamily="34" charset="0"/>
              </a:rPr>
              <a:t>Ρόζα, Κυρία επί των τιμών</a:t>
            </a:r>
            <a:endParaRPr lang="en-US" altLang="en-US" sz="1700" dirty="0">
              <a:latin typeface="Calibri" panose="020F0502020204030204" pitchFamily="34" charset="0"/>
              <a:ea typeface="MyriadPro-Regular"/>
              <a:cs typeface="Arial" panose="020B0604020202020204" pitchFamily="34" charset="0"/>
            </a:endParaRPr>
          </a:p>
          <a:p>
            <a:pPr lvl="0" eaLnBrk="0" fontAlgn="base" hangingPunct="0">
              <a:spcBef>
                <a:spcPct val="0"/>
              </a:spcBef>
              <a:spcAft>
                <a:spcPct val="0"/>
              </a:spcAft>
              <a:tabLst>
                <a:tab pos="3421063" algn="l"/>
              </a:tabLst>
            </a:pPr>
            <a:r>
              <a:rPr lang="el-GR" altLang="en-US" sz="1700" i="1" dirty="0">
                <a:latin typeface="Calibri" panose="020F0502020204030204" pitchFamily="34" charset="0"/>
                <a:ea typeface="MyriadPro-Regular"/>
                <a:cs typeface="Arial" panose="020B0604020202020204" pitchFamily="34" charset="0"/>
              </a:rPr>
              <a:t>Η Ρόζα βγήκε από το δωμάτιό της. Στους διαδρόμους του ανακτόρου επικρατούσε αναταραχή. Αμέσως πληροφορήθηκε τα φοβερά νέα.  Γύρισε πίσω στο δωμάτιό της και άνοιξε το παράθυρο. Έβλεπε καθαρά το συγκεντρωμένο πλήθος. Ανάμεσά τους διέκρινε και παλιούς συναγωνιστές του πατέρα της. Δεν βρίσκονταν πια στην πρώτη τους νιότη, ξεχώριζαν όμως καθώς στέκονταν περήφανοι φορώντας τις παραδοσιακές στολές και ανεμίζοντας την ελληνική σημαία. Για πρώτη φορά από τότε που μπήκε στην υπηρεσία του παλατιού ένιωσε πως δεν ανήκει εκεί.</a:t>
            </a:r>
            <a:endParaRPr lang="en-GB" altLang="en-US" sz="1700" dirty="0">
              <a:latin typeface="Arial" panose="020B0604020202020204" pitchFamily="34" charset="0"/>
            </a:endParaRPr>
          </a:p>
        </p:txBody>
      </p:sp>
      <p:sp>
        <p:nvSpPr>
          <p:cNvPr id="29" name="TextBox 28">
            <a:extLst>
              <a:ext uri="{FF2B5EF4-FFF2-40B4-BE49-F238E27FC236}">
                <a16:creationId xmlns:a16="http://schemas.microsoft.com/office/drawing/2014/main" id="{F1C15C8A-7D11-4600-A514-34321D11C1AB}"/>
              </a:ext>
            </a:extLst>
          </p:cNvPr>
          <p:cNvSpPr txBox="1"/>
          <p:nvPr/>
        </p:nvSpPr>
        <p:spPr>
          <a:xfrm>
            <a:off x="5590021" y="4273303"/>
            <a:ext cx="4881047" cy="2446824"/>
          </a:xfrm>
          <a:prstGeom prst="rect">
            <a:avLst/>
          </a:prstGeom>
          <a:solidFill>
            <a:schemeClr val="bg1">
              <a:lumMod val="95000"/>
            </a:schemeClr>
          </a:solidFill>
          <a:ln>
            <a:solidFill>
              <a:srgbClr val="E12A3C"/>
            </a:solidFill>
          </a:ln>
        </p:spPr>
        <p:txBody>
          <a:bodyPr wrap="square">
            <a:spAutoFit/>
          </a:bodyPr>
          <a:lstStyle/>
          <a:p>
            <a:pPr eaLnBrk="0" fontAlgn="base" hangingPunct="0">
              <a:spcBef>
                <a:spcPct val="0"/>
              </a:spcBef>
              <a:spcAft>
                <a:spcPct val="0"/>
              </a:spcAft>
              <a:tabLst>
                <a:tab pos="3421063" algn="l"/>
              </a:tabLst>
            </a:pPr>
            <a:r>
              <a:rPr lang="en-GB" altLang="en-US" sz="1700" b="1" dirty="0">
                <a:ea typeface="MyriadPro-Regular"/>
                <a:cs typeface="Arial" panose="020B0604020202020204" pitchFamily="34" charset="0"/>
              </a:rPr>
              <a:t>Bo</a:t>
            </a:r>
            <a:r>
              <a:rPr lang="en-GB" sz="1700" b="1" dirty="0"/>
              <a:t>x 3:</a:t>
            </a:r>
            <a:r>
              <a:rPr lang="en-GB" sz="1700" dirty="0"/>
              <a:t> Colonel </a:t>
            </a:r>
            <a:r>
              <a:rPr lang="en-GB" sz="1700" dirty="0" err="1"/>
              <a:t>Kallergis</a:t>
            </a:r>
            <a:r>
              <a:rPr lang="en-GB" sz="1700" dirty="0"/>
              <a:t>  </a:t>
            </a:r>
          </a:p>
          <a:p>
            <a:pPr lvl="0" eaLnBrk="0" fontAlgn="base" hangingPunct="0">
              <a:spcBef>
                <a:spcPct val="0"/>
              </a:spcBef>
              <a:spcAft>
                <a:spcPct val="0"/>
              </a:spcAft>
              <a:tabLst>
                <a:tab pos="3421063" algn="l"/>
              </a:tabLst>
            </a:pPr>
            <a:endParaRPr lang="en-GB" altLang="en-US" sz="1700" dirty="0"/>
          </a:p>
          <a:p>
            <a:pPr lvl="0" eaLnBrk="0" fontAlgn="base" hangingPunct="0">
              <a:spcBef>
                <a:spcPct val="0"/>
              </a:spcBef>
              <a:spcAft>
                <a:spcPct val="0"/>
              </a:spcAft>
              <a:tabLst>
                <a:tab pos="3421063" algn="l"/>
              </a:tabLst>
            </a:pPr>
            <a:r>
              <a:rPr lang="el-GR" altLang="en-US" sz="1700" b="1" dirty="0">
                <a:ea typeface="MyriadPro-Regular"/>
                <a:cs typeface="Arial" panose="020B0604020202020204" pitchFamily="34" charset="0"/>
              </a:rPr>
              <a:t>Πλαίσιο  3: </a:t>
            </a:r>
            <a:r>
              <a:rPr lang="el-GR" altLang="en-US" sz="1700" dirty="0">
                <a:ea typeface="MyriadPro-Regular"/>
                <a:cs typeface="Arial" panose="020B0604020202020204" pitchFamily="34" charset="0"/>
              </a:rPr>
              <a:t>Στρατηγός Καλλέργης</a:t>
            </a:r>
          </a:p>
          <a:p>
            <a:pPr lvl="0" eaLnBrk="0" fontAlgn="base" hangingPunct="0">
              <a:spcBef>
                <a:spcPct val="0"/>
              </a:spcBef>
              <a:spcAft>
                <a:spcPct val="0"/>
              </a:spcAft>
              <a:tabLst>
                <a:tab pos="3421063" algn="l"/>
              </a:tabLst>
            </a:pPr>
            <a:r>
              <a:rPr lang="el-GR" sz="1700" i="1" dirty="0"/>
              <a:t>Ο συνταγματάρχης Καλλέργης  περιμένει υπομονετικά. Σε λίγο βγαίνει από το παλάτι ο υπασπιστής του βασιλιά μαζί με τον υπουργό των στρατιωτικών για να βολιδοσκοπήσουν την κατάσταση. Ο συνταγματάρχης δίνει διαταγή στους άνδρες του να τους συλλάβουν</a:t>
            </a:r>
            <a:r>
              <a:rPr lang="en-US" sz="1700" i="1" dirty="0"/>
              <a:t>.</a:t>
            </a:r>
            <a:endParaRPr lang="en-GB" altLang="en-US" sz="1700" dirty="0"/>
          </a:p>
        </p:txBody>
      </p:sp>
      <p:sp>
        <p:nvSpPr>
          <p:cNvPr id="7" name="TextBox 6">
            <a:extLst>
              <a:ext uri="{FF2B5EF4-FFF2-40B4-BE49-F238E27FC236}">
                <a16:creationId xmlns:a16="http://schemas.microsoft.com/office/drawing/2014/main" id="{A7DAB2AA-B35E-49CD-84FB-2C1AED949827}"/>
              </a:ext>
            </a:extLst>
          </p:cNvPr>
          <p:cNvSpPr txBox="1"/>
          <p:nvPr/>
        </p:nvSpPr>
        <p:spPr>
          <a:xfrm>
            <a:off x="597650" y="327862"/>
            <a:ext cx="4881047" cy="2970044"/>
          </a:xfrm>
          <a:prstGeom prst="rect">
            <a:avLst/>
          </a:prstGeom>
          <a:solidFill>
            <a:schemeClr val="bg1">
              <a:lumMod val="95000"/>
            </a:schemeClr>
          </a:solidFill>
          <a:ln>
            <a:solidFill>
              <a:srgbClr val="E12A3C"/>
            </a:solidFill>
          </a:ln>
        </p:spPr>
        <p:txBody>
          <a:bodyPr wrap="square">
            <a:spAutoFit/>
          </a:bodyPr>
          <a:lstStyle/>
          <a:p>
            <a:pPr lvl="0" eaLnBrk="0" fontAlgn="base" hangingPunct="0">
              <a:spcBef>
                <a:spcPct val="0"/>
              </a:spcBef>
              <a:spcAft>
                <a:spcPct val="0"/>
              </a:spcAft>
              <a:tabLst>
                <a:tab pos="3421063" algn="l"/>
              </a:tabLst>
            </a:pPr>
            <a:r>
              <a:rPr lang="el-GR" altLang="en-US" sz="1700" b="1" dirty="0">
                <a:latin typeface="Calibri" panose="020F0502020204030204" pitchFamily="34" charset="0"/>
                <a:ea typeface="MyriadPro-Regular"/>
                <a:cs typeface="Arial" panose="020B0604020202020204" pitchFamily="34" charset="0"/>
              </a:rPr>
              <a:t>Πλαίσιο</a:t>
            </a:r>
            <a:r>
              <a:rPr lang="en-GB" altLang="en-US" sz="1700" b="1" dirty="0">
                <a:latin typeface="Calibri" panose="020F0502020204030204" pitchFamily="34" charset="0"/>
                <a:ea typeface="MyriadPro-Regular"/>
                <a:cs typeface="Arial" panose="020B0604020202020204" pitchFamily="34" charset="0"/>
              </a:rPr>
              <a:t> 1:</a:t>
            </a:r>
            <a:r>
              <a:rPr lang="en-GB" altLang="en-US" sz="1700" dirty="0">
                <a:latin typeface="Calibri" panose="020F0502020204030204" pitchFamily="34" charset="0"/>
                <a:ea typeface="MyriadPro-Regular"/>
                <a:cs typeface="Arial" panose="020B0604020202020204" pitchFamily="34" charset="0"/>
              </a:rPr>
              <a:t> </a:t>
            </a:r>
            <a:r>
              <a:rPr lang="el-GR" altLang="en-US" sz="1700" dirty="0">
                <a:latin typeface="Calibri" panose="020F0502020204030204" pitchFamily="34" charset="0"/>
                <a:ea typeface="MyriadPro-Regular"/>
                <a:cs typeface="Arial" panose="020B0604020202020204" pitchFamily="34" charset="0"/>
              </a:rPr>
              <a:t>Λάμπρος, Νερουλάς</a:t>
            </a:r>
            <a:endParaRPr lang="en-GB" altLang="en-US" sz="1700" dirty="0"/>
          </a:p>
          <a:p>
            <a:pPr lvl="0" eaLnBrk="0" fontAlgn="base" hangingPunct="0">
              <a:spcBef>
                <a:spcPct val="0"/>
              </a:spcBef>
              <a:spcAft>
                <a:spcPct val="0"/>
              </a:spcAft>
              <a:tabLst>
                <a:tab pos="3421063" algn="l"/>
              </a:tabLst>
            </a:pPr>
            <a:r>
              <a:rPr lang="el-GR" altLang="en-US" sz="1700" i="1" dirty="0">
                <a:latin typeface="Calibri" panose="020F0502020204030204" pitchFamily="34" charset="0"/>
                <a:ea typeface="MyriadPro-Regular"/>
                <a:cs typeface="Arial" panose="020B0604020202020204" pitchFamily="34" charset="0"/>
              </a:rPr>
              <a:t>Ο Λάμπρος ξαφνικά ένιωσε ένα δυνατό χτύπημα στην πλάτη. Ενστικτωδώς έσφιξε το πουγκί του. Τότε ακούστηκε  η γνώριμη φωνή του πατέρα: «Εδώ είσαι επιτέλους!  Τρελάθηκα από την ανησυχία μου. Πάμε να φύγουμε γρήγορα, η κατάσταση αγριεύει. Αν ο βασιλιάς βγάλει τη φρουρά του θα χυθεί αίμα!»  Ο Λάμπρος τον κοίταξε με βλέμμα αποφασιστικό. Ξεκρέμασε το πουγκί και του το έδωσε. «Πατέρα , να προσέχεις» είπε και χάθηκε μέσα στο συγκεντρωμένο πλήθος</a:t>
            </a:r>
            <a:r>
              <a:rPr lang="en-US" altLang="en-US" sz="1700" i="1" dirty="0">
                <a:latin typeface="Calibri" panose="020F0502020204030204" pitchFamily="34" charset="0"/>
                <a:ea typeface="MyriadPro-Regular"/>
                <a:cs typeface="Arial" panose="020B0604020202020204" pitchFamily="34" charset="0"/>
              </a:rPr>
              <a:t>. </a:t>
            </a:r>
            <a:endParaRPr lang="en-GB" altLang="en-US" sz="1700" dirty="0">
              <a:latin typeface="Arial" panose="020B0604020202020204" pitchFamily="34" charset="0"/>
            </a:endParaRPr>
          </a:p>
        </p:txBody>
      </p:sp>
      <p:sp>
        <p:nvSpPr>
          <p:cNvPr id="32" name="TextBox 31">
            <a:extLst>
              <a:ext uri="{FF2B5EF4-FFF2-40B4-BE49-F238E27FC236}">
                <a16:creationId xmlns:a16="http://schemas.microsoft.com/office/drawing/2014/main" id="{E4BAB97B-775D-4EF3-817A-6C8C081BA829}"/>
              </a:ext>
            </a:extLst>
          </p:cNvPr>
          <p:cNvSpPr txBox="1"/>
          <p:nvPr/>
        </p:nvSpPr>
        <p:spPr>
          <a:xfrm>
            <a:off x="1460912" y="2998725"/>
            <a:ext cx="5411192" cy="1923604"/>
          </a:xfrm>
          <a:prstGeom prst="rect">
            <a:avLst/>
          </a:prstGeom>
          <a:solidFill>
            <a:schemeClr val="bg1">
              <a:lumMod val="95000"/>
            </a:schemeClr>
          </a:solidFill>
          <a:ln>
            <a:solidFill>
              <a:srgbClr val="E12A3C"/>
            </a:solidFill>
          </a:ln>
        </p:spPr>
        <p:txBody>
          <a:bodyPr wrap="square">
            <a:spAutoFit/>
          </a:bodyPr>
          <a:lstStyle/>
          <a:p>
            <a:r>
              <a:rPr lang="el-GR" altLang="en-US" sz="1700" b="1" dirty="0">
                <a:ea typeface="MyriadPro-Regular"/>
                <a:cs typeface="Arial" panose="020B0604020202020204" pitchFamily="34" charset="0"/>
              </a:rPr>
              <a:t>Πλαίσιο</a:t>
            </a:r>
            <a:r>
              <a:rPr lang="en-GB" sz="1700" b="1" dirty="0"/>
              <a:t> 4: </a:t>
            </a:r>
            <a:r>
              <a:rPr lang="el-GR" sz="1700" dirty="0"/>
              <a:t>Βασίλισσα Αμαλία</a:t>
            </a:r>
            <a:endParaRPr lang="en-GB" sz="1700" dirty="0"/>
          </a:p>
          <a:p>
            <a:pPr lvl="0" eaLnBrk="0" fontAlgn="base" hangingPunct="0">
              <a:spcBef>
                <a:spcPct val="0"/>
              </a:spcBef>
              <a:spcAft>
                <a:spcPct val="0"/>
              </a:spcAft>
              <a:tabLst>
                <a:tab pos="3421063" algn="l"/>
              </a:tabLst>
            </a:pPr>
            <a:r>
              <a:rPr lang="el-GR" altLang="en-US" sz="1700" i="1" dirty="0">
                <a:ea typeface="MyriadPro-Regular"/>
                <a:cs typeface="Arial" panose="020B0604020202020204" pitchFamily="34" charset="0"/>
              </a:rPr>
              <a:t>Η Αμαλία κατευθύνθηκε προς τα διαμερίσματα του Όθωνα. Τον βρήκε να κάθεται μόνος στο γραφείο του. Το ύφος του φανέρωνε αμέσως την αμηχανία και την απογοήτευσή του.  Τον πλησίασε και άγγιξε απαλά το χέρι του. «Βασιλιά μου, ήρθε η ώρα να πάρεις τις αποφάσεις σου» του είπε με ήρεμη και σταθερή φωνή.</a:t>
            </a:r>
            <a:endParaRPr lang="en-GB" altLang="en-US" sz="1700" dirty="0"/>
          </a:p>
        </p:txBody>
      </p:sp>
    </p:spTree>
    <p:extLst>
      <p:ext uri="{BB962C8B-B14F-4D97-AF65-F5344CB8AC3E}">
        <p14:creationId xmlns:p14="http://schemas.microsoft.com/office/powerpoint/2010/main" val="38711369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21"/>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30"/>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9" restart="whenNotActive" fill="hold" evtFilter="cancelBubble" nodeType="interactiveSeq">
                <p:stCondLst>
                  <p:cond evt="onClick" delay="0">
                    <p:tgtEl>
                      <p:spTgt spid="33"/>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20" grpId="0" animBg="1"/>
      <p:bldP spid="20" grpId="1" animBg="1"/>
      <p:bldP spid="29" grpId="0" animBg="1"/>
      <p:bldP spid="29" grpId="1" animBg="1"/>
      <p:bldP spid="7" grpId="0" animBg="1"/>
      <p:bldP spid="7" grpId="1" animBg="1"/>
      <p:bldP spid="32" grpId="0" animBg="1"/>
      <p:bldP spid="32"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Φυσαλίδα ομιλίας: Έλλειψη 5">
            <a:extLst>
              <a:ext uri="{FF2B5EF4-FFF2-40B4-BE49-F238E27FC236}">
                <a16:creationId xmlns:a16="http://schemas.microsoft.com/office/drawing/2014/main" id="{3CCF1FAF-F2F9-4701-9345-28A9398DFAAA}"/>
              </a:ext>
            </a:extLst>
          </p:cNvPr>
          <p:cNvSpPr/>
          <p:nvPr/>
        </p:nvSpPr>
        <p:spPr>
          <a:xfrm flipH="1">
            <a:off x="1446678" y="355358"/>
            <a:ext cx="7127047" cy="4029829"/>
          </a:xfrm>
          <a:custGeom>
            <a:avLst/>
            <a:gdLst>
              <a:gd name="connsiteX0" fmla="*/ 2078746 w 7127047"/>
              <a:gd name="connsiteY0" fmla="*/ 4533558 h 4029829"/>
              <a:gd name="connsiteX1" fmla="*/ 1812298 w 7127047"/>
              <a:gd name="connsiteY1" fmla="*/ 3769737 h 4029829"/>
              <a:gd name="connsiteX2" fmla="*/ 1422529 w 7127047"/>
              <a:gd name="connsiteY2" fmla="*/ 404205 h 4029829"/>
              <a:gd name="connsiteX3" fmla="*/ 4628026 w 7127047"/>
              <a:gd name="connsiteY3" fmla="*/ 92000 h 4029829"/>
              <a:gd name="connsiteX4" fmla="*/ 6512691 w 7127047"/>
              <a:gd name="connsiteY4" fmla="*/ 3145928 h 4029829"/>
              <a:gd name="connsiteX5" fmla="*/ 3102419 w 7127047"/>
              <a:gd name="connsiteY5" fmla="*/ 4012890 h 4029829"/>
              <a:gd name="connsiteX6" fmla="*/ 2078746 w 7127047"/>
              <a:gd name="connsiteY6" fmla="*/ 4533558 h 402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7047" h="4029829" fill="none" extrusionOk="0">
                <a:moveTo>
                  <a:pt x="2078746" y="4533558"/>
                </a:moveTo>
                <a:cubicBezTo>
                  <a:pt x="2065706" y="4311453"/>
                  <a:pt x="1909280" y="3910107"/>
                  <a:pt x="1812298" y="3769737"/>
                </a:cubicBezTo>
                <a:cubicBezTo>
                  <a:pt x="-375878" y="3158932"/>
                  <a:pt x="-815456" y="1309387"/>
                  <a:pt x="1422529" y="404205"/>
                </a:cubicBezTo>
                <a:cubicBezTo>
                  <a:pt x="2225729" y="38153"/>
                  <a:pt x="3704872" y="-65690"/>
                  <a:pt x="4628026" y="92000"/>
                </a:cubicBezTo>
                <a:cubicBezTo>
                  <a:pt x="6630736" y="357530"/>
                  <a:pt x="7567385" y="1974570"/>
                  <a:pt x="6512691" y="3145928"/>
                </a:cubicBezTo>
                <a:cubicBezTo>
                  <a:pt x="5541797" y="3892331"/>
                  <a:pt x="4582505" y="4206305"/>
                  <a:pt x="3102419" y="4012890"/>
                </a:cubicBezTo>
                <a:cubicBezTo>
                  <a:pt x="2669935" y="4163145"/>
                  <a:pt x="2598572" y="4308618"/>
                  <a:pt x="2078746" y="4533558"/>
                </a:cubicBezTo>
                <a:close/>
              </a:path>
              <a:path w="7127047" h="4029829" stroke="0" extrusionOk="0">
                <a:moveTo>
                  <a:pt x="2078746" y="4533558"/>
                </a:moveTo>
                <a:cubicBezTo>
                  <a:pt x="2045597" y="4294643"/>
                  <a:pt x="1867159" y="3952406"/>
                  <a:pt x="1812298" y="3769737"/>
                </a:cubicBezTo>
                <a:cubicBezTo>
                  <a:pt x="-405592" y="3132494"/>
                  <a:pt x="-697947" y="1398520"/>
                  <a:pt x="1422529" y="404205"/>
                </a:cubicBezTo>
                <a:cubicBezTo>
                  <a:pt x="2377920" y="24696"/>
                  <a:pt x="3550987" y="-74637"/>
                  <a:pt x="4628026" y="92000"/>
                </a:cubicBezTo>
                <a:cubicBezTo>
                  <a:pt x="6703978" y="285095"/>
                  <a:pt x="7940992" y="1991648"/>
                  <a:pt x="6512691" y="3145928"/>
                </a:cubicBezTo>
                <a:cubicBezTo>
                  <a:pt x="5787350" y="3741212"/>
                  <a:pt x="4654558" y="4017173"/>
                  <a:pt x="3102419" y="4012890"/>
                </a:cubicBezTo>
                <a:cubicBezTo>
                  <a:pt x="2890673" y="4086554"/>
                  <a:pt x="2522885" y="4297842"/>
                  <a:pt x="2078746" y="4533558"/>
                </a:cubicBezTo>
                <a:close/>
              </a:path>
            </a:pathLst>
          </a:custGeom>
          <a:solidFill>
            <a:schemeClr val="bg1">
              <a:lumMod val="95000"/>
            </a:schemeClr>
          </a:solidFill>
          <a:ln w="38100">
            <a:solidFill>
              <a:srgbClr val="00B0F0"/>
            </a:solidFill>
            <a:extLst>
              <a:ext uri="{C807C97D-BFC1-408E-A445-0C87EB9F89A2}">
                <ask:lineSketchStyleProps xmlns:ask="http://schemas.microsoft.com/office/drawing/2018/sketchyshapes" sd="2304860981">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9" name="TextBox 8">
            <a:extLst>
              <a:ext uri="{FF2B5EF4-FFF2-40B4-BE49-F238E27FC236}">
                <a16:creationId xmlns:a16="http://schemas.microsoft.com/office/drawing/2014/main" id="{099865BC-7C4D-46B6-B65E-1448C410ABDF}"/>
              </a:ext>
            </a:extLst>
          </p:cNvPr>
          <p:cNvSpPr txBox="1"/>
          <p:nvPr/>
        </p:nvSpPr>
        <p:spPr>
          <a:xfrm>
            <a:off x="2093975" y="938980"/>
            <a:ext cx="5964225" cy="3046988"/>
          </a:xfrm>
          <a:prstGeom prst="rect">
            <a:avLst/>
          </a:prstGeom>
          <a:noFill/>
        </p:spPr>
        <p:txBody>
          <a:bodyPr wrap="square">
            <a:spAutoFit/>
          </a:bodyPr>
          <a:lstStyle/>
          <a:p>
            <a:pPr algn="ctr"/>
            <a:r>
              <a:rPr lang="el-GR" sz="1600" i="1" dirty="0">
                <a:latin typeface="Calibri" panose="020F0502020204030204" pitchFamily="34" charset="0"/>
                <a:ea typeface="MyriadPro-Regular"/>
                <a:cs typeface="Arial" panose="020B0604020202020204" pitchFamily="34" charset="0"/>
              </a:rPr>
              <a:t>Δεν μπορώ να ξεχάσω τι συνέβη εκείνη τη νύχτα. Τόσος καιρός πέρασε μα ακόμα  αναρωτιέμαι αν φοβήθηκα κάτι.  Τους πυροβολισμούς; Τους ανθρώπους που με έσπρωχναν με φωνές και συνθήματα προς το παλάτι; Χα κι όμως όχι! Τον πατέρα μου σκεφτόμουν!  Ήξερα πως βιαζόταν να φύγουμε γρήγορα μακριά από τις φασαρίες. Κι όμως! Όταν εμφανίστηκε μπροστά μου και με τράβηξε να ανέβω στο γαϊδουράκι μας ο φόβος εξαφανίστηκε! Ένιωσα να ψηλώνω να μεγαλώνω. Έβγαλα το πουγκί με το μεροκάματο από πάνω μου, του το έδωσα και χωρίς δεύτερη σκέψη προχώρησα. &lt;&lt;Σύνταγμα , θέλουμε Σύνταγμα!&gt;&gt; . Ένωσα τη φωνή μου με το πλήθος και προχώρησα προς το παλάτι χωρίς να κοιτάζω πίσω. Δεν μπορώ να ξεχάσω τι συνέβη εκείνη τη νύχτα</a:t>
            </a:r>
            <a:r>
              <a:rPr lang="en-GB" sz="1600" i="1" dirty="0">
                <a:effectLst/>
                <a:latin typeface="Calibri" panose="020F0502020204030204" pitchFamily="34" charset="0"/>
                <a:ea typeface="MyriadPro-Regular"/>
                <a:cs typeface="Arial" panose="020B0604020202020204" pitchFamily="34" charset="0"/>
              </a:rPr>
              <a:t>.</a:t>
            </a:r>
            <a:endParaRPr lang="en-GB" sz="1600" i="1" dirty="0"/>
          </a:p>
        </p:txBody>
      </p:sp>
      <p:sp>
        <p:nvSpPr>
          <p:cNvPr id="12" name="TextBox 11">
            <a:extLst>
              <a:ext uri="{FF2B5EF4-FFF2-40B4-BE49-F238E27FC236}">
                <a16:creationId xmlns:a16="http://schemas.microsoft.com/office/drawing/2014/main" id="{42E25018-EA52-4AAE-A97D-2FA06B90E01B}"/>
              </a:ext>
            </a:extLst>
          </p:cNvPr>
          <p:cNvSpPr txBox="1"/>
          <p:nvPr/>
        </p:nvSpPr>
        <p:spPr>
          <a:xfrm>
            <a:off x="7270262" y="5269739"/>
            <a:ext cx="6096000" cy="338554"/>
          </a:xfrm>
          <a:prstGeom prst="rect">
            <a:avLst/>
          </a:prstGeom>
          <a:noFill/>
        </p:spPr>
        <p:txBody>
          <a:bodyPr wrap="square">
            <a:spAutoFit/>
          </a:bodyPr>
          <a:lstStyle/>
          <a:p>
            <a:r>
              <a:rPr lang="el-GR" sz="1600" b="1" i="1" dirty="0">
                <a:latin typeface="Calibri" panose="020F0502020204030204" pitchFamily="34" charset="0"/>
                <a:ea typeface="MyriadPro-Regular"/>
                <a:cs typeface="Arial" panose="020B0604020202020204" pitchFamily="34" charset="0"/>
              </a:rPr>
              <a:t>Λάμπρος</a:t>
            </a:r>
            <a:endParaRPr lang="en-GB" sz="1600" b="1" dirty="0"/>
          </a:p>
        </p:txBody>
      </p:sp>
      <p:pic>
        <p:nvPicPr>
          <p:cNvPr id="7" name="Εικόνα 6">
            <a:extLst>
              <a:ext uri="{FF2B5EF4-FFF2-40B4-BE49-F238E27FC236}">
                <a16:creationId xmlns:a16="http://schemas.microsoft.com/office/drawing/2014/main" id="{E910342B-424A-42FE-BB99-6E5BF2A45963}"/>
              </a:ext>
            </a:extLst>
          </p:cNvPr>
          <p:cNvPicPr>
            <a:picLocks noChangeAspect="1"/>
          </p:cNvPicPr>
          <p:nvPr/>
        </p:nvPicPr>
        <p:blipFill>
          <a:blip r:embed="rId2"/>
          <a:stretch>
            <a:fillRect/>
          </a:stretch>
        </p:blipFill>
        <p:spPr>
          <a:xfrm>
            <a:off x="6398458" y="4789736"/>
            <a:ext cx="871804" cy="129856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134481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Φυσαλίδα ομιλίας: Έλλειψη 3">
            <a:extLst>
              <a:ext uri="{FF2B5EF4-FFF2-40B4-BE49-F238E27FC236}">
                <a16:creationId xmlns:a16="http://schemas.microsoft.com/office/drawing/2014/main" id="{0AF3ABA6-67C2-46AB-9ECC-372991145078}"/>
              </a:ext>
            </a:extLst>
          </p:cNvPr>
          <p:cNvSpPr/>
          <p:nvPr/>
        </p:nvSpPr>
        <p:spPr>
          <a:xfrm>
            <a:off x="6132416" y="174645"/>
            <a:ext cx="5810864" cy="3074237"/>
          </a:xfrm>
          <a:custGeom>
            <a:avLst/>
            <a:gdLst>
              <a:gd name="connsiteX0" fmla="*/ 259339 w 5810864"/>
              <a:gd name="connsiteY0" fmla="*/ 3123271 h 3074237"/>
              <a:gd name="connsiteX1" fmla="*/ 420636 w 5810864"/>
              <a:gd name="connsiteY1" fmla="*/ 2818265 h 3074237"/>
              <a:gd name="connsiteX2" fmla="*/ 602525 w 5810864"/>
              <a:gd name="connsiteY2" fmla="*/ 2474322 h 3074237"/>
              <a:gd name="connsiteX3" fmla="*/ 2145871 w 5810864"/>
              <a:gd name="connsiteY3" fmla="*/ 53456 h 3074237"/>
              <a:gd name="connsiteX4" fmla="*/ 4779608 w 5810864"/>
              <a:gd name="connsiteY4" fmla="*/ 362556 h 3074237"/>
              <a:gd name="connsiteX5" fmla="*/ 3982776 w 5810864"/>
              <a:gd name="connsiteY5" fmla="*/ 2964659 h 3074237"/>
              <a:gd name="connsiteX6" fmla="*/ 1433823 w 5810864"/>
              <a:gd name="connsiteY6" fmla="*/ 2862482 h 3074237"/>
              <a:gd name="connsiteX7" fmla="*/ 834836 w 5810864"/>
              <a:gd name="connsiteY7" fmla="*/ 2995484 h 3074237"/>
              <a:gd name="connsiteX8" fmla="*/ 259339 w 5810864"/>
              <a:gd name="connsiteY8" fmla="*/ 3123271 h 3074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0864" h="3074237" fill="none" extrusionOk="0">
                <a:moveTo>
                  <a:pt x="259339" y="3123271"/>
                </a:moveTo>
                <a:cubicBezTo>
                  <a:pt x="344410" y="2993773"/>
                  <a:pt x="371087" y="2886355"/>
                  <a:pt x="420636" y="2818265"/>
                </a:cubicBezTo>
                <a:cubicBezTo>
                  <a:pt x="470185" y="2750175"/>
                  <a:pt x="575012" y="2550250"/>
                  <a:pt x="602525" y="2474322"/>
                </a:cubicBezTo>
                <a:cubicBezTo>
                  <a:pt x="-804165" y="1685403"/>
                  <a:pt x="451872" y="537864"/>
                  <a:pt x="2145871" y="53456"/>
                </a:cubicBezTo>
                <a:cubicBezTo>
                  <a:pt x="2909158" y="-71355"/>
                  <a:pt x="3985438" y="189202"/>
                  <a:pt x="4779608" y="362556"/>
                </a:cubicBezTo>
                <a:cubicBezTo>
                  <a:pt x="6471721" y="877400"/>
                  <a:pt x="5978583" y="2204565"/>
                  <a:pt x="3982776" y="2964659"/>
                </a:cubicBezTo>
                <a:cubicBezTo>
                  <a:pt x="3103068" y="3327242"/>
                  <a:pt x="2386526" y="3042886"/>
                  <a:pt x="1433823" y="2862482"/>
                </a:cubicBezTo>
                <a:cubicBezTo>
                  <a:pt x="1152454" y="2926064"/>
                  <a:pt x="1118850" y="2947446"/>
                  <a:pt x="834836" y="2995484"/>
                </a:cubicBezTo>
                <a:cubicBezTo>
                  <a:pt x="550822" y="3043522"/>
                  <a:pt x="537044" y="3063877"/>
                  <a:pt x="259339" y="3123271"/>
                </a:cubicBezTo>
                <a:close/>
              </a:path>
              <a:path w="5810864" h="3074237" stroke="0" extrusionOk="0">
                <a:moveTo>
                  <a:pt x="259339" y="3123271"/>
                </a:moveTo>
                <a:cubicBezTo>
                  <a:pt x="326931" y="2996792"/>
                  <a:pt x="386259" y="2916007"/>
                  <a:pt x="420636" y="2818265"/>
                </a:cubicBezTo>
                <a:cubicBezTo>
                  <a:pt x="455013" y="2720523"/>
                  <a:pt x="524110" y="2616061"/>
                  <a:pt x="602525" y="2474322"/>
                </a:cubicBezTo>
                <a:cubicBezTo>
                  <a:pt x="-537077" y="1639726"/>
                  <a:pt x="213275" y="436371"/>
                  <a:pt x="2145871" y="53456"/>
                </a:cubicBezTo>
                <a:cubicBezTo>
                  <a:pt x="2932226" y="-217043"/>
                  <a:pt x="4234234" y="-39407"/>
                  <a:pt x="4779608" y="362556"/>
                </a:cubicBezTo>
                <a:cubicBezTo>
                  <a:pt x="6661998" y="875151"/>
                  <a:pt x="6139519" y="2482348"/>
                  <a:pt x="3982776" y="2964659"/>
                </a:cubicBezTo>
                <a:cubicBezTo>
                  <a:pt x="3136223" y="3167079"/>
                  <a:pt x="2233236" y="3126032"/>
                  <a:pt x="1433823" y="2862482"/>
                </a:cubicBezTo>
                <a:cubicBezTo>
                  <a:pt x="1197953" y="2914560"/>
                  <a:pt x="1111831" y="2944476"/>
                  <a:pt x="834836" y="2995484"/>
                </a:cubicBezTo>
                <a:cubicBezTo>
                  <a:pt x="557841" y="3046492"/>
                  <a:pt x="449638" y="3081659"/>
                  <a:pt x="259339" y="3123271"/>
                </a:cubicBezTo>
                <a:close/>
              </a:path>
            </a:pathLst>
          </a:custGeom>
          <a:solidFill>
            <a:schemeClr val="bg1">
              <a:lumMod val="95000"/>
            </a:schemeClr>
          </a:solidFill>
          <a:ln w="38100">
            <a:solidFill>
              <a:srgbClr val="7030A0"/>
            </a:solidFill>
            <a:extLst>
              <a:ext uri="{C807C97D-BFC1-408E-A445-0C87EB9F89A2}">
                <ask:lineSketchStyleProps xmlns:ask="http://schemas.microsoft.com/office/drawing/2018/sketchyshapes" sd="2304860981">
                  <a:prstGeom prst="wedgeEllipseCallout">
                    <a:avLst>
                      <a:gd name="adj1" fmla="val -45537"/>
                      <a:gd name="adj2" fmla="val 51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95000"/>
                  <a:lumOff val="5000"/>
                </a:schemeClr>
              </a:solidFill>
            </a:endParaRPr>
          </a:p>
        </p:txBody>
      </p:sp>
      <p:sp>
        <p:nvSpPr>
          <p:cNvPr id="7" name="TextBox 6">
            <a:extLst>
              <a:ext uri="{FF2B5EF4-FFF2-40B4-BE49-F238E27FC236}">
                <a16:creationId xmlns:a16="http://schemas.microsoft.com/office/drawing/2014/main" id="{433F85F1-2FB2-4419-9C21-F8EAECECD3DD}"/>
              </a:ext>
            </a:extLst>
          </p:cNvPr>
          <p:cNvSpPr txBox="1"/>
          <p:nvPr/>
        </p:nvSpPr>
        <p:spPr>
          <a:xfrm>
            <a:off x="6661562" y="496359"/>
            <a:ext cx="4758725" cy="2554545"/>
          </a:xfrm>
          <a:prstGeom prst="rect">
            <a:avLst/>
          </a:prstGeom>
          <a:noFill/>
        </p:spPr>
        <p:txBody>
          <a:bodyPr wrap="square">
            <a:spAutoFit/>
          </a:bodyPr>
          <a:lstStyle/>
          <a:p>
            <a:pPr algn="ctr"/>
            <a:r>
              <a:rPr lang="el-GR" sz="1600" i="1" dirty="0">
                <a:latin typeface="Calibri" panose="020F0502020204030204" pitchFamily="34" charset="0"/>
                <a:ea typeface="MyriadPro-Regular"/>
                <a:cs typeface="Arial" panose="020B0604020202020204" pitchFamily="34" charset="0"/>
              </a:rPr>
              <a:t>Αυτός ο λαός! </a:t>
            </a:r>
          </a:p>
          <a:p>
            <a:pPr algn="ctr"/>
            <a:r>
              <a:rPr lang="el-GR" sz="1600" i="1" dirty="0">
                <a:latin typeface="Calibri" panose="020F0502020204030204" pitchFamily="34" charset="0"/>
                <a:ea typeface="MyriadPro-Regular"/>
                <a:cs typeface="Arial" panose="020B0604020202020204" pitchFamily="34" charset="0"/>
              </a:rPr>
              <a:t>Άραγε κατάλαβε ποτέ πόσο πολύ νοιάστηκαν για αυτόν ο  βασιλιάς και η βασίλισσα του; Από την πρώτη στιγμή που αντικρίσαμε αυτή την χώρα νοιώσαμε πως εδώ είναι η πατρίδα μας! Για εμάς είναι ο λαός μας! Για το δικό τους καλό πασχίζει ο Βασιλιάς Όθωνας. Μα ξέρεις κάτι Ρόζα; Συχνά πιστεύω πως για αυτούς είμαστε κι εμείς άλλοι δυο ξένοι, σαν εκείνους που θεωρούν υπεύθυνους για όλα τα δεινά τους. </a:t>
            </a:r>
            <a:br>
              <a:rPr lang="el-GR" sz="1600" i="1" dirty="0">
                <a:latin typeface="Calibri" panose="020F0502020204030204" pitchFamily="34" charset="0"/>
                <a:ea typeface="MyriadPro-Regular"/>
                <a:cs typeface="Arial" panose="020B0604020202020204" pitchFamily="34" charset="0"/>
              </a:rPr>
            </a:br>
            <a:r>
              <a:rPr lang="el-GR" sz="1600" i="1" dirty="0">
                <a:latin typeface="Calibri" panose="020F0502020204030204" pitchFamily="34" charset="0"/>
                <a:ea typeface="MyriadPro-Regular"/>
                <a:cs typeface="Arial" panose="020B0604020202020204" pitchFamily="34" charset="0"/>
              </a:rPr>
              <a:t>Κι όχι άδικα βέβαια</a:t>
            </a:r>
            <a:r>
              <a:rPr lang="en-GB" sz="1600" dirty="0">
                <a:effectLst/>
                <a:latin typeface="Calibri" panose="020F0502020204030204" pitchFamily="34" charset="0"/>
                <a:ea typeface="MyriadPro-Regular"/>
                <a:cs typeface="Arial" panose="020B0604020202020204" pitchFamily="34" charset="0"/>
              </a:rPr>
              <a:t>!</a:t>
            </a:r>
          </a:p>
        </p:txBody>
      </p:sp>
      <p:sp>
        <p:nvSpPr>
          <p:cNvPr id="6" name="Φυσαλίδα ομιλίας: Έλλειψη 5">
            <a:extLst>
              <a:ext uri="{FF2B5EF4-FFF2-40B4-BE49-F238E27FC236}">
                <a16:creationId xmlns:a16="http://schemas.microsoft.com/office/drawing/2014/main" id="{3CCF1FAF-F2F9-4701-9345-28A9398DFAAA}"/>
              </a:ext>
            </a:extLst>
          </p:cNvPr>
          <p:cNvSpPr/>
          <p:nvPr/>
        </p:nvSpPr>
        <p:spPr>
          <a:xfrm flipH="1">
            <a:off x="68825" y="254188"/>
            <a:ext cx="5665229" cy="2820874"/>
          </a:xfrm>
          <a:custGeom>
            <a:avLst/>
            <a:gdLst>
              <a:gd name="connsiteX0" fmla="*/ 1652377 w 5665229"/>
              <a:gd name="connsiteY0" fmla="*/ 3173483 h 2820874"/>
              <a:gd name="connsiteX1" fmla="*/ 1440580 w 5665229"/>
              <a:gd name="connsiteY1" fmla="*/ 2638810 h 2820874"/>
              <a:gd name="connsiteX2" fmla="*/ 1390925 w 5665229"/>
              <a:gd name="connsiteY2" fmla="*/ 196347 h 2820874"/>
              <a:gd name="connsiteX3" fmla="*/ 3663147 w 5665229"/>
              <a:gd name="connsiteY3" fmla="*/ 61988 h 2820874"/>
              <a:gd name="connsiteX4" fmla="*/ 4981318 w 5665229"/>
              <a:gd name="connsiteY4" fmla="*/ 2329485 h 2820874"/>
              <a:gd name="connsiteX5" fmla="*/ 2466086 w 5665229"/>
              <a:gd name="connsiteY5" fmla="*/ 2809016 h 2820874"/>
              <a:gd name="connsiteX6" fmla="*/ 1652377 w 5665229"/>
              <a:gd name="connsiteY6" fmla="*/ 3173483 h 282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5229" h="2820874" fill="none" extrusionOk="0">
                <a:moveTo>
                  <a:pt x="1652377" y="3173483"/>
                </a:moveTo>
                <a:cubicBezTo>
                  <a:pt x="1586855" y="2947574"/>
                  <a:pt x="1513138" y="2810160"/>
                  <a:pt x="1440580" y="2638810"/>
                </a:cubicBezTo>
                <a:cubicBezTo>
                  <a:pt x="-429892" y="2163198"/>
                  <a:pt x="-570217" y="763607"/>
                  <a:pt x="1390925" y="196347"/>
                </a:cubicBezTo>
                <a:cubicBezTo>
                  <a:pt x="2031753" y="3811"/>
                  <a:pt x="2982241" y="-37353"/>
                  <a:pt x="3663147" y="61988"/>
                </a:cubicBezTo>
                <a:cubicBezTo>
                  <a:pt x="5487523" y="296297"/>
                  <a:pt x="6090920" y="1516686"/>
                  <a:pt x="4981318" y="2329485"/>
                </a:cubicBezTo>
                <a:cubicBezTo>
                  <a:pt x="4266672" y="2740152"/>
                  <a:pt x="3546721" y="2957951"/>
                  <a:pt x="2466086" y="2809016"/>
                </a:cubicBezTo>
                <a:cubicBezTo>
                  <a:pt x="2253945" y="2911021"/>
                  <a:pt x="1973383" y="3009223"/>
                  <a:pt x="1652377" y="3173483"/>
                </a:cubicBezTo>
                <a:close/>
              </a:path>
              <a:path w="5665229" h="2820874" stroke="0" extrusionOk="0">
                <a:moveTo>
                  <a:pt x="1652377" y="3173483"/>
                </a:moveTo>
                <a:cubicBezTo>
                  <a:pt x="1583818" y="3029145"/>
                  <a:pt x="1548525" y="2773207"/>
                  <a:pt x="1440580" y="2638810"/>
                </a:cubicBezTo>
                <a:cubicBezTo>
                  <a:pt x="-432212" y="2202274"/>
                  <a:pt x="-592750" y="945795"/>
                  <a:pt x="1390925" y="196347"/>
                </a:cubicBezTo>
                <a:cubicBezTo>
                  <a:pt x="2112633" y="4170"/>
                  <a:pt x="2979247" y="62826"/>
                  <a:pt x="3663147" y="61988"/>
                </a:cubicBezTo>
                <a:cubicBezTo>
                  <a:pt x="5598874" y="342712"/>
                  <a:pt x="6465402" y="1494167"/>
                  <a:pt x="4981318" y="2329485"/>
                </a:cubicBezTo>
                <a:cubicBezTo>
                  <a:pt x="4473841" y="2558987"/>
                  <a:pt x="3517615" y="2825237"/>
                  <a:pt x="2466086" y="2809016"/>
                </a:cubicBezTo>
                <a:cubicBezTo>
                  <a:pt x="2317662" y="2805426"/>
                  <a:pt x="1779394" y="3053980"/>
                  <a:pt x="1652377" y="3173483"/>
                </a:cubicBezTo>
                <a:close/>
              </a:path>
            </a:pathLst>
          </a:custGeom>
          <a:solidFill>
            <a:schemeClr val="bg1">
              <a:lumMod val="95000"/>
            </a:schemeClr>
          </a:solidFill>
          <a:ln w="38100">
            <a:solidFill>
              <a:schemeClr val="accent2">
                <a:lumMod val="60000"/>
                <a:lumOff val="40000"/>
              </a:schemeClr>
            </a:solidFill>
            <a:extLst>
              <a:ext uri="{C807C97D-BFC1-408E-A445-0C87EB9F89A2}">
                <ask:lineSketchStyleProps xmlns:ask="http://schemas.microsoft.com/office/drawing/2018/sketchyshapes" sd="2304860981">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9" name="TextBox 8">
            <a:extLst>
              <a:ext uri="{FF2B5EF4-FFF2-40B4-BE49-F238E27FC236}">
                <a16:creationId xmlns:a16="http://schemas.microsoft.com/office/drawing/2014/main" id="{099865BC-7C4D-46B6-B65E-1448C410ABDF}"/>
              </a:ext>
            </a:extLst>
          </p:cNvPr>
          <p:cNvSpPr txBox="1"/>
          <p:nvPr/>
        </p:nvSpPr>
        <p:spPr>
          <a:xfrm>
            <a:off x="589770" y="274211"/>
            <a:ext cx="4677874" cy="2800767"/>
          </a:xfrm>
          <a:prstGeom prst="rect">
            <a:avLst/>
          </a:prstGeom>
          <a:noFill/>
        </p:spPr>
        <p:txBody>
          <a:bodyPr wrap="square">
            <a:spAutoFit/>
          </a:bodyPr>
          <a:lstStyle/>
          <a:p>
            <a:pPr algn="ctr"/>
            <a:r>
              <a:rPr lang="el-GR" sz="1600" i="1" dirty="0">
                <a:latin typeface="Calibri" panose="020F0502020204030204" pitchFamily="34" charset="0"/>
                <a:ea typeface="MyriadPro-Regular"/>
                <a:cs typeface="Arial" panose="020B0604020202020204" pitchFamily="34" charset="0"/>
              </a:rPr>
              <a:t>Βασίλισσα μου! </a:t>
            </a:r>
          </a:p>
          <a:p>
            <a:pPr algn="ctr"/>
            <a:r>
              <a:rPr lang="el-GR" sz="1600" i="1" dirty="0">
                <a:latin typeface="Calibri" panose="020F0502020204030204" pitchFamily="34" charset="0"/>
                <a:ea typeface="MyriadPro-Regular"/>
                <a:cs typeface="Arial" panose="020B0604020202020204" pitchFamily="34" charset="0"/>
              </a:rPr>
              <a:t>Ξέρω πως είμαι μόνο μια κύρια των τιμών. Σας χρωστάω μεγάλη ευγνωμοσύνη για όσα έχετε κάνει για μένα. Με πήρατε κοντά σας και με φροντίζετε σαν να είμαι μέλος της οικογένειάς σας. Αυτό δεν θα το ξεχάσω ποτέ. Δεν θα ξεχάσω όμως και τον πατέρα μου, τον Μάρκο Μπότσαρη,  που θυσιάστηκε για την ελευθερία του λαού μας. Αυτός ο λαός  είναι τώρα έξω από το παλάτι και ζητά Σύνταγμα. Αν μου επιτρέπετε να πω τη γνώμη μου, θα ήταν </a:t>
            </a:r>
            <a:br>
              <a:rPr lang="el-GR" sz="1600" i="1" dirty="0">
                <a:latin typeface="Calibri" panose="020F0502020204030204" pitchFamily="34" charset="0"/>
                <a:ea typeface="MyriadPro-Regular"/>
                <a:cs typeface="Arial" panose="020B0604020202020204" pitchFamily="34" charset="0"/>
              </a:rPr>
            </a:br>
            <a:r>
              <a:rPr lang="el-GR" sz="1600" i="1" dirty="0">
                <a:latin typeface="Calibri" panose="020F0502020204030204" pitchFamily="34" charset="0"/>
                <a:ea typeface="MyriadPro-Regular"/>
                <a:cs typeface="Arial" panose="020B0604020202020204" pitchFamily="34" charset="0"/>
              </a:rPr>
              <a:t>σωστό να τους ακούσετε</a:t>
            </a:r>
            <a:r>
              <a:rPr lang="en-US" sz="1600" i="1" dirty="0">
                <a:effectLst/>
                <a:latin typeface="Calibri" panose="020F0502020204030204" pitchFamily="34" charset="0"/>
                <a:ea typeface="MyriadPro-Regular"/>
                <a:cs typeface="Arial" panose="020B0604020202020204" pitchFamily="34" charset="0"/>
              </a:rPr>
              <a:t>.</a:t>
            </a:r>
            <a:endParaRPr lang="en-GB" sz="1600" i="1" dirty="0"/>
          </a:p>
        </p:txBody>
      </p:sp>
      <p:sp>
        <p:nvSpPr>
          <p:cNvPr id="8" name="Φυσαλίδα ομιλίας: Έλλειψη 7">
            <a:extLst>
              <a:ext uri="{FF2B5EF4-FFF2-40B4-BE49-F238E27FC236}">
                <a16:creationId xmlns:a16="http://schemas.microsoft.com/office/drawing/2014/main" id="{723089F2-0899-497C-8FF2-CFC3600D34E0}"/>
              </a:ext>
            </a:extLst>
          </p:cNvPr>
          <p:cNvSpPr/>
          <p:nvPr/>
        </p:nvSpPr>
        <p:spPr>
          <a:xfrm flipH="1">
            <a:off x="386913" y="3365611"/>
            <a:ext cx="3345243" cy="1565008"/>
          </a:xfrm>
          <a:custGeom>
            <a:avLst/>
            <a:gdLst>
              <a:gd name="connsiteX0" fmla="*/ -505901 w 3345243"/>
              <a:gd name="connsiteY0" fmla="*/ 659479 h 1565008"/>
              <a:gd name="connsiteX1" fmla="*/ 80811 w 3345243"/>
              <a:gd name="connsiteY1" fmla="*/ 542219 h 1565008"/>
              <a:gd name="connsiteX2" fmla="*/ 1754160 w 3345243"/>
              <a:gd name="connsiteY2" fmla="*/ 930 h 1565008"/>
              <a:gd name="connsiteX3" fmla="*/ 3332474 w 3345243"/>
              <a:gd name="connsiteY3" fmla="*/ 879014 h 1565008"/>
              <a:gd name="connsiteX4" fmla="*/ 1663069 w 3345243"/>
              <a:gd name="connsiteY4" fmla="*/ 1564995 h 1565008"/>
              <a:gd name="connsiteX5" fmla="*/ 4317 w 3345243"/>
              <a:gd name="connsiteY5" fmla="*/ 838684 h 1565008"/>
              <a:gd name="connsiteX6" fmla="*/ -505901 w 3345243"/>
              <a:gd name="connsiteY6" fmla="*/ 659479 h 156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5243" h="1565008" fill="none" extrusionOk="0">
                <a:moveTo>
                  <a:pt x="-505901" y="659479"/>
                </a:moveTo>
                <a:cubicBezTo>
                  <a:pt x="-207694" y="635091"/>
                  <a:pt x="-7862" y="523086"/>
                  <a:pt x="80811" y="542219"/>
                </a:cubicBezTo>
                <a:cubicBezTo>
                  <a:pt x="369516" y="322127"/>
                  <a:pt x="978901" y="-12800"/>
                  <a:pt x="1754160" y="930"/>
                </a:cubicBezTo>
                <a:cubicBezTo>
                  <a:pt x="2673222" y="34128"/>
                  <a:pt x="3519739" y="441391"/>
                  <a:pt x="3332474" y="879014"/>
                </a:cubicBezTo>
                <a:cubicBezTo>
                  <a:pt x="3170988" y="1244179"/>
                  <a:pt x="2373539" y="1541612"/>
                  <a:pt x="1663069" y="1564995"/>
                </a:cubicBezTo>
                <a:cubicBezTo>
                  <a:pt x="747694" y="1585320"/>
                  <a:pt x="129608" y="1287249"/>
                  <a:pt x="4317" y="838684"/>
                </a:cubicBezTo>
                <a:cubicBezTo>
                  <a:pt x="-58518" y="834401"/>
                  <a:pt x="-300517" y="760797"/>
                  <a:pt x="-505901" y="659479"/>
                </a:cubicBezTo>
                <a:close/>
              </a:path>
              <a:path w="3345243" h="1565008" stroke="0" extrusionOk="0">
                <a:moveTo>
                  <a:pt x="-505901" y="659479"/>
                </a:moveTo>
                <a:cubicBezTo>
                  <a:pt x="-445119" y="593660"/>
                  <a:pt x="-64581" y="566504"/>
                  <a:pt x="80811" y="542219"/>
                </a:cubicBezTo>
                <a:cubicBezTo>
                  <a:pt x="343635" y="321044"/>
                  <a:pt x="948853" y="75782"/>
                  <a:pt x="1754160" y="930"/>
                </a:cubicBezTo>
                <a:cubicBezTo>
                  <a:pt x="2743940" y="27954"/>
                  <a:pt x="3495830" y="492563"/>
                  <a:pt x="3332474" y="879014"/>
                </a:cubicBezTo>
                <a:cubicBezTo>
                  <a:pt x="3215549" y="1259752"/>
                  <a:pt x="2547661" y="1551846"/>
                  <a:pt x="1663069" y="1564995"/>
                </a:cubicBezTo>
                <a:cubicBezTo>
                  <a:pt x="814805" y="1533859"/>
                  <a:pt x="112892" y="1226362"/>
                  <a:pt x="4317" y="838684"/>
                </a:cubicBezTo>
                <a:cubicBezTo>
                  <a:pt x="-64387" y="844848"/>
                  <a:pt x="-259938" y="723481"/>
                  <a:pt x="-505901" y="659479"/>
                </a:cubicBezTo>
                <a:close/>
              </a:path>
            </a:pathLst>
          </a:custGeom>
          <a:solidFill>
            <a:schemeClr val="bg1">
              <a:lumMod val="95000"/>
            </a:schemeClr>
          </a:solidFill>
          <a:ln w="38100">
            <a:solidFill>
              <a:schemeClr val="accent2">
                <a:lumMod val="60000"/>
                <a:lumOff val="40000"/>
              </a:schemeClr>
            </a:solidFill>
            <a:extLst>
              <a:ext uri="{C807C97D-BFC1-408E-A445-0C87EB9F89A2}">
                <ask:lineSketchStyleProps xmlns:ask="http://schemas.microsoft.com/office/drawing/2018/sketchyshapes" sd="2304860981">
                  <a:prstGeom prst="wedgeEllipseCallout">
                    <a:avLst>
                      <a:gd name="adj1" fmla="val -65123"/>
                      <a:gd name="adj2" fmla="val -786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11" name="TextBox 10">
            <a:extLst>
              <a:ext uri="{FF2B5EF4-FFF2-40B4-BE49-F238E27FC236}">
                <a16:creationId xmlns:a16="http://schemas.microsoft.com/office/drawing/2014/main" id="{A85CC7FA-B854-4021-88DF-3C0F5A8F9929}"/>
              </a:ext>
            </a:extLst>
          </p:cNvPr>
          <p:cNvSpPr txBox="1"/>
          <p:nvPr/>
        </p:nvSpPr>
        <p:spPr>
          <a:xfrm>
            <a:off x="218841" y="3675777"/>
            <a:ext cx="3519948" cy="584775"/>
          </a:xfrm>
          <a:prstGeom prst="rect">
            <a:avLst/>
          </a:prstGeom>
          <a:noFill/>
        </p:spPr>
        <p:txBody>
          <a:bodyPr wrap="square">
            <a:spAutoFit/>
          </a:bodyPr>
          <a:lstStyle/>
          <a:p>
            <a:pPr algn="ctr"/>
            <a:r>
              <a:rPr lang="el-GR" sz="1600" i="1" dirty="0">
                <a:latin typeface="Calibri" panose="020F0502020204030204" pitchFamily="34" charset="0"/>
                <a:ea typeface="MyriadPro-Regular"/>
                <a:cs typeface="Arial" panose="020B0604020202020204" pitchFamily="34" charset="0"/>
              </a:rPr>
              <a:t>Είναι πολύ σημαντικό που το αναγνωρίζετε αυτό βασίλισσά μου.</a:t>
            </a:r>
            <a:endParaRPr lang="en-GB" sz="1600" i="1" dirty="0">
              <a:latin typeface="Calibri" panose="020F0502020204030204" pitchFamily="34" charset="0"/>
              <a:ea typeface="MyriadPro-Regular"/>
              <a:cs typeface="Arial" panose="020B0604020202020204" pitchFamily="34" charset="0"/>
            </a:endParaRPr>
          </a:p>
        </p:txBody>
      </p:sp>
      <p:sp>
        <p:nvSpPr>
          <p:cNvPr id="17" name="TextBox 16">
            <a:extLst>
              <a:ext uri="{FF2B5EF4-FFF2-40B4-BE49-F238E27FC236}">
                <a16:creationId xmlns:a16="http://schemas.microsoft.com/office/drawing/2014/main" id="{1E3A1921-0D09-47E5-AF14-5F5A013E2882}"/>
              </a:ext>
            </a:extLst>
          </p:cNvPr>
          <p:cNvSpPr txBox="1"/>
          <p:nvPr/>
        </p:nvSpPr>
        <p:spPr>
          <a:xfrm>
            <a:off x="4165062" y="4284288"/>
            <a:ext cx="1184178" cy="584775"/>
          </a:xfrm>
          <a:prstGeom prst="rect">
            <a:avLst/>
          </a:prstGeom>
          <a:noFill/>
        </p:spPr>
        <p:txBody>
          <a:bodyPr wrap="square">
            <a:spAutoFit/>
          </a:bodyPr>
          <a:lstStyle/>
          <a:p>
            <a:pPr algn="ctr"/>
            <a:r>
              <a:rPr lang="el-GR" sz="1600" b="1" dirty="0">
                <a:latin typeface="Calibri" panose="020F0502020204030204" pitchFamily="34" charset="0"/>
                <a:ea typeface="MyriadPro-Regular"/>
                <a:cs typeface="Arial" panose="020B0604020202020204" pitchFamily="34" charset="0"/>
              </a:rPr>
              <a:t>Ρόζα Μπότσαρη</a:t>
            </a:r>
            <a:endParaRPr lang="en-GB" sz="1600" b="1" dirty="0"/>
          </a:p>
        </p:txBody>
      </p:sp>
      <p:sp>
        <p:nvSpPr>
          <p:cNvPr id="18" name="TextBox 17">
            <a:extLst>
              <a:ext uri="{FF2B5EF4-FFF2-40B4-BE49-F238E27FC236}">
                <a16:creationId xmlns:a16="http://schemas.microsoft.com/office/drawing/2014/main" id="{78B74FB7-0503-413E-9FE4-0FF5E90BC664}"/>
              </a:ext>
            </a:extLst>
          </p:cNvPr>
          <p:cNvSpPr txBox="1"/>
          <p:nvPr/>
        </p:nvSpPr>
        <p:spPr>
          <a:xfrm>
            <a:off x="5258500" y="2664107"/>
            <a:ext cx="1242444" cy="584775"/>
          </a:xfrm>
          <a:prstGeom prst="rect">
            <a:avLst/>
          </a:prstGeom>
          <a:noFill/>
        </p:spPr>
        <p:txBody>
          <a:bodyPr wrap="square">
            <a:spAutoFit/>
          </a:bodyPr>
          <a:lstStyle/>
          <a:p>
            <a:pPr algn="ctr"/>
            <a:r>
              <a:rPr lang="el-GR" sz="1600" b="1" dirty="0">
                <a:latin typeface="Calibri" panose="020F0502020204030204" pitchFamily="34" charset="0"/>
                <a:ea typeface="MyriadPro-Regular"/>
                <a:cs typeface="Arial" panose="020B0604020202020204" pitchFamily="34" charset="0"/>
              </a:rPr>
              <a:t>Βασίλισσα Αμαλία</a:t>
            </a:r>
            <a:endParaRPr lang="en-GB" sz="1600" b="1" dirty="0"/>
          </a:p>
        </p:txBody>
      </p:sp>
      <p:sp>
        <p:nvSpPr>
          <p:cNvPr id="16" name="Φυσαλίδα ομιλίας: Έλλειψη 15">
            <a:extLst>
              <a:ext uri="{FF2B5EF4-FFF2-40B4-BE49-F238E27FC236}">
                <a16:creationId xmlns:a16="http://schemas.microsoft.com/office/drawing/2014/main" id="{17C251ED-F7F3-49DB-B387-55D786C819A8}"/>
              </a:ext>
            </a:extLst>
          </p:cNvPr>
          <p:cNvSpPr/>
          <p:nvPr/>
        </p:nvSpPr>
        <p:spPr>
          <a:xfrm>
            <a:off x="5688858" y="3234106"/>
            <a:ext cx="6161134" cy="3708357"/>
          </a:xfrm>
          <a:custGeom>
            <a:avLst/>
            <a:gdLst>
              <a:gd name="connsiteX0" fmla="*/ 589251 w 6161134"/>
              <a:gd name="connsiteY0" fmla="*/ 219016 h 3708357"/>
              <a:gd name="connsiteX1" fmla="*/ 1047221 w 6161134"/>
              <a:gd name="connsiteY1" fmla="*/ 247402 h 3708357"/>
              <a:gd name="connsiteX2" fmla="*/ 1469962 w 6161134"/>
              <a:gd name="connsiteY2" fmla="*/ 273605 h 3708357"/>
              <a:gd name="connsiteX3" fmla="*/ 4443638 w 6161134"/>
              <a:gd name="connsiteY3" fmla="*/ 191386 h 3708357"/>
              <a:gd name="connsiteX4" fmla="*/ 5121932 w 6161134"/>
              <a:gd name="connsiteY4" fmla="*/ 3242813 h 3708357"/>
              <a:gd name="connsiteX5" fmla="*/ 2101719 w 6161134"/>
              <a:gd name="connsiteY5" fmla="*/ 3612264 h 3708357"/>
              <a:gd name="connsiteX6" fmla="*/ 603526 w 6161134"/>
              <a:gd name="connsiteY6" fmla="*/ 751845 h 3708357"/>
              <a:gd name="connsiteX7" fmla="*/ 589251 w 6161134"/>
              <a:gd name="connsiteY7" fmla="*/ 219016 h 370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61134" h="3708357" fill="none" extrusionOk="0">
                <a:moveTo>
                  <a:pt x="589251" y="219016"/>
                </a:moveTo>
                <a:cubicBezTo>
                  <a:pt x="771975" y="238648"/>
                  <a:pt x="901823" y="259122"/>
                  <a:pt x="1047221" y="247402"/>
                </a:cubicBezTo>
                <a:cubicBezTo>
                  <a:pt x="1192619" y="235682"/>
                  <a:pt x="1382061" y="247623"/>
                  <a:pt x="1469962" y="273605"/>
                </a:cubicBezTo>
                <a:cubicBezTo>
                  <a:pt x="2160312" y="-140498"/>
                  <a:pt x="3341997" y="-130512"/>
                  <a:pt x="4443638" y="191386"/>
                </a:cubicBezTo>
                <a:cubicBezTo>
                  <a:pt x="6292593" y="1049988"/>
                  <a:pt x="6775077" y="2538476"/>
                  <a:pt x="5121932" y="3242813"/>
                </a:cubicBezTo>
                <a:cubicBezTo>
                  <a:pt x="4161658" y="3610414"/>
                  <a:pt x="3075465" y="3956360"/>
                  <a:pt x="2101719" y="3612264"/>
                </a:cubicBezTo>
                <a:cubicBezTo>
                  <a:pt x="46050" y="3433276"/>
                  <a:pt x="-333622" y="1583460"/>
                  <a:pt x="603526" y="751845"/>
                </a:cubicBezTo>
                <a:cubicBezTo>
                  <a:pt x="576517" y="502858"/>
                  <a:pt x="613272" y="334964"/>
                  <a:pt x="589251" y="219016"/>
                </a:cubicBezTo>
                <a:close/>
              </a:path>
              <a:path w="6161134" h="3708357" stroke="0" extrusionOk="0">
                <a:moveTo>
                  <a:pt x="589251" y="219016"/>
                </a:moveTo>
                <a:cubicBezTo>
                  <a:pt x="783731" y="222004"/>
                  <a:pt x="805100" y="240854"/>
                  <a:pt x="1003185" y="244673"/>
                </a:cubicBezTo>
                <a:cubicBezTo>
                  <a:pt x="1201270" y="248491"/>
                  <a:pt x="1329679" y="241952"/>
                  <a:pt x="1469962" y="273605"/>
                </a:cubicBezTo>
                <a:cubicBezTo>
                  <a:pt x="2545736" y="-12388"/>
                  <a:pt x="3613906" y="89132"/>
                  <a:pt x="4443638" y="191386"/>
                </a:cubicBezTo>
                <a:cubicBezTo>
                  <a:pt x="6260601" y="623304"/>
                  <a:pt x="6898741" y="2312404"/>
                  <a:pt x="5121932" y="3242813"/>
                </a:cubicBezTo>
                <a:cubicBezTo>
                  <a:pt x="4315178" y="3661536"/>
                  <a:pt x="3310711" y="3751252"/>
                  <a:pt x="2101719" y="3612264"/>
                </a:cubicBezTo>
                <a:cubicBezTo>
                  <a:pt x="49353" y="3355079"/>
                  <a:pt x="-369162" y="2010491"/>
                  <a:pt x="603526" y="751845"/>
                </a:cubicBezTo>
                <a:cubicBezTo>
                  <a:pt x="582301" y="546213"/>
                  <a:pt x="613121" y="429236"/>
                  <a:pt x="589251" y="219016"/>
                </a:cubicBezTo>
                <a:close/>
              </a:path>
            </a:pathLst>
          </a:custGeom>
          <a:solidFill>
            <a:schemeClr val="bg1">
              <a:lumMod val="95000"/>
            </a:schemeClr>
          </a:solidFill>
          <a:ln w="38100">
            <a:solidFill>
              <a:srgbClr val="7030A0"/>
            </a:solidFill>
            <a:extLst>
              <a:ext uri="{C807C97D-BFC1-408E-A445-0C87EB9F89A2}">
                <ask:lineSketchStyleProps xmlns:ask="http://schemas.microsoft.com/office/drawing/2018/sketchyshapes" sd="2304860981">
                  <a:prstGeom prst="wedgeEllipseCallout">
                    <a:avLst>
                      <a:gd name="adj1" fmla="val -40436"/>
                      <a:gd name="adj2" fmla="val -4409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95000"/>
                  <a:lumOff val="5000"/>
                </a:schemeClr>
              </a:solidFill>
            </a:endParaRPr>
          </a:p>
        </p:txBody>
      </p:sp>
      <p:sp>
        <p:nvSpPr>
          <p:cNvPr id="14" name="TextBox 13">
            <a:extLst>
              <a:ext uri="{FF2B5EF4-FFF2-40B4-BE49-F238E27FC236}">
                <a16:creationId xmlns:a16="http://schemas.microsoft.com/office/drawing/2014/main" id="{9FCEB593-1BD4-4857-80BA-7CFDDE3F5A49}"/>
              </a:ext>
            </a:extLst>
          </p:cNvPr>
          <p:cNvSpPr txBox="1"/>
          <p:nvPr/>
        </p:nvSpPr>
        <p:spPr>
          <a:xfrm>
            <a:off x="5999122" y="3318570"/>
            <a:ext cx="5540606" cy="3539430"/>
          </a:xfrm>
          <a:prstGeom prst="rect">
            <a:avLst/>
          </a:prstGeom>
          <a:noFill/>
        </p:spPr>
        <p:txBody>
          <a:bodyPr wrap="square">
            <a:spAutoFit/>
          </a:bodyPr>
          <a:lstStyle/>
          <a:p>
            <a:pPr algn="ctr"/>
            <a:r>
              <a:rPr lang="el-GR" sz="1600" i="1" dirty="0">
                <a:latin typeface="Calibri" panose="020F0502020204030204" pitchFamily="34" charset="0"/>
                <a:ea typeface="MyriadPro-Regular"/>
                <a:cs typeface="Arial" panose="020B0604020202020204" pitchFamily="34" charset="0"/>
              </a:rPr>
              <a:t>Ούτε και ο βασιλιάς </a:t>
            </a:r>
            <a:br>
              <a:rPr lang="el-GR" sz="1600" i="1" dirty="0">
                <a:latin typeface="Calibri" panose="020F0502020204030204" pitchFamily="34" charset="0"/>
                <a:ea typeface="MyriadPro-Regular"/>
                <a:cs typeface="Arial" panose="020B0604020202020204" pitchFamily="34" charset="0"/>
              </a:rPr>
            </a:br>
            <a:r>
              <a:rPr lang="el-GR" sz="1600" i="1" dirty="0">
                <a:latin typeface="Calibri" panose="020F0502020204030204" pitchFamily="34" charset="0"/>
                <a:ea typeface="MyriadPro-Regular"/>
                <a:cs typeface="Arial" panose="020B0604020202020204" pitchFamily="34" charset="0"/>
              </a:rPr>
              <a:t>είναι πραγματικά ελεύθερος να αποφασίζει.       </a:t>
            </a:r>
            <a:br>
              <a:rPr lang="el-GR" sz="1600" i="1" dirty="0">
                <a:latin typeface="Calibri" panose="020F0502020204030204" pitchFamily="34" charset="0"/>
                <a:ea typeface="MyriadPro-Regular"/>
                <a:cs typeface="Arial" panose="020B0604020202020204" pitchFamily="34" charset="0"/>
              </a:rPr>
            </a:br>
            <a:r>
              <a:rPr lang="el-GR" sz="1600" i="1" dirty="0">
                <a:latin typeface="Calibri" panose="020F0502020204030204" pitchFamily="34" charset="0"/>
                <a:ea typeface="MyriadPro-Regular"/>
                <a:cs typeface="Arial" panose="020B0604020202020204" pitchFamily="34" charset="0"/>
              </a:rPr>
              <a:t>Τόσα χρόνια οι μεγάλες δυνάμεις προσπαθούν να </a:t>
            </a:r>
            <a:br>
              <a:rPr lang="el-GR" sz="1600" i="1" dirty="0">
                <a:latin typeface="Calibri" panose="020F0502020204030204" pitchFamily="34" charset="0"/>
                <a:ea typeface="MyriadPro-Regular"/>
                <a:cs typeface="Arial" panose="020B0604020202020204" pitchFamily="34" charset="0"/>
              </a:rPr>
            </a:br>
            <a:r>
              <a:rPr lang="el-GR" sz="1600" i="1" dirty="0">
                <a:latin typeface="Calibri" panose="020F0502020204030204" pitchFamily="34" charset="0"/>
                <a:ea typeface="MyriadPro-Regular"/>
                <a:cs typeface="Arial" panose="020B0604020202020204" pitchFamily="34" charset="0"/>
              </a:rPr>
              <a:t>επιβάλλουν τις δικές τους αποφάσεις. Κι όμως, μακάρι να μπορούσαν οι Έλληνες να δουν ότι εμείς εργαζόμαστε για το δικό τους καλό. Πόσα όνειρα είχαμε ακόμα για αυτή την χώρα . Πόσα σχέδια έκανα για  να τους βοηθήσω! Το ορφανοτροφείο, το νοσοκομείο, ο κήπος … όλα τα έφτιαξα με τόση αγάπη. Κι όμως! Θα είμαι πάντα η βασίλισσα που δεν κατάφερε να τους χαρίσει έναν διάδοχο, τον νέο ορθόδοξο βασιλιά. Αυτό φοβάμαι πως δεν μπορούν να μου το συγχωρήσουν. Και τώρα ο λαός είναι εδώ! Και φωνάζει να βγει έξω ο βασιλιάς. Δεν μπορούμε να περιμένουμε άλλο. Ο Όθωνας πρέπει να πάρει τις </a:t>
            </a:r>
            <a:br>
              <a:rPr lang="el-GR" sz="1600" i="1" dirty="0">
                <a:latin typeface="Calibri" panose="020F0502020204030204" pitchFamily="34" charset="0"/>
                <a:ea typeface="MyriadPro-Regular"/>
                <a:cs typeface="Arial" panose="020B0604020202020204" pitchFamily="34" charset="0"/>
              </a:rPr>
            </a:br>
            <a:r>
              <a:rPr lang="el-GR" sz="1600" i="1" dirty="0">
                <a:latin typeface="Calibri" panose="020F0502020204030204" pitchFamily="34" charset="0"/>
                <a:ea typeface="MyriadPro-Regular"/>
                <a:cs typeface="Arial" panose="020B0604020202020204" pitchFamily="34" charset="0"/>
              </a:rPr>
              <a:t>αποφάσεις του. Αμέσως τώρα</a:t>
            </a:r>
            <a:r>
              <a:rPr lang="en-GB" sz="1600" i="1" dirty="0">
                <a:effectLst/>
                <a:latin typeface="Calibri" panose="020F0502020204030204" pitchFamily="34" charset="0"/>
                <a:ea typeface="MyriadPro-Regular"/>
                <a:cs typeface="Arial" panose="020B0604020202020204" pitchFamily="34" charset="0"/>
              </a:rPr>
              <a:t>!</a:t>
            </a:r>
            <a:endParaRPr lang="en-GB" sz="1600" i="1" dirty="0"/>
          </a:p>
        </p:txBody>
      </p:sp>
      <p:pic>
        <p:nvPicPr>
          <p:cNvPr id="2" name="Εικόνα 1">
            <a:extLst>
              <a:ext uri="{FF2B5EF4-FFF2-40B4-BE49-F238E27FC236}">
                <a16:creationId xmlns:a16="http://schemas.microsoft.com/office/drawing/2014/main" id="{15163757-0997-425B-B1D5-71CE6239B8DE}"/>
              </a:ext>
            </a:extLst>
          </p:cNvPr>
          <p:cNvPicPr>
            <a:picLocks noChangeAspect="1"/>
          </p:cNvPicPr>
          <p:nvPr/>
        </p:nvPicPr>
        <p:blipFill>
          <a:blip r:embed="rId2"/>
          <a:stretch>
            <a:fillRect/>
          </a:stretch>
        </p:blipFill>
        <p:spPr>
          <a:xfrm>
            <a:off x="4444971" y="3282999"/>
            <a:ext cx="682811" cy="9388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Εικόνα 2">
            <a:extLst>
              <a:ext uri="{FF2B5EF4-FFF2-40B4-BE49-F238E27FC236}">
                <a16:creationId xmlns:a16="http://schemas.microsoft.com/office/drawing/2014/main" id="{2DD6F973-3C22-4CD4-A05C-A23F859E1924}"/>
              </a:ext>
            </a:extLst>
          </p:cNvPr>
          <p:cNvPicPr>
            <a:picLocks noChangeAspect="1"/>
          </p:cNvPicPr>
          <p:nvPr/>
        </p:nvPicPr>
        <p:blipFill>
          <a:blip r:embed="rId3"/>
          <a:stretch>
            <a:fillRect/>
          </a:stretch>
        </p:blipFill>
        <p:spPr>
          <a:xfrm>
            <a:off x="5499191" y="3327133"/>
            <a:ext cx="682811" cy="95715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49622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Φυσαλίδα ομιλίας: Έλλειψη 5">
            <a:extLst>
              <a:ext uri="{FF2B5EF4-FFF2-40B4-BE49-F238E27FC236}">
                <a16:creationId xmlns:a16="http://schemas.microsoft.com/office/drawing/2014/main" id="{3CCF1FAF-F2F9-4701-9345-28A9398DFAAA}"/>
              </a:ext>
            </a:extLst>
          </p:cNvPr>
          <p:cNvSpPr/>
          <p:nvPr/>
        </p:nvSpPr>
        <p:spPr>
          <a:xfrm flipH="1">
            <a:off x="183508" y="91441"/>
            <a:ext cx="6256777" cy="4997768"/>
          </a:xfrm>
          <a:custGeom>
            <a:avLst/>
            <a:gdLst>
              <a:gd name="connsiteX0" fmla="*/ 686994 w 6256777"/>
              <a:gd name="connsiteY0" fmla="*/ 4879971 h 4997768"/>
              <a:gd name="connsiteX1" fmla="*/ 720789 w 6256777"/>
              <a:gd name="connsiteY1" fmla="*/ 4094495 h 4997768"/>
              <a:gd name="connsiteX2" fmla="*/ 1422900 w 6256777"/>
              <a:gd name="connsiteY2" fmla="*/ 403998 h 4997768"/>
              <a:gd name="connsiteX3" fmla="*/ 5090606 w 6256777"/>
              <a:gd name="connsiteY3" fmla="*/ 552666 h 4997768"/>
              <a:gd name="connsiteX4" fmla="*/ 5300643 w 6256777"/>
              <a:gd name="connsiteY4" fmla="*/ 4297130 h 4997768"/>
              <a:gd name="connsiteX5" fmla="*/ 1644404 w 6256777"/>
              <a:gd name="connsiteY5" fmla="*/ 4698727 h 4997768"/>
              <a:gd name="connsiteX6" fmla="*/ 686994 w 6256777"/>
              <a:gd name="connsiteY6" fmla="*/ 4879971 h 499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56777" h="4997768" fill="none" extrusionOk="0">
                <a:moveTo>
                  <a:pt x="686994" y="4879971"/>
                </a:moveTo>
                <a:cubicBezTo>
                  <a:pt x="713094" y="4800096"/>
                  <a:pt x="690992" y="4332529"/>
                  <a:pt x="720789" y="4094495"/>
                </a:cubicBezTo>
                <a:cubicBezTo>
                  <a:pt x="-382980" y="3131903"/>
                  <a:pt x="-374084" y="1258789"/>
                  <a:pt x="1422900" y="403998"/>
                </a:cubicBezTo>
                <a:cubicBezTo>
                  <a:pt x="2324672" y="-136747"/>
                  <a:pt x="4217040" y="-87320"/>
                  <a:pt x="5090606" y="552666"/>
                </a:cubicBezTo>
                <a:cubicBezTo>
                  <a:pt x="6327879" y="1381892"/>
                  <a:pt x="6464108" y="3217003"/>
                  <a:pt x="5300643" y="4297130"/>
                </a:cubicBezTo>
                <a:cubicBezTo>
                  <a:pt x="4253333" y="5088766"/>
                  <a:pt x="2879565" y="5238621"/>
                  <a:pt x="1644404" y="4698727"/>
                </a:cubicBezTo>
                <a:cubicBezTo>
                  <a:pt x="1535777" y="4730195"/>
                  <a:pt x="922888" y="4906062"/>
                  <a:pt x="686994" y="4879971"/>
                </a:cubicBezTo>
                <a:close/>
              </a:path>
              <a:path w="6256777" h="4997768" stroke="0" extrusionOk="0">
                <a:moveTo>
                  <a:pt x="686994" y="4879971"/>
                </a:moveTo>
                <a:cubicBezTo>
                  <a:pt x="700858" y="4658541"/>
                  <a:pt x="661972" y="4301765"/>
                  <a:pt x="720789" y="4094495"/>
                </a:cubicBezTo>
                <a:cubicBezTo>
                  <a:pt x="-386596" y="3273567"/>
                  <a:pt x="-186238" y="1293118"/>
                  <a:pt x="1422900" y="403998"/>
                </a:cubicBezTo>
                <a:cubicBezTo>
                  <a:pt x="2752364" y="-132363"/>
                  <a:pt x="4049213" y="-106619"/>
                  <a:pt x="5090606" y="552666"/>
                </a:cubicBezTo>
                <a:cubicBezTo>
                  <a:pt x="6459488" y="1395296"/>
                  <a:pt x="6912017" y="3145902"/>
                  <a:pt x="5300643" y="4297130"/>
                </a:cubicBezTo>
                <a:cubicBezTo>
                  <a:pt x="4367469" y="4999135"/>
                  <a:pt x="2971547" y="5158574"/>
                  <a:pt x="1644404" y="4698727"/>
                </a:cubicBezTo>
                <a:cubicBezTo>
                  <a:pt x="1198327" y="4811739"/>
                  <a:pt x="945965" y="4862364"/>
                  <a:pt x="686994" y="4879971"/>
                </a:cubicBezTo>
                <a:close/>
              </a:path>
            </a:pathLst>
          </a:custGeom>
          <a:solidFill>
            <a:schemeClr val="bg1">
              <a:lumMod val="95000"/>
            </a:schemeClr>
          </a:solidFill>
          <a:ln w="38100">
            <a:solidFill>
              <a:srgbClr val="00B0F0"/>
            </a:solidFill>
            <a:extLst>
              <a:ext uri="{C807C97D-BFC1-408E-A445-0C87EB9F89A2}">
                <ask:lineSketchStyleProps xmlns:ask="http://schemas.microsoft.com/office/drawing/2018/sketchyshapes" sd="2304860981">
                  <a:prstGeom prst="wedgeEllipseCallout">
                    <a:avLst>
                      <a:gd name="adj1" fmla="val -39020"/>
                      <a:gd name="adj2" fmla="val 476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9" name="TextBox 8">
            <a:extLst>
              <a:ext uri="{FF2B5EF4-FFF2-40B4-BE49-F238E27FC236}">
                <a16:creationId xmlns:a16="http://schemas.microsoft.com/office/drawing/2014/main" id="{099865BC-7C4D-46B6-B65E-1448C410ABDF}"/>
              </a:ext>
            </a:extLst>
          </p:cNvPr>
          <p:cNvSpPr txBox="1"/>
          <p:nvPr/>
        </p:nvSpPr>
        <p:spPr>
          <a:xfrm>
            <a:off x="429768" y="245876"/>
            <a:ext cx="5760720" cy="4770537"/>
          </a:xfrm>
          <a:prstGeom prst="rect">
            <a:avLst/>
          </a:prstGeom>
          <a:noFill/>
        </p:spPr>
        <p:txBody>
          <a:bodyPr wrap="square">
            <a:spAutoFit/>
          </a:bodyPr>
          <a:lstStyle/>
          <a:p>
            <a:pPr algn="ctr"/>
            <a:r>
              <a:rPr lang="el-GR" sz="1600" i="1" dirty="0">
                <a:latin typeface="Calibri" panose="020F0502020204030204" pitchFamily="34" charset="0"/>
                <a:ea typeface="MyriadPro-Regular"/>
                <a:cs typeface="Arial" panose="020B0604020202020204" pitchFamily="34" charset="0"/>
              </a:rPr>
              <a:t>Σαν κύμα με παρέσυρε το πλήθος! </a:t>
            </a:r>
            <a:br>
              <a:rPr lang="el-GR" sz="1600" i="1" dirty="0">
                <a:latin typeface="Calibri" panose="020F0502020204030204" pitchFamily="34" charset="0"/>
                <a:ea typeface="MyriadPro-Regular"/>
                <a:cs typeface="Arial" panose="020B0604020202020204" pitchFamily="34" charset="0"/>
              </a:rPr>
            </a:br>
            <a:r>
              <a:rPr lang="el-GR" sz="1600" i="1" dirty="0">
                <a:latin typeface="Calibri" panose="020F0502020204030204" pitchFamily="34" charset="0"/>
                <a:ea typeface="MyriadPro-Regular"/>
                <a:cs typeface="Arial" panose="020B0604020202020204" pitchFamily="34" charset="0"/>
              </a:rPr>
              <a:t>&lt;&lt;Σύνταγμα, θέλουμε Σύνταγμα!&gt;&gt; φώναζα με </a:t>
            </a:r>
            <a:br>
              <a:rPr lang="el-GR" sz="1600" i="1" dirty="0">
                <a:latin typeface="Calibri" panose="020F0502020204030204" pitchFamily="34" charset="0"/>
                <a:ea typeface="MyriadPro-Regular"/>
                <a:cs typeface="Arial" panose="020B0604020202020204" pitchFamily="34" charset="0"/>
              </a:rPr>
            </a:br>
            <a:r>
              <a:rPr lang="el-GR" sz="1600" i="1" dirty="0">
                <a:latin typeface="Calibri" panose="020F0502020204030204" pitchFamily="34" charset="0"/>
                <a:ea typeface="MyriadPro-Regular"/>
                <a:cs typeface="Arial" panose="020B0604020202020204" pitchFamily="34" charset="0"/>
              </a:rPr>
              <a:t>όλη τη δύναμη που είχα. Δεν καταλάβαινα τότε τι </a:t>
            </a:r>
            <a:br>
              <a:rPr lang="el-GR" sz="1600" i="1" dirty="0">
                <a:latin typeface="Calibri" panose="020F0502020204030204" pitchFamily="34" charset="0"/>
                <a:ea typeface="MyriadPro-Regular"/>
                <a:cs typeface="Arial" panose="020B0604020202020204" pitchFamily="34" charset="0"/>
              </a:rPr>
            </a:br>
            <a:r>
              <a:rPr lang="el-GR" sz="1600" i="1" dirty="0">
                <a:latin typeface="Calibri" panose="020F0502020204030204" pitchFamily="34" charset="0"/>
                <a:ea typeface="MyriadPro-Regular"/>
                <a:cs typeface="Arial" panose="020B0604020202020204" pitchFamily="34" charset="0"/>
              </a:rPr>
              <a:t>σήμαιναν ακριβώς όλα αυτά. Είχα βέβαια ακούσει τις </a:t>
            </a:r>
            <a:br>
              <a:rPr lang="el-GR" sz="1600" i="1" dirty="0">
                <a:latin typeface="Calibri" panose="020F0502020204030204" pitchFamily="34" charset="0"/>
                <a:ea typeface="MyriadPro-Regular"/>
                <a:cs typeface="Arial" panose="020B0604020202020204" pitchFamily="34" charset="0"/>
              </a:rPr>
            </a:br>
            <a:r>
              <a:rPr lang="el-GR" sz="1600" i="1" dirty="0">
                <a:latin typeface="Calibri" panose="020F0502020204030204" pitchFamily="34" charset="0"/>
                <a:ea typeface="MyriadPro-Regular"/>
                <a:cs typeface="Arial" panose="020B0604020202020204" pitchFamily="34" charset="0"/>
              </a:rPr>
              <a:t>συζητήσεις στο καφενείο &lt;&lt; η Ελλάς&gt;&gt; όταν  πηγαίναμε νερό με τον πατέρα. Είχα ακούσει ακόμα και τους τσακωμούς ανάμεσα στους πελάτες. Μια φορά μάλιστα μπήκε ένας Βαυαρός χωροφύλακας και συνέλαβε κάποιους επειδή ξεσήκωσαν τον κόσμο εναντίον του βασιλιά. Ο πατέρας όμως μου έλεγε πάντα να μην ανακατεύομαι και να κοιτάω μονάχα τη δουλειά μας. Εκείνο το βράδυ, στο ίδιο καφενείο, κατάλαβα πως θα γίνουν μεγάλα πράγματα. Άκουσα να λένε πως ο Μακρυγιάννης κι ο Καλλέργης θα ζητήσουν τα &lt;&lt;δίκια του λαού&gt;&gt;. &lt;&lt;Τα δίκια του λαού&gt;&gt; σκεφτόμουν συνεχώς καθώς έτρεχα μαζί με το πλήθος μέχρι που φτάσαμε έξω από το παλάτι. Και τότε τον είδα ! Ήταν αυτός! </a:t>
            </a:r>
            <a:br>
              <a:rPr lang="el-GR" sz="1600" i="1" dirty="0">
                <a:latin typeface="Calibri" panose="020F0502020204030204" pitchFamily="34" charset="0"/>
                <a:ea typeface="MyriadPro-Regular"/>
                <a:cs typeface="Arial" panose="020B0604020202020204" pitchFamily="34" charset="0"/>
              </a:rPr>
            </a:br>
            <a:r>
              <a:rPr lang="el-GR" sz="1600" i="1" dirty="0">
                <a:latin typeface="Calibri" panose="020F0502020204030204" pitchFamily="34" charset="0"/>
                <a:ea typeface="MyriadPro-Regular"/>
                <a:cs typeface="Arial" panose="020B0604020202020204" pitchFamily="34" charset="0"/>
              </a:rPr>
              <a:t>Ο στρατηγός Καλλέργης, πάντα πρώτος στις μάχες των </a:t>
            </a:r>
            <a:br>
              <a:rPr lang="el-GR" sz="1600" i="1" dirty="0">
                <a:latin typeface="Calibri" panose="020F0502020204030204" pitchFamily="34" charset="0"/>
                <a:ea typeface="MyriadPro-Regular"/>
                <a:cs typeface="Arial" panose="020B0604020202020204" pitchFamily="34" charset="0"/>
              </a:rPr>
            </a:br>
            <a:r>
              <a:rPr lang="el-GR" sz="1600" i="1" dirty="0">
                <a:latin typeface="Calibri" panose="020F0502020204030204" pitchFamily="34" charset="0"/>
                <a:ea typeface="MyriadPro-Regular"/>
                <a:cs typeface="Arial" panose="020B0604020202020204" pitchFamily="34" charset="0"/>
              </a:rPr>
              <a:t>Ελλήνων για την ελευθερία! </a:t>
            </a:r>
            <a:br>
              <a:rPr lang="el-GR" sz="1600" i="1" dirty="0">
                <a:latin typeface="Calibri" panose="020F0502020204030204" pitchFamily="34" charset="0"/>
                <a:ea typeface="MyriadPro-Regular"/>
                <a:cs typeface="Arial" panose="020B0604020202020204" pitchFamily="34" charset="0"/>
              </a:rPr>
            </a:br>
            <a:r>
              <a:rPr lang="el-GR" sz="1600" i="1" dirty="0">
                <a:latin typeface="Calibri" panose="020F0502020204030204" pitchFamily="34" charset="0"/>
                <a:ea typeface="MyriadPro-Regular"/>
                <a:cs typeface="Arial" panose="020B0604020202020204" pitchFamily="34" charset="0"/>
              </a:rPr>
              <a:t>&lt;&lt; Να βγει έξω ο βασιλιάς, ο λαός </a:t>
            </a:r>
            <a:br>
              <a:rPr lang="el-GR" sz="1600" i="1" dirty="0">
                <a:latin typeface="Calibri" panose="020F0502020204030204" pitchFamily="34" charset="0"/>
                <a:ea typeface="MyriadPro-Regular"/>
                <a:cs typeface="Arial" panose="020B0604020202020204" pitchFamily="34" charset="0"/>
              </a:rPr>
            </a:br>
            <a:r>
              <a:rPr lang="el-GR" sz="1600" i="1" dirty="0">
                <a:latin typeface="Calibri" panose="020F0502020204030204" pitchFamily="34" charset="0"/>
                <a:ea typeface="MyriadPro-Regular"/>
                <a:cs typeface="Arial" panose="020B0604020202020204" pitchFamily="34" charset="0"/>
              </a:rPr>
              <a:t>απαιτεί  Σύνταγμα&gt;&gt; φώναξε</a:t>
            </a:r>
            <a:r>
              <a:rPr lang="en-US" sz="1600" i="1" dirty="0">
                <a:effectLst/>
                <a:latin typeface="Calibri" panose="020F0502020204030204" pitchFamily="34" charset="0"/>
                <a:ea typeface="MyriadPro-Regular"/>
                <a:cs typeface="Arial" panose="020B0604020202020204" pitchFamily="34" charset="0"/>
              </a:rPr>
              <a:t>.</a:t>
            </a:r>
            <a:endParaRPr lang="en-GB" sz="1600" i="1" dirty="0"/>
          </a:p>
        </p:txBody>
      </p:sp>
      <p:sp>
        <p:nvSpPr>
          <p:cNvPr id="5" name="Φυσαλίδα ομιλίας: Έλλειψη 4">
            <a:extLst>
              <a:ext uri="{FF2B5EF4-FFF2-40B4-BE49-F238E27FC236}">
                <a16:creationId xmlns:a16="http://schemas.microsoft.com/office/drawing/2014/main" id="{D3EF4112-AA8C-4EDF-9F55-D1881AC27AE4}"/>
              </a:ext>
            </a:extLst>
          </p:cNvPr>
          <p:cNvSpPr/>
          <p:nvPr/>
        </p:nvSpPr>
        <p:spPr>
          <a:xfrm>
            <a:off x="6802889" y="967813"/>
            <a:ext cx="5175752" cy="4031873"/>
          </a:xfrm>
          <a:custGeom>
            <a:avLst/>
            <a:gdLst>
              <a:gd name="connsiteX0" fmla="*/ 467474 w 5175752"/>
              <a:gd name="connsiteY0" fmla="*/ 3934221 h 4031873"/>
              <a:gd name="connsiteX1" fmla="*/ 556111 w 5175752"/>
              <a:gd name="connsiteY1" fmla="*/ 3264522 h 4031873"/>
              <a:gd name="connsiteX2" fmla="*/ 1273640 w 5175752"/>
              <a:gd name="connsiteY2" fmla="*/ 279309 h 4031873"/>
              <a:gd name="connsiteX3" fmla="*/ 4258491 w 5175752"/>
              <a:gd name="connsiteY3" fmla="*/ 476337 h 4031873"/>
              <a:gd name="connsiteX4" fmla="*/ 4288147 w 5175752"/>
              <a:gd name="connsiteY4" fmla="*/ 3535708 h 4031873"/>
              <a:gd name="connsiteX5" fmla="*/ 1304484 w 5175752"/>
              <a:gd name="connsiteY5" fmla="*/ 3766507 h 4031873"/>
              <a:gd name="connsiteX6" fmla="*/ 894349 w 5175752"/>
              <a:gd name="connsiteY6" fmla="*/ 3848687 h 4031873"/>
              <a:gd name="connsiteX7" fmla="*/ 467474 w 5175752"/>
              <a:gd name="connsiteY7" fmla="*/ 3934221 h 4031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5752" h="4031873" fill="none" extrusionOk="0">
                <a:moveTo>
                  <a:pt x="467474" y="3934221"/>
                </a:moveTo>
                <a:cubicBezTo>
                  <a:pt x="511860" y="3780251"/>
                  <a:pt x="533702" y="3491476"/>
                  <a:pt x="556111" y="3264522"/>
                </a:cubicBezTo>
                <a:cubicBezTo>
                  <a:pt x="-165103" y="2358097"/>
                  <a:pt x="-137886" y="869291"/>
                  <a:pt x="1273640" y="279309"/>
                </a:cubicBezTo>
                <a:cubicBezTo>
                  <a:pt x="2156763" y="-167911"/>
                  <a:pt x="3258855" y="9461"/>
                  <a:pt x="4258491" y="476337"/>
                </a:cubicBezTo>
                <a:cubicBezTo>
                  <a:pt x="5614985" y="1369005"/>
                  <a:pt x="5184614" y="2737678"/>
                  <a:pt x="4288147" y="3535708"/>
                </a:cubicBezTo>
                <a:cubicBezTo>
                  <a:pt x="3389663" y="4258238"/>
                  <a:pt x="2272767" y="4019141"/>
                  <a:pt x="1304484" y="3766507"/>
                </a:cubicBezTo>
                <a:cubicBezTo>
                  <a:pt x="1215893" y="3771696"/>
                  <a:pt x="1073127" y="3806326"/>
                  <a:pt x="894349" y="3848687"/>
                </a:cubicBezTo>
                <a:cubicBezTo>
                  <a:pt x="715571" y="3891047"/>
                  <a:pt x="667245" y="3881046"/>
                  <a:pt x="467474" y="3934221"/>
                </a:cubicBezTo>
                <a:close/>
              </a:path>
              <a:path w="5175752" h="4031873" stroke="0" extrusionOk="0">
                <a:moveTo>
                  <a:pt x="467474" y="3934221"/>
                </a:moveTo>
                <a:cubicBezTo>
                  <a:pt x="487607" y="3723347"/>
                  <a:pt x="522036" y="3588028"/>
                  <a:pt x="556111" y="3264522"/>
                </a:cubicBezTo>
                <a:cubicBezTo>
                  <a:pt x="-269536" y="2600601"/>
                  <a:pt x="-94043" y="1181485"/>
                  <a:pt x="1273640" y="279309"/>
                </a:cubicBezTo>
                <a:cubicBezTo>
                  <a:pt x="2057135" y="-75288"/>
                  <a:pt x="3497348" y="-93281"/>
                  <a:pt x="4258491" y="476337"/>
                </a:cubicBezTo>
                <a:cubicBezTo>
                  <a:pt x="5366449" y="1128967"/>
                  <a:pt x="5437982" y="2698685"/>
                  <a:pt x="4288147" y="3535708"/>
                </a:cubicBezTo>
                <a:cubicBezTo>
                  <a:pt x="3437521" y="4018544"/>
                  <a:pt x="2207940" y="4110056"/>
                  <a:pt x="1304484" y="3766507"/>
                </a:cubicBezTo>
                <a:cubicBezTo>
                  <a:pt x="1193052" y="3810513"/>
                  <a:pt x="1042376" y="3803756"/>
                  <a:pt x="877609" y="3852041"/>
                </a:cubicBezTo>
                <a:cubicBezTo>
                  <a:pt x="712842" y="3900326"/>
                  <a:pt x="646089" y="3913907"/>
                  <a:pt x="467474" y="3934221"/>
                </a:cubicBezTo>
                <a:close/>
              </a:path>
            </a:pathLst>
          </a:custGeom>
          <a:solidFill>
            <a:schemeClr val="bg1">
              <a:lumMod val="95000"/>
            </a:schemeClr>
          </a:solidFill>
          <a:ln w="38100">
            <a:solidFill>
              <a:srgbClr val="0170B3"/>
            </a:solidFill>
            <a:extLst>
              <a:ext uri="{C807C97D-BFC1-408E-A445-0C87EB9F89A2}">
                <ask:lineSketchStyleProps xmlns:ask="http://schemas.microsoft.com/office/drawing/2018/sketchyshapes" sd="2304860981">
                  <a:prstGeom prst="wedgeEllipseCallout">
                    <a:avLst>
                      <a:gd name="adj1" fmla="val -40968"/>
                      <a:gd name="adj2" fmla="val 47578"/>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7" name="TextBox 6">
            <a:extLst>
              <a:ext uri="{FF2B5EF4-FFF2-40B4-BE49-F238E27FC236}">
                <a16:creationId xmlns:a16="http://schemas.microsoft.com/office/drawing/2014/main" id="{D29D7CA2-F9B9-49B6-B8A8-C69E38B21576}"/>
              </a:ext>
            </a:extLst>
          </p:cNvPr>
          <p:cNvSpPr txBox="1"/>
          <p:nvPr/>
        </p:nvSpPr>
        <p:spPr>
          <a:xfrm>
            <a:off x="7278624" y="1678816"/>
            <a:ext cx="4169664" cy="2529923"/>
          </a:xfrm>
          <a:prstGeom prst="rect">
            <a:avLst/>
          </a:prstGeom>
          <a:noFill/>
        </p:spPr>
        <p:txBody>
          <a:bodyPr wrap="square">
            <a:spAutoFit/>
          </a:bodyPr>
          <a:lstStyle/>
          <a:p>
            <a:pPr algn="ctr">
              <a:lnSpc>
                <a:spcPct val="110000"/>
              </a:lnSpc>
            </a:pPr>
            <a:r>
              <a:rPr lang="el-GR" sz="1600" i="1" dirty="0">
                <a:latin typeface="Calibri" panose="020F0502020204030204" pitchFamily="34" charset="0"/>
                <a:ea typeface="MyriadPro-Regular"/>
                <a:cs typeface="Arial" panose="020B0604020202020204" pitchFamily="34" charset="0"/>
              </a:rPr>
              <a:t>Όλη μου την ζωή υπηρέτησα αυτόν τον λαό. </a:t>
            </a:r>
            <a:br>
              <a:rPr lang="el-GR" sz="1600" i="1" dirty="0">
                <a:latin typeface="Calibri" panose="020F0502020204030204" pitchFamily="34" charset="0"/>
                <a:ea typeface="MyriadPro-Regular"/>
                <a:cs typeface="Arial" panose="020B0604020202020204" pitchFamily="34" charset="0"/>
              </a:rPr>
            </a:br>
            <a:r>
              <a:rPr lang="el-GR" sz="1600" i="1" dirty="0">
                <a:latin typeface="Calibri" panose="020F0502020204030204" pitchFamily="34" charset="0"/>
                <a:ea typeface="MyriadPro-Regular"/>
                <a:cs typeface="Arial" panose="020B0604020202020204" pitchFamily="34" charset="0"/>
              </a:rPr>
              <a:t>Το ίδιο θα κάνω  και τώρα. Οι μεγάλες δυνάμεις της Ευρώπης επέβαλαν τη μοναρχία στη χώρα. </a:t>
            </a:r>
            <a:br>
              <a:rPr lang="el-GR" sz="1600" i="1" dirty="0">
                <a:latin typeface="Calibri" panose="020F0502020204030204" pitchFamily="34" charset="0"/>
                <a:ea typeface="MyriadPro-Regular"/>
                <a:cs typeface="Arial" panose="020B0604020202020204" pitchFamily="34" charset="0"/>
              </a:rPr>
            </a:br>
            <a:r>
              <a:rPr lang="el-GR" sz="1600" i="1" dirty="0">
                <a:latin typeface="Calibri" panose="020F0502020204030204" pitchFamily="34" charset="0"/>
                <a:ea typeface="MyriadPro-Regular"/>
                <a:cs typeface="Arial" panose="020B0604020202020204" pitchFamily="34" charset="0"/>
              </a:rPr>
              <a:t>Η κακή διαχείριση οδήγησε στη χρεωκοπία μας. Αυτή η χώρα γέννησε την δημοκρατία, πως να δεχτεί τώρα ο λαός της να κυβερνιέται χωρίς νόμους; Κανείς δεν θα φύγει απόψε! </a:t>
            </a:r>
            <a:br>
              <a:rPr lang="el-GR" sz="1600" i="1" dirty="0">
                <a:latin typeface="Calibri" panose="020F0502020204030204" pitchFamily="34" charset="0"/>
                <a:ea typeface="MyriadPro-Regular"/>
                <a:cs typeface="Arial" panose="020B0604020202020204" pitchFamily="34" charset="0"/>
              </a:rPr>
            </a:br>
            <a:r>
              <a:rPr lang="el-GR" sz="1600" i="1" dirty="0">
                <a:latin typeface="Calibri" panose="020F0502020204030204" pitchFamily="34" charset="0"/>
                <a:ea typeface="MyriadPro-Regular"/>
                <a:cs typeface="Arial" panose="020B0604020202020204" pitchFamily="34" charset="0"/>
              </a:rPr>
              <a:t>Θα μείνουμε όλοι εδώ μέχρι ο Όθωνας να βγει έξω και να δεχτεί τα αιτήματά μας.</a:t>
            </a:r>
          </a:p>
        </p:txBody>
      </p:sp>
      <p:sp>
        <p:nvSpPr>
          <p:cNvPr id="11" name="TextBox 10">
            <a:extLst>
              <a:ext uri="{FF2B5EF4-FFF2-40B4-BE49-F238E27FC236}">
                <a16:creationId xmlns:a16="http://schemas.microsoft.com/office/drawing/2014/main" id="{C11D1E12-485B-4CB3-B71C-F526792AEA47}"/>
              </a:ext>
            </a:extLst>
          </p:cNvPr>
          <p:cNvSpPr txBox="1"/>
          <p:nvPr/>
        </p:nvSpPr>
        <p:spPr>
          <a:xfrm>
            <a:off x="5423312" y="6269111"/>
            <a:ext cx="1087216" cy="338554"/>
          </a:xfrm>
          <a:prstGeom prst="rect">
            <a:avLst/>
          </a:prstGeom>
          <a:noFill/>
        </p:spPr>
        <p:txBody>
          <a:bodyPr wrap="square">
            <a:spAutoFit/>
          </a:bodyPr>
          <a:lstStyle/>
          <a:p>
            <a:r>
              <a:rPr lang="el-GR" sz="1600" b="1" i="1" dirty="0">
                <a:latin typeface="Calibri" panose="020F0502020204030204" pitchFamily="34" charset="0"/>
                <a:ea typeface="MyriadPro-Regular"/>
                <a:cs typeface="Arial" panose="020B0604020202020204" pitchFamily="34" charset="0"/>
              </a:rPr>
              <a:t>Λάμπρος</a:t>
            </a:r>
            <a:endParaRPr lang="en-GB" sz="1600" b="1" dirty="0"/>
          </a:p>
        </p:txBody>
      </p:sp>
      <p:sp>
        <p:nvSpPr>
          <p:cNvPr id="12" name="TextBox 11">
            <a:extLst>
              <a:ext uri="{FF2B5EF4-FFF2-40B4-BE49-F238E27FC236}">
                <a16:creationId xmlns:a16="http://schemas.microsoft.com/office/drawing/2014/main" id="{556F838C-0305-44EF-94D0-E0BA238D6F7F}"/>
              </a:ext>
            </a:extLst>
          </p:cNvPr>
          <p:cNvSpPr txBox="1"/>
          <p:nvPr/>
        </p:nvSpPr>
        <p:spPr>
          <a:xfrm>
            <a:off x="6359901" y="6176945"/>
            <a:ext cx="1311915" cy="584775"/>
          </a:xfrm>
          <a:prstGeom prst="rect">
            <a:avLst/>
          </a:prstGeom>
          <a:noFill/>
        </p:spPr>
        <p:txBody>
          <a:bodyPr wrap="square">
            <a:spAutoFit/>
          </a:bodyPr>
          <a:lstStyle/>
          <a:p>
            <a:pPr algn="ctr"/>
            <a:r>
              <a:rPr lang="el-GR" sz="1600" b="1" i="1" dirty="0">
                <a:latin typeface="Calibri" panose="020F0502020204030204" pitchFamily="34" charset="0"/>
                <a:ea typeface="MyriadPro-Regular"/>
                <a:cs typeface="Arial" panose="020B0604020202020204" pitchFamily="34" charset="0"/>
              </a:rPr>
              <a:t>Στρατηγός Καλλέργης</a:t>
            </a:r>
            <a:endParaRPr lang="en-GB" sz="1600" b="1" dirty="0"/>
          </a:p>
        </p:txBody>
      </p:sp>
      <p:pic>
        <p:nvPicPr>
          <p:cNvPr id="2" name="Εικόνα 1">
            <a:extLst>
              <a:ext uri="{FF2B5EF4-FFF2-40B4-BE49-F238E27FC236}">
                <a16:creationId xmlns:a16="http://schemas.microsoft.com/office/drawing/2014/main" id="{CB430543-2238-41F4-86E0-EC4570615FE9}"/>
              </a:ext>
            </a:extLst>
          </p:cNvPr>
          <p:cNvPicPr>
            <a:picLocks noChangeAspect="1"/>
          </p:cNvPicPr>
          <p:nvPr/>
        </p:nvPicPr>
        <p:blipFill>
          <a:blip r:embed="rId2"/>
          <a:stretch>
            <a:fillRect/>
          </a:stretch>
        </p:blipFill>
        <p:spPr>
          <a:xfrm>
            <a:off x="5552883" y="4943766"/>
            <a:ext cx="871804" cy="129856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Εικόνα 2">
            <a:extLst>
              <a:ext uri="{FF2B5EF4-FFF2-40B4-BE49-F238E27FC236}">
                <a16:creationId xmlns:a16="http://schemas.microsoft.com/office/drawing/2014/main" id="{C3648D76-C93F-40C7-91DE-A45CF16E81F6}"/>
              </a:ext>
            </a:extLst>
          </p:cNvPr>
          <p:cNvPicPr>
            <a:picLocks noChangeAspect="1"/>
          </p:cNvPicPr>
          <p:nvPr/>
        </p:nvPicPr>
        <p:blipFill>
          <a:blip r:embed="rId3"/>
          <a:stretch>
            <a:fillRect/>
          </a:stretch>
        </p:blipFill>
        <p:spPr>
          <a:xfrm>
            <a:off x="6556465" y="4882947"/>
            <a:ext cx="926672" cy="129856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77313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a:extLst>
              <a:ext uri="{FF2B5EF4-FFF2-40B4-BE49-F238E27FC236}">
                <a16:creationId xmlns:a16="http://schemas.microsoft.com/office/drawing/2014/main" id="{564D112B-3B09-48AE-967A-6D21F8F9F2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3231" y="1518455"/>
            <a:ext cx="3158615" cy="1781174"/>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297B3F16-EE6D-4562-89FC-988C26C6398F}"/>
              </a:ext>
            </a:extLst>
          </p:cNvPr>
          <p:cNvSpPr>
            <a:spLocks noGrp="1"/>
          </p:cNvSpPr>
          <p:nvPr>
            <p:ph type="title"/>
          </p:nvPr>
        </p:nvSpPr>
        <p:spPr/>
        <p:txBody>
          <a:bodyPr/>
          <a:lstStyle/>
          <a:p>
            <a:pPr algn="ctr"/>
            <a:r>
              <a:rPr lang="el-GR" dirty="0"/>
              <a:t>Εταίροι</a:t>
            </a:r>
          </a:p>
        </p:txBody>
      </p:sp>
      <p:pic>
        <p:nvPicPr>
          <p:cNvPr id="1032" name="Picture 8">
            <a:extLst>
              <a:ext uri="{FF2B5EF4-FFF2-40B4-BE49-F238E27FC236}">
                <a16:creationId xmlns:a16="http://schemas.microsoft.com/office/drawing/2014/main" id="{BBDBD497-8679-466F-A0FE-256886604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819156"/>
            <a:ext cx="3385877" cy="140017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B67B9104-8AC5-4631-BE81-7C5B60134B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917" y="3681121"/>
            <a:ext cx="2096544" cy="190317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B61973AC-46E3-4C4E-8893-15742B3FAE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9801" y="3545671"/>
            <a:ext cx="2764090" cy="250914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A6B6D3D-D38D-4F62-924A-A92175661484}"/>
              </a:ext>
            </a:extLst>
          </p:cNvPr>
          <p:cNvSpPr txBox="1"/>
          <p:nvPr/>
        </p:nvSpPr>
        <p:spPr>
          <a:xfrm>
            <a:off x="762177" y="5353800"/>
            <a:ext cx="2790024" cy="523220"/>
          </a:xfrm>
          <a:prstGeom prst="rect">
            <a:avLst/>
          </a:prstGeom>
          <a:noFill/>
        </p:spPr>
        <p:txBody>
          <a:bodyPr wrap="square">
            <a:spAutoFit/>
          </a:bodyPr>
          <a:lstStyle/>
          <a:p>
            <a:pPr algn="ctr"/>
            <a:r>
              <a:rPr lang="en-US" sz="1400" dirty="0" err="1">
                <a:solidFill>
                  <a:srgbClr val="6795BB"/>
                </a:solidFill>
              </a:rPr>
              <a:t>Diefthinsi</a:t>
            </a:r>
            <a:r>
              <a:rPr lang="en-US" sz="1400" dirty="0">
                <a:solidFill>
                  <a:srgbClr val="6795BB"/>
                </a:solidFill>
              </a:rPr>
              <a:t> </a:t>
            </a:r>
            <a:r>
              <a:rPr lang="en-US" sz="1400" dirty="0" err="1">
                <a:solidFill>
                  <a:srgbClr val="6795BB"/>
                </a:solidFill>
              </a:rPr>
              <a:t>Defterovathmias</a:t>
            </a:r>
            <a:r>
              <a:rPr lang="en-US" sz="1400" dirty="0">
                <a:solidFill>
                  <a:srgbClr val="6795BB"/>
                </a:solidFill>
              </a:rPr>
              <a:t> </a:t>
            </a:r>
          </a:p>
          <a:p>
            <a:pPr algn="ctr"/>
            <a:r>
              <a:rPr lang="en-US" sz="1400" dirty="0" err="1">
                <a:solidFill>
                  <a:srgbClr val="6795BB"/>
                </a:solidFill>
              </a:rPr>
              <a:t>Ekpedefsis</a:t>
            </a:r>
            <a:r>
              <a:rPr lang="en-US" sz="1400" dirty="0">
                <a:solidFill>
                  <a:srgbClr val="6795BB"/>
                </a:solidFill>
              </a:rPr>
              <a:t> </a:t>
            </a:r>
            <a:r>
              <a:rPr lang="en-US" sz="1400" dirty="0" err="1">
                <a:solidFill>
                  <a:srgbClr val="6795BB"/>
                </a:solidFill>
              </a:rPr>
              <a:t>Anatolikis</a:t>
            </a:r>
            <a:r>
              <a:rPr lang="en-US" sz="1400" dirty="0">
                <a:solidFill>
                  <a:srgbClr val="6795BB"/>
                </a:solidFill>
              </a:rPr>
              <a:t> </a:t>
            </a:r>
            <a:r>
              <a:rPr lang="en-US" sz="1400" dirty="0" err="1">
                <a:solidFill>
                  <a:srgbClr val="6795BB"/>
                </a:solidFill>
              </a:rPr>
              <a:t>Attikis</a:t>
            </a:r>
            <a:endParaRPr lang="el-GR" sz="1400" dirty="0">
              <a:solidFill>
                <a:srgbClr val="6795BB"/>
              </a:solidFill>
            </a:endParaRPr>
          </a:p>
        </p:txBody>
      </p:sp>
      <p:pic>
        <p:nvPicPr>
          <p:cNvPr id="1040" name="Picture 16">
            <a:extLst>
              <a:ext uri="{FF2B5EF4-FFF2-40B4-BE49-F238E27FC236}">
                <a16:creationId xmlns:a16="http://schemas.microsoft.com/office/drawing/2014/main" id="{18E0589C-449D-42C9-9BEE-BE7B1B6366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2802" y="4070998"/>
            <a:ext cx="3517978" cy="1983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9840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Φυσαλίδα ομιλίας: Έλλειψη 5">
            <a:extLst>
              <a:ext uri="{FF2B5EF4-FFF2-40B4-BE49-F238E27FC236}">
                <a16:creationId xmlns:a16="http://schemas.microsoft.com/office/drawing/2014/main" id="{3CCF1FAF-F2F9-4701-9345-28A9398DFAAA}"/>
              </a:ext>
            </a:extLst>
          </p:cNvPr>
          <p:cNvSpPr/>
          <p:nvPr/>
        </p:nvSpPr>
        <p:spPr>
          <a:xfrm flipH="1">
            <a:off x="198888" y="211989"/>
            <a:ext cx="6256777" cy="3217011"/>
          </a:xfrm>
          <a:custGeom>
            <a:avLst/>
            <a:gdLst>
              <a:gd name="connsiteX0" fmla="*/ 686994 w 6256777"/>
              <a:gd name="connsiteY0" fmla="*/ 3141186 h 3217011"/>
              <a:gd name="connsiteX1" fmla="*/ 720789 w 6256777"/>
              <a:gd name="connsiteY1" fmla="*/ 2635584 h 3217011"/>
              <a:gd name="connsiteX2" fmla="*/ 2295588 w 6256777"/>
              <a:gd name="connsiteY2" fmla="*/ 58042 h 3217011"/>
              <a:gd name="connsiteX3" fmla="*/ 5052998 w 6256777"/>
              <a:gd name="connsiteY3" fmla="*/ 340416 h 3217011"/>
              <a:gd name="connsiteX4" fmla="*/ 4313320 w 6256777"/>
              <a:gd name="connsiteY4" fmla="*/ 3097166 h 3217011"/>
              <a:gd name="connsiteX5" fmla="*/ 1644404 w 6256777"/>
              <a:gd name="connsiteY5" fmla="*/ 3024523 h 3217011"/>
              <a:gd name="connsiteX6" fmla="*/ 686994 w 6256777"/>
              <a:gd name="connsiteY6" fmla="*/ 3141186 h 321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56777" h="3217011" fill="none" extrusionOk="0">
                <a:moveTo>
                  <a:pt x="686994" y="3141186"/>
                </a:moveTo>
                <a:cubicBezTo>
                  <a:pt x="725064" y="3038120"/>
                  <a:pt x="706960" y="2758886"/>
                  <a:pt x="720789" y="2635584"/>
                </a:cubicBezTo>
                <a:cubicBezTo>
                  <a:pt x="-665325" y="1868394"/>
                  <a:pt x="-83065" y="402065"/>
                  <a:pt x="2295588" y="58042"/>
                </a:cubicBezTo>
                <a:cubicBezTo>
                  <a:pt x="3102843" y="-46844"/>
                  <a:pt x="4284092" y="29696"/>
                  <a:pt x="5052998" y="340416"/>
                </a:cubicBezTo>
                <a:cubicBezTo>
                  <a:pt x="6789693" y="1021989"/>
                  <a:pt x="6241232" y="2573899"/>
                  <a:pt x="4313320" y="3097166"/>
                </a:cubicBezTo>
                <a:cubicBezTo>
                  <a:pt x="3437856" y="3284514"/>
                  <a:pt x="2576414" y="3323633"/>
                  <a:pt x="1644404" y="3024523"/>
                </a:cubicBezTo>
                <a:cubicBezTo>
                  <a:pt x="1442125" y="3074421"/>
                  <a:pt x="962673" y="3072779"/>
                  <a:pt x="686994" y="3141186"/>
                </a:cubicBezTo>
                <a:close/>
              </a:path>
              <a:path w="6256777" h="3217011" stroke="0" extrusionOk="0">
                <a:moveTo>
                  <a:pt x="686994" y="3141186"/>
                </a:moveTo>
                <a:cubicBezTo>
                  <a:pt x="692693" y="2921812"/>
                  <a:pt x="719726" y="2697880"/>
                  <a:pt x="720789" y="2635584"/>
                </a:cubicBezTo>
                <a:cubicBezTo>
                  <a:pt x="-712960" y="1797552"/>
                  <a:pt x="-32264" y="624674"/>
                  <a:pt x="2295588" y="58042"/>
                </a:cubicBezTo>
                <a:cubicBezTo>
                  <a:pt x="3312714" y="-60465"/>
                  <a:pt x="4353694" y="149551"/>
                  <a:pt x="5052998" y="340416"/>
                </a:cubicBezTo>
                <a:cubicBezTo>
                  <a:pt x="6907907" y="1059817"/>
                  <a:pt x="6678397" y="2570312"/>
                  <a:pt x="4313320" y="3097166"/>
                </a:cubicBezTo>
                <a:cubicBezTo>
                  <a:pt x="3493500" y="3226647"/>
                  <a:pt x="2555883" y="3214644"/>
                  <a:pt x="1644404" y="3024523"/>
                </a:cubicBezTo>
                <a:cubicBezTo>
                  <a:pt x="1191533" y="3116694"/>
                  <a:pt x="949482" y="3051536"/>
                  <a:pt x="686994" y="3141186"/>
                </a:cubicBezTo>
                <a:close/>
              </a:path>
            </a:pathLst>
          </a:custGeom>
          <a:solidFill>
            <a:schemeClr val="bg1">
              <a:lumMod val="95000"/>
            </a:schemeClr>
          </a:solidFill>
          <a:ln w="38100">
            <a:solidFill>
              <a:srgbClr val="00B0F0"/>
            </a:solidFill>
            <a:extLst>
              <a:ext uri="{C807C97D-BFC1-408E-A445-0C87EB9F89A2}">
                <ask:lineSketchStyleProps xmlns:ask="http://schemas.microsoft.com/office/drawing/2018/sketchyshapes" sd="2304860981">
                  <a:prstGeom prst="wedgeEllipseCallout">
                    <a:avLst>
                      <a:gd name="adj1" fmla="val -39020"/>
                      <a:gd name="adj2" fmla="val 476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9" name="TextBox 8">
            <a:extLst>
              <a:ext uri="{FF2B5EF4-FFF2-40B4-BE49-F238E27FC236}">
                <a16:creationId xmlns:a16="http://schemas.microsoft.com/office/drawing/2014/main" id="{099865BC-7C4D-46B6-B65E-1448C410ABDF}"/>
              </a:ext>
            </a:extLst>
          </p:cNvPr>
          <p:cNvSpPr txBox="1"/>
          <p:nvPr/>
        </p:nvSpPr>
        <p:spPr>
          <a:xfrm>
            <a:off x="673903" y="888404"/>
            <a:ext cx="5306750" cy="1815882"/>
          </a:xfrm>
          <a:prstGeom prst="rect">
            <a:avLst/>
          </a:prstGeom>
          <a:noFill/>
        </p:spPr>
        <p:txBody>
          <a:bodyPr wrap="square">
            <a:spAutoFit/>
          </a:bodyPr>
          <a:lstStyle/>
          <a:p>
            <a:pPr algn="ctr"/>
            <a:r>
              <a:rPr lang="el-GR" sz="1600" i="1" dirty="0">
                <a:latin typeface="Calibri" panose="020F0502020204030204" pitchFamily="34" charset="0"/>
                <a:ea typeface="MyriadPro-Regular"/>
                <a:cs typeface="Arial" panose="020B0604020202020204" pitchFamily="34" charset="0"/>
              </a:rPr>
              <a:t>Και όλοι μείναμε. Η νύχτα ήταν μεγάλη. Οι φωνές μας ξεσήκωναν  όλη την πόλη. Πυροβολισμοί ακούγονταν από τις γειτονιές. Η φρουρά φώναζε στο συγκεντρωμένο πλήθος να διαλυθεί, Κανείς μας δεν κουνήθηκε. Ξημέρωνε πια. Ο βασιλιάς Όθωνας και η βασίλισσα Αμαλία εμφανίστηκαν στο παράθυρο. Κάτι είπαν στον Καλλέργη. Εκείνος σήκωσε τα χέρια ψηλά και φώναξε</a:t>
            </a:r>
            <a:r>
              <a:rPr lang="en-US" sz="1600" i="1" dirty="0">
                <a:effectLst/>
                <a:latin typeface="Calibri" panose="020F0502020204030204" pitchFamily="34" charset="0"/>
                <a:ea typeface="MyriadPro-Regular"/>
                <a:cs typeface="Arial" panose="020B0604020202020204" pitchFamily="34" charset="0"/>
              </a:rPr>
              <a:t>.</a:t>
            </a:r>
            <a:endParaRPr lang="en-GB" sz="1600" i="1" dirty="0"/>
          </a:p>
        </p:txBody>
      </p:sp>
      <p:sp>
        <p:nvSpPr>
          <p:cNvPr id="5" name="Φυσαλίδα ομιλίας: Έλλειψη 4">
            <a:extLst>
              <a:ext uri="{FF2B5EF4-FFF2-40B4-BE49-F238E27FC236}">
                <a16:creationId xmlns:a16="http://schemas.microsoft.com/office/drawing/2014/main" id="{D3EF4112-AA8C-4EDF-9F55-D1881AC27AE4}"/>
              </a:ext>
            </a:extLst>
          </p:cNvPr>
          <p:cNvSpPr/>
          <p:nvPr/>
        </p:nvSpPr>
        <p:spPr>
          <a:xfrm>
            <a:off x="7592232" y="2066354"/>
            <a:ext cx="3480619" cy="1593543"/>
          </a:xfrm>
          <a:custGeom>
            <a:avLst/>
            <a:gdLst>
              <a:gd name="connsiteX0" fmla="*/ 19387 w 3480619"/>
              <a:gd name="connsiteY0" fmla="*/ 1675069 h 1593543"/>
              <a:gd name="connsiteX1" fmla="*/ 352370 w 3480619"/>
              <a:gd name="connsiteY1" fmla="*/ 1277453 h 1593543"/>
              <a:gd name="connsiteX2" fmla="*/ 1397687 w 3480619"/>
              <a:gd name="connsiteY2" fmla="*/ 15593 h 1593543"/>
              <a:gd name="connsiteX3" fmla="*/ 2868682 w 3480619"/>
              <a:gd name="connsiteY3" fmla="*/ 190171 h 1593543"/>
              <a:gd name="connsiteX4" fmla="*/ 2233530 w 3480619"/>
              <a:gd name="connsiteY4" fmla="*/ 1560875 h 1593543"/>
              <a:gd name="connsiteX5" fmla="*/ 846736 w 3480619"/>
              <a:gd name="connsiteY5" fmla="*/ 1480494 h 1593543"/>
              <a:gd name="connsiteX6" fmla="*/ 441335 w 3480619"/>
              <a:gd name="connsiteY6" fmla="*/ 1575836 h 1593543"/>
              <a:gd name="connsiteX7" fmla="*/ 19387 w 3480619"/>
              <a:gd name="connsiteY7" fmla="*/ 1675069 h 159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0619" h="1593543" fill="none" extrusionOk="0">
                <a:moveTo>
                  <a:pt x="19387" y="1675069"/>
                </a:moveTo>
                <a:cubicBezTo>
                  <a:pt x="106765" y="1572361"/>
                  <a:pt x="288640" y="1375828"/>
                  <a:pt x="352370" y="1277453"/>
                </a:cubicBezTo>
                <a:cubicBezTo>
                  <a:pt x="-209158" y="853650"/>
                  <a:pt x="46330" y="84657"/>
                  <a:pt x="1397687" y="15593"/>
                </a:cubicBezTo>
                <a:cubicBezTo>
                  <a:pt x="1856725" y="-44410"/>
                  <a:pt x="2398154" y="66758"/>
                  <a:pt x="2868682" y="190171"/>
                </a:cubicBezTo>
                <a:cubicBezTo>
                  <a:pt x="4057712" y="690016"/>
                  <a:pt x="3531623" y="1382775"/>
                  <a:pt x="2233530" y="1560875"/>
                </a:cubicBezTo>
                <a:cubicBezTo>
                  <a:pt x="1745097" y="1675068"/>
                  <a:pt x="1271380" y="1490701"/>
                  <a:pt x="846736" y="1480494"/>
                </a:cubicBezTo>
                <a:cubicBezTo>
                  <a:pt x="699570" y="1499225"/>
                  <a:pt x="521595" y="1551797"/>
                  <a:pt x="441335" y="1575836"/>
                </a:cubicBezTo>
                <a:cubicBezTo>
                  <a:pt x="361075" y="1599875"/>
                  <a:pt x="149220" y="1661328"/>
                  <a:pt x="19387" y="1675069"/>
                </a:cubicBezTo>
                <a:close/>
              </a:path>
              <a:path w="3480619" h="1593543" stroke="0" extrusionOk="0">
                <a:moveTo>
                  <a:pt x="19387" y="1675069"/>
                </a:moveTo>
                <a:cubicBezTo>
                  <a:pt x="145663" y="1523273"/>
                  <a:pt x="262152" y="1385001"/>
                  <a:pt x="352370" y="1277453"/>
                </a:cubicBezTo>
                <a:cubicBezTo>
                  <a:pt x="-367207" y="919345"/>
                  <a:pt x="129137" y="309042"/>
                  <a:pt x="1397687" y="15593"/>
                </a:cubicBezTo>
                <a:cubicBezTo>
                  <a:pt x="1908972" y="-26795"/>
                  <a:pt x="2495989" y="24921"/>
                  <a:pt x="2868682" y="190171"/>
                </a:cubicBezTo>
                <a:cubicBezTo>
                  <a:pt x="3847926" y="497871"/>
                  <a:pt x="3502948" y="1350153"/>
                  <a:pt x="2233530" y="1560875"/>
                </a:cubicBezTo>
                <a:cubicBezTo>
                  <a:pt x="1754584" y="1574688"/>
                  <a:pt x="1231099" y="1543614"/>
                  <a:pt x="846736" y="1480494"/>
                </a:cubicBezTo>
                <a:cubicBezTo>
                  <a:pt x="700824" y="1493141"/>
                  <a:pt x="590112" y="1534410"/>
                  <a:pt x="424788" y="1579727"/>
                </a:cubicBezTo>
                <a:cubicBezTo>
                  <a:pt x="259464" y="1625044"/>
                  <a:pt x="152582" y="1644139"/>
                  <a:pt x="19387" y="1675069"/>
                </a:cubicBezTo>
                <a:close/>
              </a:path>
            </a:pathLst>
          </a:custGeom>
          <a:solidFill>
            <a:schemeClr val="bg1">
              <a:lumMod val="95000"/>
            </a:schemeClr>
          </a:solidFill>
          <a:ln w="38100">
            <a:solidFill>
              <a:srgbClr val="0170B3"/>
            </a:solidFill>
            <a:extLst>
              <a:ext uri="{C807C97D-BFC1-408E-A445-0C87EB9F89A2}">
                <ask:lineSketchStyleProps xmlns:ask="http://schemas.microsoft.com/office/drawing/2018/sketchyshapes" sd="2304860981">
                  <a:prstGeom prst="wedgeEllipseCallout">
                    <a:avLst>
                      <a:gd name="adj1" fmla="val -49443"/>
                      <a:gd name="adj2" fmla="val 5511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dirty="0">
              <a:solidFill>
                <a:schemeClr val="tx1">
                  <a:lumMod val="95000"/>
                  <a:lumOff val="5000"/>
                </a:schemeClr>
              </a:solidFill>
            </a:endParaRPr>
          </a:p>
        </p:txBody>
      </p:sp>
      <p:sp>
        <p:nvSpPr>
          <p:cNvPr id="7" name="TextBox 6">
            <a:extLst>
              <a:ext uri="{FF2B5EF4-FFF2-40B4-BE49-F238E27FC236}">
                <a16:creationId xmlns:a16="http://schemas.microsoft.com/office/drawing/2014/main" id="{D29D7CA2-F9B9-49B6-B8A8-C69E38B21576}"/>
              </a:ext>
            </a:extLst>
          </p:cNvPr>
          <p:cNvSpPr txBox="1"/>
          <p:nvPr/>
        </p:nvSpPr>
        <p:spPr>
          <a:xfrm>
            <a:off x="7045682" y="2427642"/>
            <a:ext cx="4803725" cy="812530"/>
          </a:xfrm>
          <a:prstGeom prst="rect">
            <a:avLst/>
          </a:prstGeom>
          <a:noFill/>
        </p:spPr>
        <p:txBody>
          <a:bodyPr wrap="square">
            <a:spAutoFit/>
          </a:bodyPr>
          <a:lstStyle/>
          <a:p>
            <a:pPr algn="ctr">
              <a:lnSpc>
                <a:spcPct val="130000"/>
              </a:lnSpc>
            </a:pPr>
            <a:r>
              <a:rPr lang="el-GR" i="1" dirty="0">
                <a:latin typeface="Calibri" panose="020F0502020204030204" pitchFamily="34" charset="0"/>
                <a:ea typeface="MyriadPro-Regular"/>
                <a:cs typeface="Arial" panose="020B0604020202020204" pitchFamily="34" charset="0"/>
              </a:rPr>
              <a:t>&lt;&lt;! Τα καταφέραμε. </a:t>
            </a:r>
            <a:br>
              <a:rPr lang="el-GR" i="1" dirty="0">
                <a:latin typeface="Calibri" panose="020F0502020204030204" pitchFamily="34" charset="0"/>
                <a:ea typeface="MyriadPro-Regular"/>
                <a:cs typeface="Arial" panose="020B0604020202020204" pitchFamily="34" charset="0"/>
              </a:rPr>
            </a:br>
            <a:r>
              <a:rPr lang="el-GR" i="1" dirty="0">
                <a:latin typeface="Calibri" panose="020F0502020204030204" pitchFamily="34" charset="0"/>
                <a:ea typeface="MyriadPro-Regular"/>
                <a:cs typeface="Arial" panose="020B0604020202020204" pitchFamily="34" charset="0"/>
              </a:rPr>
              <a:t>Έχουμε Σύνταγμα ! &gt;&gt;</a:t>
            </a:r>
            <a:endParaRPr lang="en-GB" sz="1800" i="1" dirty="0">
              <a:effectLst/>
              <a:latin typeface="Calibri" panose="020F0502020204030204" pitchFamily="34" charset="0"/>
              <a:ea typeface="MyriadPro-Regular"/>
              <a:cs typeface="Arial" panose="020B0604020202020204" pitchFamily="34" charset="0"/>
            </a:endParaRPr>
          </a:p>
        </p:txBody>
      </p:sp>
      <p:sp>
        <p:nvSpPr>
          <p:cNvPr id="11" name="Φυσαλίδα ομιλίας: Έλλειψη 10">
            <a:extLst>
              <a:ext uri="{FF2B5EF4-FFF2-40B4-BE49-F238E27FC236}">
                <a16:creationId xmlns:a16="http://schemas.microsoft.com/office/drawing/2014/main" id="{FFFE95F4-DFE5-4600-95F9-622875E0AB8E}"/>
              </a:ext>
            </a:extLst>
          </p:cNvPr>
          <p:cNvSpPr/>
          <p:nvPr/>
        </p:nvSpPr>
        <p:spPr>
          <a:xfrm flipH="1">
            <a:off x="511277" y="3575105"/>
            <a:ext cx="4408118" cy="3217010"/>
          </a:xfrm>
          <a:custGeom>
            <a:avLst/>
            <a:gdLst>
              <a:gd name="connsiteX0" fmla="*/ -666640 w 4408118"/>
              <a:gd name="connsiteY0" fmla="*/ 1355616 h 3217010"/>
              <a:gd name="connsiteX1" fmla="*/ 106486 w 4408118"/>
              <a:gd name="connsiteY1" fmla="*/ 1114578 h 3217010"/>
              <a:gd name="connsiteX2" fmla="*/ 2462384 w 4408118"/>
              <a:gd name="connsiteY2" fmla="*/ 11086 h 3217010"/>
              <a:gd name="connsiteX3" fmla="*/ 4391681 w 4408118"/>
              <a:gd name="connsiteY3" fmla="*/ 1804579 h 3217010"/>
              <a:gd name="connsiteX4" fmla="*/ 2174375 w 4408118"/>
              <a:gd name="connsiteY4" fmla="*/ 3216865 h 3217010"/>
              <a:gd name="connsiteX5" fmla="*/ 5686 w 4408118"/>
              <a:gd name="connsiteY5" fmla="*/ 1723990 h 3217010"/>
              <a:gd name="connsiteX6" fmla="*/ -666640 w 4408118"/>
              <a:gd name="connsiteY6" fmla="*/ 1355616 h 321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8118" h="3217010" fill="none" extrusionOk="0">
                <a:moveTo>
                  <a:pt x="-666640" y="1355616"/>
                </a:moveTo>
                <a:cubicBezTo>
                  <a:pt x="-478709" y="1304424"/>
                  <a:pt x="-211177" y="1205704"/>
                  <a:pt x="106486" y="1114578"/>
                </a:cubicBezTo>
                <a:cubicBezTo>
                  <a:pt x="472428" y="471145"/>
                  <a:pt x="1234992" y="-47186"/>
                  <a:pt x="2462384" y="11086"/>
                </a:cubicBezTo>
                <a:cubicBezTo>
                  <a:pt x="3655288" y="119722"/>
                  <a:pt x="4610011" y="934495"/>
                  <a:pt x="4391681" y="1804579"/>
                </a:cubicBezTo>
                <a:cubicBezTo>
                  <a:pt x="4116407" y="2550445"/>
                  <a:pt x="3163464" y="3202579"/>
                  <a:pt x="2174375" y="3216865"/>
                </a:cubicBezTo>
                <a:cubicBezTo>
                  <a:pt x="896269" y="3277954"/>
                  <a:pt x="158243" y="2603138"/>
                  <a:pt x="5686" y="1723990"/>
                </a:cubicBezTo>
                <a:cubicBezTo>
                  <a:pt x="-131609" y="1638095"/>
                  <a:pt x="-561935" y="1345335"/>
                  <a:pt x="-666640" y="1355616"/>
                </a:cubicBezTo>
                <a:close/>
              </a:path>
              <a:path w="4408118" h="3217010" stroke="0" extrusionOk="0">
                <a:moveTo>
                  <a:pt x="-666640" y="1355616"/>
                </a:moveTo>
                <a:cubicBezTo>
                  <a:pt x="-338149" y="1213841"/>
                  <a:pt x="-149559" y="1214307"/>
                  <a:pt x="106486" y="1114578"/>
                </a:cubicBezTo>
                <a:cubicBezTo>
                  <a:pt x="451887" y="466453"/>
                  <a:pt x="1349037" y="45375"/>
                  <a:pt x="2462384" y="11086"/>
                </a:cubicBezTo>
                <a:cubicBezTo>
                  <a:pt x="3842424" y="160734"/>
                  <a:pt x="4638887" y="1068047"/>
                  <a:pt x="4391681" y="1804579"/>
                </a:cubicBezTo>
                <a:cubicBezTo>
                  <a:pt x="4212888" y="2576207"/>
                  <a:pt x="3496124" y="3145723"/>
                  <a:pt x="2174375" y="3216865"/>
                </a:cubicBezTo>
                <a:cubicBezTo>
                  <a:pt x="1100114" y="3125552"/>
                  <a:pt x="146818" y="2531446"/>
                  <a:pt x="5686" y="1723990"/>
                </a:cubicBezTo>
                <a:cubicBezTo>
                  <a:pt x="-75989" y="1693154"/>
                  <a:pt x="-458368" y="1422389"/>
                  <a:pt x="-666640" y="1355616"/>
                </a:cubicBezTo>
                <a:close/>
              </a:path>
            </a:pathLst>
          </a:custGeom>
          <a:solidFill>
            <a:schemeClr val="bg1">
              <a:lumMod val="95000"/>
            </a:schemeClr>
          </a:solidFill>
          <a:ln w="38100">
            <a:solidFill>
              <a:srgbClr val="00B0F0"/>
            </a:solidFill>
            <a:extLst>
              <a:ext uri="{C807C97D-BFC1-408E-A445-0C87EB9F89A2}">
                <ask:lineSketchStyleProps xmlns:ask="http://schemas.microsoft.com/office/drawing/2018/sketchyshapes" sd="2304860981">
                  <a:prstGeom prst="wedgeEllipseCallout">
                    <a:avLst>
                      <a:gd name="adj1" fmla="val -65123"/>
                      <a:gd name="adj2" fmla="val -786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12" name="TextBox 11">
            <a:extLst>
              <a:ext uri="{FF2B5EF4-FFF2-40B4-BE49-F238E27FC236}">
                <a16:creationId xmlns:a16="http://schemas.microsoft.com/office/drawing/2014/main" id="{3C96FF1D-4EDD-47F1-9492-CC94F57BD0B2}"/>
              </a:ext>
            </a:extLst>
          </p:cNvPr>
          <p:cNvSpPr txBox="1"/>
          <p:nvPr/>
        </p:nvSpPr>
        <p:spPr>
          <a:xfrm>
            <a:off x="1060705" y="3881746"/>
            <a:ext cx="3291840" cy="2800767"/>
          </a:xfrm>
          <a:prstGeom prst="rect">
            <a:avLst/>
          </a:prstGeom>
          <a:noFill/>
        </p:spPr>
        <p:txBody>
          <a:bodyPr wrap="square">
            <a:spAutoFit/>
          </a:bodyPr>
          <a:lstStyle/>
          <a:p>
            <a:pPr algn="ctr"/>
            <a:r>
              <a:rPr lang="el-GR" sz="1600" i="1" dirty="0">
                <a:latin typeface="Calibri" panose="020F0502020204030204" pitchFamily="34" charset="0"/>
                <a:cs typeface="Arial" panose="020B0604020202020204" pitchFamily="34" charset="0"/>
              </a:rPr>
              <a:t>Και αμέσως μετά &lt;&lt;Ζήτω ο βασιλιάς Όθωνας! Ζήτω το Σύνταγμα!&gt;&gt;Εκείνη τη νύχτα δεν ήμουν ο μικρός νερουλάς. Ήμουν ο Λάμπρος που δεν φοβήθηκε. Ήμουν ο Λάμπρος που ένωσε τη φωνή του με το πλήθος&lt;&lt;Σύνταγμα, Σύνταγμα!&gt;&gt; κι ας μην καταλάβαινα  ακριβώς τι θα πει η λέξη αυτή. Για ένα πράγμα ήμουν σίγουρος. Εκείνη τη νύχτα αλλάζαμε την ιστορία</a:t>
            </a:r>
            <a:r>
              <a:rPr lang="en-GB" sz="1600" i="1" dirty="0">
                <a:latin typeface="Calibri" panose="020F0502020204030204" pitchFamily="34" charset="0"/>
                <a:cs typeface="Arial" panose="020B0604020202020204" pitchFamily="34" charset="0"/>
              </a:rPr>
              <a:t>.</a:t>
            </a:r>
          </a:p>
        </p:txBody>
      </p:sp>
      <p:sp>
        <p:nvSpPr>
          <p:cNvPr id="13" name="TextBox 12">
            <a:extLst>
              <a:ext uri="{FF2B5EF4-FFF2-40B4-BE49-F238E27FC236}">
                <a16:creationId xmlns:a16="http://schemas.microsoft.com/office/drawing/2014/main" id="{8DB7B8B7-D0C0-4D37-ACE1-056B02E1E103}"/>
              </a:ext>
            </a:extLst>
          </p:cNvPr>
          <p:cNvSpPr txBox="1"/>
          <p:nvPr/>
        </p:nvSpPr>
        <p:spPr>
          <a:xfrm>
            <a:off x="5634535" y="5154112"/>
            <a:ext cx="1003582" cy="350575"/>
          </a:xfrm>
          <a:prstGeom prst="rect">
            <a:avLst/>
          </a:prstGeom>
          <a:noFill/>
        </p:spPr>
        <p:txBody>
          <a:bodyPr wrap="square">
            <a:spAutoFit/>
          </a:bodyPr>
          <a:lstStyle/>
          <a:p>
            <a:r>
              <a:rPr lang="el-GR" sz="1600" b="1" i="1" dirty="0">
                <a:latin typeface="Calibri" panose="020F0502020204030204" pitchFamily="34" charset="0"/>
                <a:ea typeface="MyriadPro-Regular"/>
                <a:cs typeface="Arial" panose="020B0604020202020204" pitchFamily="34" charset="0"/>
              </a:rPr>
              <a:t>Λάμπρος</a:t>
            </a:r>
            <a:endParaRPr lang="en-GB" sz="1600" b="1" dirty="0"/>
          </a:p>
        </p:txBody>
      </p:sp>
      <p:sp>
        <p:nvSpPr>
          <p:cNvPr id="14" name="TextBox 13">
            <a:extLst>
              <a:ext uri="{FF2B5EF4-FFF2-40B4-BE49-F238E27FC236}">
                <a16:creationId xmlns:a16="http://schemas.microsoft.com/office/drawing/2014/main" id="{B5014897-2432-49B3-80C9-09819D6D2285}"/>
              </a:ext>
            </a:extLst>
          </p:cNvPr>
          <p:cNvSpPr txBox="1"/>
          <p:nvPr/>
        </p:nvSpPr>
        <p:spPr>
          <a:xfrm>
            <a:off x="6655262" y="5064738"/>
            <a:ext cx="1144570" cy="584775"/>
          </a:xfrm>
          <a:prstGeom prst="rect">
            <a:avLst/>
          </a:prstGeom>
          <a:noFill/>
        </p:spPr>
        <p:txBody>
          <a:bodyPr wrap="square">
            <a:spAutoFit/>
          </a:bodyPr>
          <a:lstStyle/>
          <a:p>
            <a:pPr algn="ctr"/>
            <a:r>
              <a:rPr lang="el-GR" sz="1600" b="1" i="1" dirty="0">
                <a:latin typeface="Calibri" panose="020F0502020204030204" pitchFamily="34" charset="0"/>
                <a:ea typeface="MyriadPro-Regular"/>
                <a:cs typeface="Arial" panose="020B0604020202020204" pitchFamily="34" charset="0"/>
              </a:rPr>
              <a:t>Στρατηγός Καλλέργης</a:t>
            </a:r>
            <a:endParaRPr lang="en-GB" sz="1600" b="1" dirty="0"/>
          </a:p>
        </p:txBody>
      </p:sp>
      <p:pic>
        <p:nvPicPr>
          <p:cNvPr id="15" name="Εικόνα 14">
            <a:extLst>
              <a:ext uri="{FF2B5EF4-FFF2-40B4-BE49-F238E27FC236}">
                <a16:creationId xmlns:a16="http://schemas.microsoft.com/office/drawing/2014/main" id="{40E308B4-EE91-403A-BD66-479A83CE69F4}"/>
              </a:ext>
            </a:extLst>
          </p:cNvPr>
          <p:cNvPicPr>
            <a:picLocks noChangeAspect="1"/>
          </p:cNvPicPr>
          <p:nvPr/>
        </p:nvPicPr>
        <p:blipFill>
          <a:blip r:embed="rId2"/>
          <a:stretch>
            <a:fillRect/>
          </a:stretch>
        </p:blipFill>
        <p:spPr>
          <a:xfrm>
            <a:off x="5753407" y="3727578"/>
            <a:ext cx="871804" cy="129856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Εικόνα 15">
            <a:extLst>
              <a:ext uri="{FF2B5EF4-FFF2-40B4-BE49-F238E27FC236}">
                <a16:creationId xmlns:a16="http://schemas.microsoft.com/office/drawing/2014/main" id="{5CDB09E2-765C-43BE-8621-636C29B95B4F}"/>
              </a:ext>
            </a:extLst>
          </p:cNvPr>
          <p:cNvPicPr>
            <a:picLocks noChangeAspect="1"/>
          </p:cNvPicPr>
          <p:nvPr/>
        </p:nvPicPr>
        <p:blipFill>
          <a:blip r:embed="rId3"/>
          <a:stretch>
            <a:fillRect/>
          </a:stretch>
        </p:blipFill>
        <p:spPr>
          <a:xfrm>
            <a:off x="6756989" y="3666759"/>
            <a:ext cx="926672" cy="129856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63086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617" descr="Aquarell, Pinselstrich, Farbe, Abstrakt, Textur, Bürste">
            <a:extLst>
              <a:ext uri="{FF2B5EF4-FFF2-40B4-BE49-F238E27FC236}">
                <a16:creationId xmlns:a16="http://schemas.microsoft.com/office/drawing/2014/main" id="{F1E824D4-CCB9-4D18-B1E4-6151DC10121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580103" y="722145"/>
            <a:ext cx="1550017"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l-GR" sz="3200" dirty="0"/>
              <a:t>Βήμα 7: Τώρα η επιλογή είναι δική σας</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a:bodyPr>
          <a:lstStyle/>
          <a:p>
            <a:pPr algn="just">
              <a:lnSpc>
                <a:spcPct val="130000"/>
              </a:lnSpc>
            </a:pPr>
            <a:r>
              <a:rPr lang="el-GR" sz="1800" dirty="0">
                <a:latin typeface="Calibri" panose="020F0502020204030204" pitchFamily="34" charset="0"/>
                <a:ea typeface="MyriadPro-Regular"/>
                <a:cs typeface="Arial" panose="020B0604020202020204" pitchFamily="34" charset="0"/>
              </a:rPr>
              <a:t>Βρήκατε ότι ήταν συναρπαστικό να μπείτε στη θέση ενός από αυτούς τους χαρακτήρες; </a:t>
            </a:r>
          </a:p>
          <a:p>
            <a:pPr algn="just">
              <a:lnSpc>
                <a:spcPct val="130000"/>
              </a:lnSpc>
            </a:pPr>
            <a:r>
              <a:rPr lang="el-GR" sz="1800" dirty="0">
                <a:latin typeface="Calibri" panose="020F0502020204030204" pitchFamily="34" charset="0"/>
                <a:ea typeface="MyriadPro-Regular"/>
                <a:cs typeface="Arial" panose="020B0604020202020204" pitchFamily="34" charset="0"/>
              </a:rPr>
              <a:t>Εάν έχετε χρόνο και θέλετε, μπορείτε πλέον να </a:t>
            </a:r>
            <a:r>
              <a:rPr lang="el-GR" sz="1800" b="1" dirty="0">
                <a:latin typeface="Calibri" panose="020F0502020204030204" pitchFamily="34" charset="0"/>
                <a:ea typeface="MyriadPro-Regular"/>
                <a:cs typeface="Arial" panose="020B0604020202020204" pitchFamily="34" charset="0"/>
              </a:rPr>
              <a:t>επιλέξετε ένα άλλο πρόσωπο </a:t>
            </a:r>
            <a:r>
              <a:rPr lang="el-GR" sz="1800" dirty="0">
                <a:latin typeface="Calibri" panose="020F0502020204030204" pitchFamily="34" charset="0"/>
                <a:ea typeface="MyriadPro-Regular"/>
                <a:cs typeface="Arial" panose="020B0604020202020204" pitchFamily="34" charset="0"/>
              </a:rPr>
              <a:t>για να παίξετε τον ρόλο του. Επιστρέψτε λοιπόν στο </a:t>
            </a:r>
            <a:r>
              <a:rPr lang="el-GR" sz="1800" dirty="0">
                <a:effectLst/>
                <a:latin typeface="Calibri" panose="020F0502020204030204" pitchFamily="34" charset="0"/>
                <a:ea typeface="MyriadPro-Regular"/>
                <a:cs typeface="Arial" panose="020B0604020202020204" pitchFamily="34" charset="0"/>
                <a:hlinkClick r:id="rId3" action="ppaction://hlinksldjump"/>
              </a:rPr>
              <a:t>Βήμα 3</a:t>
            </a:r>
            <a:r>
              <a:rPr lang="en-GB" sz="1800" dirty="0">
                <a:effectLst/>
                <a:latin typeface="Calibri" panose="020F0502020204030204" pitchFamily="34" charset="0"/>
                <a:ea typeface="MyriadPro-Regular"/>
                <a:cs typeface="Arial" panose="020B0604020202020204" pitchFamily="34" charset="0"/>
              </a:rPr>
              <a:t> </a:t>
            </a:r>
            <a:r>
              <a:rPr lang="el-GR" sz="1800" dirty="0">
                <a:latin typeface="Calibri" panose="020F0502020204030204" pitchFamily="34" charset="0"/>
                <a:ea typeface="MyriadPro-Regular"/>
                <a:cs typeface="Arial" panose="020B0604020202020204" pitchFamily="34" charset="0"/>
              </a:rPr>
              <a:t>και επιλέξτε ποιος θέλετε να είστε.</a:t>
            </a:r>
          </a:p>
          <a:p>
            <a:pPr algn="just">
              <a:lnSpc>
                <a:spcPct val="130000"/>
              </a:lnSpc>
            </a:pPr>
            <a:r>
              <a:rPr lang="el-GR" sz="1800" dirty="0">
                <a:latin typeface="Calibri" panose="020F0502020204030204" pitchFamily="34" charset="0"/>
                <a:ea typeface="MyriadPro-Regular"/>
                <a:cs typeface="Arial" panose="020B0604020202020204" pitchFamily="34" charset="0"/>
              </a:rPr>
              <a:t>Εάν είστε σίγουροι ότι δεν θέλετε να δοκιμάσετε άλλον ρόλο σε αυτό το επεισόδιο, θα μάθετε πώς συνεχίζεται η Ελληνική ιστορία στο επόμενο κεφάλαιο</a:t>
            </a:r>
            <a:r>
              <a:rPr lang="en-GB" sz="1800" dirty="0">
                <a:effectLst/>
                <a:latin typeface="Calibri" panose="020F0502020204030204" pitchFamily="34" charset="0"/>
                <a:ea typeface="MyriadPro-Regular"/>
                <a:cs typeface="Arial" panose="020B0604020202020204" pitchFamily="34" charset="0"/>
              </a:rPr>
              <a:t>.</a:t>
            </a:r>
          </a:p>
          <a:p>
            <a:endParaRPr lang="en-GB" dirty="0"/>
          </a:p>
        </p:txBody>
      </p:sp>
      <p:pic>
        <p:nvPicPr>
          <p:cNvPr id="4" name="Γραφικό 3" descr="Ίχνη παπουτσιών περίγραμμα">
            <a:extLst>
              <a:ext uri="{FF2B5EF4-FFF2-40B4-BE49-F238E27FC236}">
                <a16:creationId xmlns:a16="http://schemas.microsoft.com/office/drawing/2014/main" id="{52BE77F1-4771-44BD-A8CA-A969E600F75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31493186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816693F-521F-438C-BA5F-0D10830BC444}"/>
              </a:ext>
            </a:extLst>
          </p:cNvPr>
          <p:cNvSpPr>
            <a:spLocks noGrp="1"/>
          </p:cNvSpPr>
          <p:nvPr>
            <p:ph type="title"/>
          </p:nvPr>
        </p:nvSpPr>
        <p:spPr/>
        <p:txBody>
          <a:bodyPr/>
          <a:lstStyle/>
          <a:p>
            <a:r>
              <a:rPr lang="el-GR" dirty="0"/>
              <a:t>Πώς συνεχίζεται η ιστορία</a:t>
            </a:r>
            <a:endParaRPr lang="en-GB" dirty="0"/>
          </a:p>
        </p:txBody>
      </p:sp>
      <p:sp>
        <p:nvSpPr>
          <p:cNvPr id="3" name="Θέση περιεχομένου 2">
            <a:extLst>
              <a:ext uri="{FF2B5EF4-FFF2-40B4-BE49-F238E27FC236}">
                <a16:creationId xmlns:a16="http://schemas.microsoft.com/office/drawing/2014/main" id="{D3FFD8AD-5314-4ED7-9287-B9B5214C6A51}"/>
              </a:ext>
            </a:extLst>
          </p:cNvPr>
          <p:cNvSpPr>
            <a:spLocks noGrp="1"/>
          </p:cNvSpPr>
          <p:nvPr>
            <p:ph idx="1"/>
          </p:nvPr>
        </p:nvSpPr>
        <p:spPr>
          <a:xfrm>
            <a:off x="838200" y="1825625"/>
            <a:ext cx="11049000" cy="4351338"/>
          </a:xfrm>
        </p:spPr>
        <p:txBody>
          <a:bodyPr/>
          <a:lstStyle/>
          <a:p>
            <a:r>
              <a:rPr lang="el-GR" sz="1800" dirty="0">
                <a:latin typeface="Calibri" panose="020F0502020204030204" pitchFamily="34" charset="0"/>
                <a:ea typeface="MyriadPro-Regular"/>
                <a:cs typeface="Arial" panose="020B0604020202020204" pitchFamily="34" charset="0"/>
              </a:rPr>
              <a:t>Αν θέλετε να μάθετε πώς συνεχίστηκε το επεισόδιο σύμφωνα με την ιστορία, διαβάστε</a:t>
            </a:r>
            <a:r>
              <a:rPr lang="en-US" sz="1800" dirty="0">
                <a:latin typeface="Calibri" panose="020F0502020204030204" pitchFamily="34" charset="0"/>
                <a:ea typeface="MyriadPro-Regular"/>
                <a:cs typeface="Arial" panose="020B0604020202020204" pitchFamily="34" charset="0"/>
              </a:rPr>
              <a:t> </a:t>
            </a:r>
            <a:r>
              <a:rPr lang="el-GR" sz="1800" dirty="0">
                <a:latin typeface="Calibri" panose="020F0502020204030204" pitchFamily="34" charset="0"/>
                <a:ea typeface="MyriadPro-Regular"/>
                <a:cs typeface="Arial" panose="020B0604020202020204" pitchFamily="34" charset="0"/>
              </a:rPr>
              <a:t>ή ακούστε </a:t>
            </a:r>
            <a:r>
              <a:rPr lang="el-GR" sz="1800" dirty="0">
                <a:effectLst/>
                <a:latin typeface="Calibri" panose="020F0502020204030204" pitchFamily="34" charset="0"/>
                <a:ea typeface="MyriadPro-Regular"/>
                <a:cs typeface="Arial" panose="020B0604020202020204" pitchFamily="34" charset="0"/>
                <a:hlinkClick r:id="rId2" action="ppaction://hlinksldjump"/>
              </a:rPr>
              <a:t>εδώ τώρα</a:t>
            </a:r>
            <a:r>
              <a:rPr lang="el-GR" sz="1800" dirty="0">
                <a:effectLst/>
                <a:latin typeface="Calibri" panose="020F0502020204030204" pitchFamily="34" charset="0"/>
                <a:ea typeface="MyriadPro-Regular"/>
                <a:cs typeface="Arial" panose="020B0604020202020204" pitchFamily="34" charset="0"/>
              </a:rPr>
              <a:t>.</a:t>
            </a:r>
            <a:r>
              <a:rPr lang="en-GB" sz="1800" dirty="0">
                <a:effectLst/>
                <a:latin typeface="Calibri" panose="020F0502020204030204" pitchFamily="34" charset="0"/>
                <a:ea typeface="MyriadPro-Regular"/>
                <a:cs typeface="Arial" panose="020B0604020202020204" pitchFamily="34" charset="0"/>
                <a:hlinkClick r:id="rId2" action="ppaction://hlinksldjump"/>
              </a:rPr>
              <a:t> </a:t>
            </a:r>
            <a:endParaRPr lang="en-GB" sz="1800" dirty="0">
              <a:effectLst/>
              <a:latin typeface="Calibri" panose="020F0502020204030204" pitchFamily="34" charset="0"/>
              <a:ea typeface="MyriadPro-Regular"/>
              <a:cs typeface="Arial" panose="020B0604020202020204" pitchFamily="34" charset="0"/>
            </a:endParaRPr>
          </a:p>
          <a:p>
            <a:r>
              <a:rPr lang="el-GR" sz="1800" dirty="0">
                <a:latin typeface="Calibri" panose="020F0502020204030204" pitchFamily="34" charset="0"/>
                <a:ea typeface="MyriadPro-Regular"/>
                <a:cs typeface="Arial" panose="020B0604020202020204" pitchFamily="34" charset="0"/>
              </a:rPr>
              <a:t>Αλλά κάντε το μόνο εάν είτε έχετε ήδη παίξει στους ρόλους όλων των χαρακτήρων που περιγράφονται σε αυτό το επεισόδιο ή είστε σίγουροι ότι δεν θέλετε να παίξετε άλλους ρόλους</a:t>
            </a:r>
            <a:r>
              <a:rPr lang="en-GB" sz="1800" dirty="0">
                <a:effectLst/>
                <a:latin typeface="Calibri" panose="020F0502020204030204" pitchFamily="34" charset="0"/>
                <a:ea typeface="MyriadPro-Regular"/>
                <a:cs typeface="Arial" panose="020B0604020202020204" pitchFamily="34" charset="0"/>
              </a:rPr>
              <a:t>.</a:t>
            </a:r>
          </a:p>
          <a:p>
            <a:endParaRPr lang="en-GB" dirty="0"/>
          </a:p>
        </p:txBody>
      </p:sp>
    </p:spTree>
    <p:extLst>
      <p:ext uri="{BB962C8B-B14F-4D97-AF65-F5344CB8AC3E}">
        <p14:creationId xmlns:p14="http://schemas.microsoft.com/office/powerpoint/2010/main" val="3384834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l-GR" sz="3200" dirty="0"/>
              <a:t>Μαθαίνοντας από την ιστορία</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a:bodyPr>
          <a:lstStyle/>
          <a:p>
            <a:pPr marL="0" indent="0" algn="just">
              <a:lnSpc>
                <a:spcPct val="130000"/>
              </a:lnSpc>
              <a:buNone/>
            </a:pPr>
            <a:r>
              <a:rPr lang="el-GR" sz="1800" dirty="0">
                <a:latin typeface="Calibri" panose="020F0502020204030204" pitchFamily="34" charset="0"/>
                <a:ea typeface="MyriadPro-Regular"/>
                <a:cs typeface="Arial" panose="020B0604020202020204" pitchFamily="34" charset="0"/>
              </a:rPr>
              <a:t>Τώρα μοιραστείτε την εμπειρία και τις σκέψεις σας με τους συμμαθητές σας</a:t>
            </a:r>
            <a:r>
              <a:rPr lang="en-GB" sz="1800" dirty="0">
                <a:effectLst/>
                <a:latin typeface="Calibri" panose="020F0502020204030204" pitchFamily="34" charset="0"/>
                <a:ea typeface="MyriadPro-Regular"/>
                <a:cs typeface="Arial" panose="020B0604020202020204" pitchFamily="34" charset="0"/>
              </a:rPr>
              <a:t>:</a:t>
            </a:r>
          </a:p>
          <a:p>
            <a:pPr marL="342900" lvl="0" indent="-342900" algn="just">
              <a:lnSpc>
                <a:spcPct val="130000"/>
              </a:lnSpc>
              <a:spcBef>
                <a:spcPts val="500"/>
              </a:spcBef>
              <a:buClr>
                <a:srgbClr val="ED7D31"/>
              </a:buClr>
              <a:buSzPts val="1600"/>
              <a:buFont typeface="Wingdings" panose="05000000000000000000" pitchFamily="2" charset="2"/>
              <a:buChar char=""/>
            </a:pPr>
            <a:r>
              <a:rPr lang="el-GR" sz="1800" i="1" dirty="0">
                <a:solidFill>
                  <a:srgbClr val="000000"/>
                </a:solidFill>
                <a:latin typeface="Calibri" panose="020F0502020204030204" pitchFamily="34" charset="0"/>
                <a:ea typeface="Calibri" panose="020F0502020204030204" pitchFamily="34" charset="0"/>
                <a:cs typeface="Arial" panose="020B0604020202020204" pitchFamily="34" charset="0"/>
              </a:rPr>
              <a:t>Πώς ήταν; Καταφέρατε να βάλετε τον εαυτό σας στην κατάσταση και τη θέση του ατόμου/των ατόμων;</a:t>
            </a:r>
          </a:p>
          <a:p>
            <a:pPr marL="342900" lvl="0" indent="-342900" algn="just">
              <a:lnSpc>
                <a:spcPct val="130000"/>
              </a:lnSpc>
              <a:spcBef>
                <a:spcPts val="500"/>
              </a:spcBef>
              <a:buClr>
                <a:srgbClr val="ED7D31"/>
              </a:buClr>
              <a:buSzPts val="1600"/>
              <a:buFont typeface="Wingdings" panose="05000000000000000000" pitchFamily="2" charset="2"/>
              <a:buChar char=""/>
            </a:pPr>
            <a:r>
              <a:rPr lang="el-GR" sz="1800" i="1" dirty="0">
                <a:solidFill>
                  <a:srgbClr val="000000"/>
                </a:solidFill>
                <a:latin typeface="Calibri" panose="020F0502020204030204" pitchFamily="34" charset="0"/>
                <a:ea typeface="Calibri" panose="020F0502020204030204" pitchFamily="34" charset="0"/>
                <a:cs typeface="Arial" panose="020B0604020202020204" pitchFamily="34" charset="0"/>
              </a:rPr>
              <a:t>Μπορείτε να καταλάβετε γιατί ενήργησαν όπως ενήργησαν;</a:t>
            </a:r>
            <a:endParaRPr lang="en-US" sz="1800" i="1"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indent="-342900" algn="just">
              <a:lnSpc>
                <a:spcPct val="130000"/>
              </a:lnSpc>
              <a:spcBef>
                <a:spcPts val="500"/>
              </a:spcBef>
              <a:buClr>
                <a:srgbClr val="ED7D31"/>
              </a:buClr>
              <a:buSzPts val="1600"/>
              <a:buFont typeface="Wingdings" panose="05000000000000000000" pitchFamily="2" charset="2"/>
              <a:buChar char=""/>
            </a:pPr>
            <a:r>
              <a:rPr lang="el-GR" sz="1800" i="1" dirty="0">
                <a:solidFill>
                  <a:srgbClr val="000000"/>
                </a:solidFill>
                <a:latin typeface="Calibri" panose="020F0502020204030204" pitchFamily="34" charset="0"/>
                <a:ea typeface="Calibri" panose="020F0502020204030204" pitchFamily="34" charset="0"/>
                <a:cs typeface="Arial" panose="020B0604020202020204" pitchFamily="34" charset="0"/>
              </a:rPr>
              <a:t>Θα ενεργούσατε με τον ίδιο τρόπο;</a:t>
            </a:r>
            <a:endParaRPr lang="en-GB" sz="18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30000"/>
              </a:lnSpc>
              <a:spcBef>
                <a:spcPts val="500"/>
              </a:spcBef>
              <a:buClr>
                <a:srgbClr val="ED7D31"/>
              </a:buClr>
              <a:buSzPts val="1600"/>
              <a:buFont typeface="Wingdings" panose="05000000000000000000" pitchFamily="2" charset="2"/>
              <a:buChar char=""/>
            </a:pPr>
            <a:r>
              <a:rPr lang="el-GR" sz="1800" i="1" dirty="0">
                <a:solidFill>
                  <a:srgbClr val="000000"/>
                </a:solidFill>
                <a:latin typeface="Calibri" panose="020F0502020204030204" pitchFamily="34" charset="0"/>
                <a:ea typeface="Calibri" panose="020F0502020204030204" pitchFamily="34" charset="0"/>
                <a:cs typeface="Arial" panose="020B0604020202020204" pitchFamily="34" charset="0"/>
              </a:rPr>
              <a:t>Τι θα μπορούσε να είχε συμβεί, αν ένας από τους χαρακτήρες ενεργούσε με διαφορετικό τρόπο; (Λάμπρος:…, Ρόζα:…, Καλλέργης:…, Βασίλισσα Αμαλία:…)</a:t>
            </a:r>
            <a:endParaRPr lang="en-GB" dirty="0"/>
          </a:p>
        </p:txBody>
      </p:sp>
    </p:spTree>
    <p:extLst>
      <p:ext uri="{BB962C8B-B14F-4D97-AF65-F5344CB8AC3E}">
        <p14:creationId xmlns:p14="http://schemas.microsoft.com/office/powerpoint/2010/main" val="10679770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l-GR" sz="3200" dirty="0"/>
              <a:t>Μαθαίνοντας από την ιστορία</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a:bodyPr>
          <a:lstStyle/>
          <a:p>
            <a:pPr marL="0" indent="0" algn="just">
              <a:lnSpc>
                <a:spcPct val="130000"/>
              </a:lnSpc>
              <a:buNone/>
              <a:tabLst>
                <a:tab pos="3421380" algn="l"/>
              </a:tabLst>
            </a:pPr>
            <a:r>
              <a:rPr lang="el-GR" sz="1800" dirty="0">
                <a:latin typeface="Calibri" panose="020F0502020204030204" pitchFamily="34" charset="0"/>
                <a:ea typeface="MyriadPro-Regular"/>
                <a:cs typeface="Arial" panose="020B0604020202020204" pitchFamily="34" charset="0"/>
              </a:rPr>
              <a:t>Περαιτέρω ερωτήσεις για να αξιοποιήσετε στο έπακρο τις εμπειρίες και τις γνώσεις σας σχετικά με το επεισόδιο</a:t>
            </a:r>
          </a:p>
          <a:p>
            <a:pPr marL="342900" lvl="0" indent="-342900" algn="just">
              <a:lnSpc>
                <a:spcPct val="130000"/>
              </a:lnSpc>
              <a:spcBef>
                <a:spcPts val="500"/>
              </a:spcBef>
              <a:buClr>
                <a:srgbClr val="ED7D31"/>
              </a:buClr>
              <a:buSzPts val="1600"/>
              <a:buFont typeface="Wingdings" panose="05000000000000000000" pitchFamily="2" charset="2"/>
              <a:buChar char=""/>
            </a:pPr>
            <a:r>
              <a:rPr lang="el-GR" sz="1800" i="1" dirty="0">
                <a:solidFill>
                  <a:srgbClr val="000000"/>
                </a:solidFill>
                <a:latin typeface="Calibri" panose="020F0502020204030204" pitchFamily="34" charset="0"/>
                <a:ea typeface="Calibri" panose="020F0502020204030204" pitchFamily="34" charset="0"/>
                <a:cs typeface="Arial" panose="020B0604020202020204" pitchFamily="34" charset="0"/>
              </a:rPr>
              <a:t>Για ποιον η λύση (όπως περιγράφεται στο κεφάλαιο «Πώς συνεχίζεται η ιστορία» έκανε τη ζωή του καλύτερη; Υπήρχαν και χαμένοι; Ποιοι ήταν αυτοί; Τι έχασαν;</a:t>
            </a:r>
          </a:p>
          <a:p>
            <a:pPr marL="342900" lvl="0" indent="-342900" algn="just">
              <a:lnSpc>
                <a:spcPct val="130000"/>
              </a:lnSpc>
              <a:spcBef>
                <a:spcPts val="500"/>
              </a:spcBef>
              <a:buClr>
                <a:srgbClr val="ED7D31"/>
              </a:buClr>
              <a:buSzPts val="1600"/>
              <a:buFont typeface="Wingdings" panose="05000000000000000000" pitchFamily="2" charset="2"/>
              <a:buChar char=""/>
            </a:pPr>
            <a:r>
              <a:rPr lang="el-GR" sz="1800" i="1" dirty="0">
                <a:solidFill>
                  <a:srgbClr val="000000"/>
                </a:solidFill>
                <a:latin typeface="Calibri" panose="020F0502020204030204" pitchFamily="34" charset="0"/>
                <a:ea typeface="Calibri" panose="020F0502020204030204" pitchFamily="34" charset="0"/>
                <a:cs typeface="Arial" panose="020B0604020202020204" pitchFamily="34" charset="0"/>
              </a:rPr>
              <a:t>Αν κοιτάξετε τον σημερινό κόσμο - έχουμε καταστάσεις στον κόσμο αυτή τη στιγμή που μοιάζουν με το ιστορικό επεισόδιο;</a:t>
            </a:r>
          </a:p>
          <a:p>
            <a:pPr marL="342900" lvl="0" indent="-342900" algn="just">
              <a:lnSpc>
                <a:spcPct val="130000"/>
              </a:lnSpc>
              <a:spcBef>
                <a:spcPts val="500"/>
              </a:spcBef>
              <a:buClr>
                <a:srgbClr val="ED7D31"/>
              </a:buClr>
              <a:buSzPts val="1600"/>
              <a:buFont typeface="Wingdings" panose="05000000000000000000" pitchFamily="2" charset="2"/>
              <a:buChar char=""/>
            </a:pPr>
            <a:r>
              <a:rPr lang="el-GR" sz="1800" i="1" dirty="0">
                <a:solidFill>
                  <a:srgbClr val="000000"/>
                </a:solidFill>
                <a:latin typeface="Calibri" panose="020F0502020204030204" pitchFamily="34" charset="0"/>
                <a:ea typeface="Calibri" panose="020F0502020204030204" pitchFamily="34" charset="0"/>
                <a:cs typeface="Arial" panose="020B0604020202020204" pitchFamily="34" charset="0"/>
              </a:rPr>
              <a:t>Τι μπορούμε να μάθουμε σήμερα από αυτό το επεισόδιο της ιστορίας;</a:t>
            </a:r>
          </a:p>
        </p:txBody>
      </p:sp>
    </p:spTree>
    <p:extLst>
      <p:ext uri="{BB962C8B-B14F-4D97-AF65-F5344CB8AC3E}">
        <p14:creationId xmlns:p14="http://schemas.microsoft.com/office/powerpoint/2010/main" val="12052457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10">
            <a:extLst>
              <a:ext uri="{FF2B5EF4-FFF2-40B4-BE49-F238E27FC236}">
                <a16:creationId xmlns:a16="http://schemas.microsoft.com/office/drawing/2014/main" id="{CC0A833A-3A4A-4B5A-9EC7-402E372638E7}"/>
              </a:ext>
            </a:extLst>
          </p:cNvPr>
          <p:cNvSpPr/>
          <p:nvPr/>
        </p:nvSpPr>
        <p:spPr>
          <a:xfrm>
            <a:off x="0" y="-249724"/>
            <a:ext cx="12192000" cy="6628049"/>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0170B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grpSp>
        <p:nvGrpSpPr>
          <p:cNvPr id="5" name="Group 44">
            <a:extLst>
              <a:ext uri="{FF2B5EF4-FFF2-40B4-BE49-F238E27FC236}">
                <a16:creationId xmlns:a16="http://schemas.microsoft.com/office/drawing/2014/main" id="{01B92F35-2897-44DF-8332-4FD941DEA5A2}"/>
              </a:ext>
            </a:extLst>
          </p:cNvPr>
          <p:cNvGrpSpPr/>
          <p:nvPr/>
        </p:nvGrpSpPr>
        <p:grpSpPr>
          <a:xfrm>
            <a:off x="11068050" y="5728831"/>
            <a:ext cx="1806988" cy="1806988"/>
            <a:chOff x="-708484" y="229951"/>
            <a:chExt cx="1546638" cy="1546638"/>
          </a:xfrm>
          <a:solidFill>
            <a:srgbClr val="F68121"/>
          </a:solidFill>
        </p:grpSpPr>
        <p:sp>
          <p:nvSpPr>
            <p:cNvPr id="6" name="Circle: Hollow 41">
              <a:extLst>
                <a:ext uri="{FF2B5EF4-FFF2-40B4-BE49-F238E27FC236}">
                  <a16:creationId xmlns:a16="http://schemas.microsoft.com/office/drawing/2014/main" id="{511F9BEC-5632-485F-A74F-4390609B03FF}"/>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ircle: Hollow 43">
              <a:extLst>
                <a:ext uri="{FF2B5EF4-FFF2-40B4-BE49-F238E27FC236}">
                  <a16:creationId xmlns:a16="http://schemas.microsoft.com/office/drawing/2014/main" id="{08F143F5-A144-4385-BC36-BC1A33BC632D}"/>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 name="Group 45">
            <a:extLst>
              <a:ext uri="{FF2B5EF4-FFF2-40B4-BE49-F238E27FC236}">
                <a16:creationId xmlns:a16="http://schemas.microsoft.com/office/drawing/2014/main" id="{1375DC00-8F80-475A-8CAC-03032287039A}"/>
              </a:ext>
            </a:extLst>
          </p:cNvPr>
          <p:cNvGrpSpPr/>
          <p:nvPr/>
        </p:nvGrpSpPr>
        <p:grpSpPr>
          <a:xfrm>
            <a:off x="-651582" y="-2592973"/>
            <a:ext cx="5441175" cy="5441175"/>
            <a:chOff x="-708484" y="229951"/>
            <a:chExt cx="1546638" cy="1546638"/>
          </a:xfrm>
          <a:solidFill>
            <a:srgbClr val="80C141"/>
          </a:solidFill>
        </p:grpSpPr>
        <p:sp>
          <p:nvSpPr>
            <p:cNvPr id="9" name="Circle: Hollow 46">
              <a:extLst>
                <a:ext uri="{FF2B5EF4-FFF2-40B4-BE49-F238E27FC236}">
                  <a16:creationId xmlns:a16="http://schemas.microsoft.com/office/drawing/2014/main" id="{9F963762-3FB0-497A-AB5E-9CD6FC5B8BA7}"/>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ircle: Hollow 47">
              <a:extLst>
                <a:ext uri="{FF2B5EF4-FFF2-40B4-BE49-F238E27FC236}">
                  <a16:creationId xmlns:a16="http://schemas.microsoft.com/office/drawing/2014/main" id="{8E0067E3-BE80-4EED-BEDD-C3894F0F75AC}"/>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1" name="image28.jpg" descr="The logo of the European Heart Project is a blue flag in the front with a heart formed by yellow stars and three flags in the background in red, orange and green. The text &quot;The European Heart Project&quot; also appears.">
            <a:extLst>
              <a:ext uri="{FF2B5EF4-FFF2-40B4-BE49-F238E27FC236}">
                <a16:creationId xmlns:a16="http://schemas.microsoft.com/office/drawing/2014/main" id="{9C4F9F48-A3EF-450A-86D2-DAFE664D7303}"/>
              </a:ext>
            </a:extLst>
          </p:cNvPr>
          <p:cNvPicPr/>
          <p:nvPr/>
        </p:nvPicPr>
        <p:blipFill>
          <a:blip r:embed="rId2"/>
          <a:srcRect/>
          <a:stretch>
            <a:fillRect/>
          </a:stretch>
        </p:blipFill>
        <p:spPr>
          <a:xfrm>
            <a:off x="202891" y="4696090"/>
            <a:ext cx="4483524" cy="1402468"/>
          </a:xfrm>
          <a:prstGeom prst="rect">
            <a:avLst/>
          </a:prstGeom>
          <a:ln/>
        </p:spPr>
      </p:pic>
      <p:pic>
        <p:nvPicPr>
          <p:cNvPr id="13"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F7B4BC9B-B3E7-4566-834C-5E2D6FC8E0E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51" y="6332226"/>
            <a:ext cx="1684020" cy="495300"/>
          </a:xfrm>
          <a:prstGeom prst="rect">
            <a:avLst/>
          </a:prstGeom>
          <a:noFill/>
          <a:ln>
            <a:noFill/>
          </a:ln>
        </p:spPr>
      </p:pic>
      <p:pic>
        <p:nvPicPr>
          <p:cNvPr id="19" name="Picture 5">
            <a:extLst>
              <a:ext uri="{FF2B5EF4-FFF2-40B4-BE49-F238E27FC236}">
                <a16:creationId xmlns:a16="http://schemas.microsoft.com/office/drawing/2014/main" id="{8D2BD124-0A50-4255-A903-30B63BACA324}"/>
              </a:ext>
            </a:extLst>
          </p:cNvPr>
          <p:cNvPicPr>
            <a:picLocks noChangeAspect="1"/>
          </p:cNvPicPr>
          <p:nvPr/>
        </p:nvPicPr>
        <p:blipFill>
          <a:blip r:embed="rId4"/>
          <a:stretch>
            <a:fillRect/>
          </a:stretch>
        </p:blipFill>
        <p:spPr>
          <a:xfrm>
            <a:off x="6476516" y="302760"/>
            <a:ext cx="3810484" cy="3810484"/>
          </a:xfrm>
          <a:prstGeom prst="rect">
            <a:avLst/>
          </a:prstGeom>
          <a:solidFill>
            <a:srgbClr val="1A7EBA"/>
          </a:solidFill>
          <a:ln>
            <a:solidFill>
              <a:srgbClr val="1A7EBA"/>
            </a:solidFill>
          </a:ln>
        </p:spPr>
      </p:pic>
      <p:sp>
        <p:nvSpPr>
          <p:cNvPr id="20" name="Τίτλος 6">
            <a:extLst>
              <a:ext uri="{FF2B5EF4-FFF2-40B4-BE49-F238E27FC236}">
                <a16:creationId xmlns:a16="http://schemas.microsoft.com/office/drawing/2014/main" id="{DB90FB95-4DF9-4AB3-89B4-4EEC3E9B82CB}"/>
              </a:ext>
            </a:extLst>
          </p:cNvPr>
          <p:cNvSpPr txBox="1">
            <a:spLocks/>
          </p:cNvSpPr>
          <p:nvPr/>
        </p:nvSpPr>
        <p:spPr>
          <a:xfrm>
            <a:off x="5902440" y="4204108"/>
            <a:ext cx="5034783"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l-GR" sz="2000" kern="1200" dirty="0">
                <a:solidFill>
                  <a:srgbClr val="7030A0"/>
                </a:solidFill>
                <a:latin typeface="Gill Sans Ultra Bold" panose="020B0A02020104020203" pitchFamily="34" charset="0"/>
                <a:ea typeface="+mj-ea"/>
                <a:cs typeface="+mj-cs"/>
              </a:defRPr>
            </a:lvl1pPr>
          </a:lstStyle>
          <a:p>
            <a:pPr>
              <a:spcAft>
                <a:spcPts val="600"/>
              </a:spcAft>
            </a:pPr>
            <a:r>
              <a:rPr lang="el-GR" sz="3600" b="1" dirty="0">
                <a:solidFill>
                  <a:srgbClr val="FBE82A"/>
                </a:solidFill>
                <a:effectLst>
                  <a:outerShdw blurRad="38100" dist="38100" dir="2700000" algn="tl">
                    <a:srgbClr val="000000">
                      <a:alpha val="43137"/>
                    </a:srgbClr>
                  </a:outerShdw>
                </a:effectLst>
                <a:latin typeface="+mj-lt"/>
              </a:rPr>
              <a:t>Συγχαρητήρια</a:t>
            </a:r>
            <a:r>
              <a:rPr lang="en-US" sz="3600" b="1" dirty="0">
                <a:solidFill>
                  <a:srgbClr val="FBE82A"/>
                </a:solidFill>
                <a:effectLst>
                  <a:outerShdw blurRad="38100" dist="38100" dir="2700000" algn="tl">
                    <a:srgbClr val="000000">
                      <a:alpha val="43137"/>
                    </a:srgbClr>
                  </a:outerShdw>
                </a:effectLst>
                <a:latin typeface="+mj-lt"/>
              </a:rPr>
              <a:t>!</a:t>
            </a:r>
            <a:br>
              <a:rPr lang="en-US" sz="2800" dirty="0">
                <a:solidFill>
                  <a:srgbClr val="FBE82A"/>
                </a:solidFill>
                <a:effectLst>
                  <a:outerShdw blurRad="38100" dist="38100" dir="2700000" algn="tl">
                    <a:srgbClr val="000000">
                      <a:alpha val="43137"/>
                    </a:srgbClr>
                  </a:outerShdw>
                </a:effectLst>
                <a:latin typeface="+mj-lt"/>
              </a:rPr>
            </a:br>
            <a:r>
              <a:rPr lang="el-GR" sz="2800" dirty="0">
                <a:solidFill>
                  <a:srgbClr val="FBE82A"/>
                </a:solidFill>
                <a:effectLst>
                  <a:outerShdw blurRad="38100" dist="38100" dir="2700000" algn="tl">
                    <a:srgbClr val="000000">
                      <a:alpha val="43137"/>
                    </a:srgbClr>
                  </a:outerShdw>
                </a:effectLst>
                <a:latin typeface="+mj-lt"/>
              </a:rPr>
              <a:t>Έχετε ολοκληρώσει το Επεισόδιο!</a:t>
            </a:r>
            <a:endParaRPr lang="en-US" sz="2800" dirty="0">
              <a:solidFill>
                <a:schemeClr val="bg1"/>
              </a:solidFill>
              <a:effectLst>
                <a:outerShdw blurRad="38100" dist="38100" dir="2700000" algn="tl">
                  <a:srgbClr val="000000">
                    <a:alpha val="43137"/>
                  </a:srgbClr>
                </a:outerShdw>
              </a:effectLst>
              <a:latin typeface="+mj-lt"/>
            </a:endParaRPr>
          </a:p>
        </p:txBody>
      </p:sp>
      <p:pic>
        <p:nvPicPr>
          <p:cNvPr id="15" name="Picture 2">
            <a:extLst>
              <a:ext uri="{FF2B5EF4-FFF2-40B4-BE49-F238E27FC236}">
                <a16:creationId xmlns:a16="http://schemas.microsoft.com/office/drawing/2014/main" id="{0FFE4D0D-AE23-47DB-970A-E19963A7CDD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477173" y="6290439"/>
            <a:ext cx="1406013" cy="492105"/>
          </a:xfrm>
          <a:prstGeom prst="rect">
            <a:avLst/>
          </a:prstGeom>
          <a:noFill/>
          <a:extLst>
            <a:ext uri="{909E8E84-426E-40DD-AFC4-6F175D3DCCD1}">
              <a14:hiddenFill xmlns:a14="http://schemas.microsoft.com/office/drawing/2010/main">
                <a:solidFill>
                  <a:srgbClr val="FFFFFF"/>
                </a:solidFill>
              </a14:hiddenFill>
            </a:ext>
          </a:extLst>
        </p:spPr>
      </p:pic>
      <p:sp>
        <p:nvSpPr>
          <p:cNvPr id="16" name="Ορθογώνιο 15">
            <a:extLst>
              <a:ext uri="{FF2B5EF4-FFF2-40B4-BE49-F238E27FC236}">
                <a16:creationId xmlns:a16="http://schemas.microsoft.com/office/drawing/2014/main" id="{15A7735B-53C5-4D8D-B48F-31D51270A2C1}"/>
              </a:ext>
            </a:extLst>
          </p:cNvPr>
          <p:cNvSpPr/>
          <p:nvPr/>
        </p:nvSpPr>
        <p:spPr>
          <a:xfrm>
            <a:off x="1675900" y="6380247"/>
            <a:ext cx="7516170" cy="632422"/>
          </a:xfrm>
          <a:prstGeom prst="rect">
            <a:avLst/>
          </a:prstGeom>
        </p:spPr>
        <p:txBody>
          <a:bodyPr vert="horz" lIns="91440" tIns="45720" rIns="91440" bIns="45720" rtlCol="0" anchor="ctr">
            <a:normAutofit/>
          </a:bodyPr>
          <a:lstStyle/>
          <a:p>
            <a:pPr>
              <a:lnSpc>
                <a:spcPct val="90000"/>
              </a:lnSpc>
              <a:spcAft>
                <a:spcPts val="600"/>
              </a:spcAft>
            </a:pPr>
            <a:r>
              <a:rPr lang="el-GR" sz="900" dirty="0">
                <a:solidFill>
                  <a:schemeClr val="bg1">
                    <a:lumMod val="50000"/>
                  </a:schemeClr>
                </a:solidFill>
                <a:latin typeface="+mj-lt"/>
              </a:rPr>
              <a:t>Η υποστήριξη της Ευρωπαϊκής Επιτροπής για την παραγωγή της παρούσας έκδοσης δεν συνιστά αποδοχή του περιεχομένου, το οποίο αντανακλά τις απόψεις μόνον των δημιουργών, και η Ευρωπαϊκή Επιτροπή δεν φέρει ουδεμία ευθύνη για οποιαδήποτε χρήση των πληροφοριών που εμπεριέχονται σε αυτό</a:t>
            </a:r>
            <a:r>
              <a:rPr lang="en-US" sz="900" b="0" i="0" dirty="0">
                <a:solidFill>
                  <a:schemeClr val="bg1">
                    <a:lumMod val="50000"/>
                  </a:schemeClr>
                </a:solidFill>
                <a:effectLst/>
                <a:latin typeface="+mj-lt"/>
              </a:rPr>
              <a:t>.</a:t>
            </a:r>
            <a:endParaRPr lang="en-US" sz="900" dirty="0">
              <a:solidFill>
                <a:schemeClr val="bg1">
                  <a:lumMod val="50000"/>
                </a:schemeClr>
              </a:solidFill>
              <a:latin typeface="+mj-lt"/>
            </a:endParaRPr>
          </a:p>
        </p:txBody>
      </p:sp>
    </p:spTree>
    <p:extLst>
      <p:ext uri="{BB962C8B-B14F-4D97-AF65-F5344CB8AC3E}">
        <p14:creationId xmlns:p14="http://schemas.microsoft.com/office/powerpoint/2010/main" val="21269332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περιεχομένου 3">
            <a:extLst>
              <a:ext uri="{FF2B5EF4-FFF2-40B4-BE49-F238E27FC236}">
                <a16:creationId xmlns:a16="http://schemas.microsoft.com/office/drawing/2014/main" id="{A4523DE9-E5F3-4E70-99BB-E7C97E894987}"/>
              </a:ext>
            </a:extLst>
          </p:cNvPr>
          <p:cNvSpPr>
            <a:spLocks noGrp="1"/>
          </p:cNvSpPr>
          <p:nvPr>
            <p:ph idx="1"/>
          </p:nvPr>
        </p:nvSpPr>
        <p:spPr>
          <a:xfrm>
            <a:off x="137651" y="867185"/>
            <a:ext cx="11916697" cy="5904105"/>
          </a:xfrm>
          <a:custGeom>
            <a:avLst/>
            <a:gdLst>
              <a:gd name="connsiteX0" fmla="*/ 0 w 11916697"/>
              <a:gd name="connsiteY0" fmla="*/ 0 h 5904105"/>
              <a:gd name="connsiteX1" fmla="*/ 834169 w 11916697"/>
              <a:gd name="connsiteY1" fmla="*/ 0 h 5904105"/>
              <a:gd name="connsiteX2" fmla="*/ 1549171 w 11916697"/>
              <a:gd name="connsiteY2" fmla="*/ 0 h 5904105"/>
              <a:gd name="connsiteX3" fmla="*/ 1906672 w 11916697"/>
              <a:gd name="connsiteY3" fmla="*/ 0 h 5904105"/>
              <a:gd name="connsiteX4" fmla="*/ 2264172 w 11916697"/>
              <a:gd name="connsiteY4" fmla="*/ 0 h 5904105"/>
              <a:gd name="connsiteX5" fmla="*/ 2740840 w 11916697"/>
              <a:gd name="connsiteY5" fmla="*/ 0 h 5904105"/>
              <a:gd name="connsiteX6" fmla="*/ 3455842 w 11916697"/>
              <a:gd name="connsiteY6" fmla="*/ 0 h 5904105"/>
              <a:gd name="connsiteX7" fmla="*/ 4051677 w 11916697"/>
              <a:gd name="connsiteY7" fmla="*/ 0 h 5904105"/>
              <a:gd name="connsiteX8" fmla="*/ 4528345 w 11916697"/>
              <a:gd name="connsiteY8" fmla="*/ 0 h 5904105"/>
              <a:gd name="connsiteX9" fmla="*/ 5124180 w 11916697"/>
              <a:gd name="connsiteY9" fmla="*/ 0 h 5904105"/>
              <a:gd name="connsiteX10" fmla="*/ 5839182 w 11916697"/>
              <a:gd name="connsiteY10" fmla="*/ 0 h 5904105"/>
              <a:gd name="connsiteX11" fmla="*/ 6315849 w 11916697"/>
              <a:gd name="connsiteY11" fmla="*/ 0 h 5904105"/>
              <a:gd name="connsiteX12" fmla="*/ 7150018 w 11916697"/>
              <a:gd name="connsiteY12" fmla="*/ 0 h 5904105"/>
              <a:gd name="connsiteX13" fmla="*/ 7984187 w 11916697"/>
              <a:gd name="connsiteY13" fmla="*/ 0 h 5904105"/>
              <a:gd name="connsiteX14" fmla="*/ 8460855 w 11916697"/>
              <a:gd name="connsiteY14" fmla="*/ 0 h 5904105"/>
              <a:gd name="connsiteX15" fmla="*/ 9295024 w 11916697"/>
              <a:gd name="connsiteY15" fmla="*/ 0 h 5904105"/>
              <a:gd name="connsiteX16" fmla="*/ 10129192 w 11916697"/>
              <a:gd name="connsiteY16" fmla="*/ 0 h 5904105"/>
              <a:gd name="connsiteX17" fmla="*/ 10963361 w 11916697"/>
              <a:gd name="connsiteY17" fmla="*/ 0 h 5904105"/>
              <a:gd name="connsiteX18" fmla="*/ 11916697 w 11916697"/>
              <a:gd name="connsiteY18" fmla="*/ 0 h 5904105"/>
              <a:gd name="connsiteX19" fmla="*/ 11916697 w 11916697"/>
              <a:gd name="connsiteY19" fmla="*/ 531369 h 5904105"/>
              <a:gd name="connsiteX20" fmla="*/ 11916697 w 11916697"/>
              <a:gd name="connsiteY20" fmla="*/ 1180821 h 5904105"/>
              <a:gd name="connsiteX21" fmla="*/ 11916697 w 11916697"/>
              <a:gd name="connsiteY21" fmla="*/ 1712190 h 5904105"/>
              <a:gd name="connsiteX22" fmla="*/ 11916697 w 11916697"/>
              <a:gd name="connsiteY22" fmla="*/ 2125478 h 5904105"/>
              <a:gd name="connsiteX23" fmla="*/ 11916697 w 11916697"/>
              <a:gd name="connsiteY23" fmla="*/ 2774929 h 5904105"/>
              <a:gd name="connsiteX24" fmla="*/ 11916697 w 11916697"/>
              <a:gd name="connsiteY24" fmla="*/ 3247258 h 5904105"/>
              <a:gd name="connsiteX25" fmla="*/ 11916697 w 11916697"/>
              <a:gd name="connsiteY25" fmla="*/ 3719586 h 5904105"/>
              <a:gd name="connsiteX26" fmla="*/ 11916697 w 11916697"/>
              <a:gd name="connsiteY26" fmla="*/ 4250956 h 5904105"/>
              <a:gd name="connsiteX27" fmla="*/ 11916697 w 11916697"/>
              <a:gd name="connsiteY27" fmla="*/ 4841366 h 5904105"/>
              <a:gd name="connsiteX28" fmla="*/ 11916697 w 11916697"/>
              <a:gd name="connsiteY28" fmla="*/ 5904105 h 5904105"/>
              <a:gd name="connsiteX29" fmla="*/ 11678363 w 11916697"/>
              <a:gd name="connsiteY29" fmla="*/ 5904105 h 5904105"/>
              <a:gd name="connsiteX30" fmla="*/ 10963361 w 11916697"/>
              <a:gd name="connsiteY30" fmla="*/ 5904105 h 5904105"/>
              <a:gd name="connsiteX31" fmla="*/ 10486693 w 11916697"/>
              <a:gd name="connsiteY31" fmla="*/ 5904105 h 5904105"/>
              <a:gd name="connsiteX32" fmla="*/ 10248359 w 11916697"/>
              <a:gd name="connsiteY32" fmla="*/ 5904105 h 5904105"/>
              <a:gd name="connsiteX33" fmla="*/ 9890859 w 11916697"/>
              <a:gd name="connsiteY33" fmla="*/ 5904105 h 5904105"/>
              <a:gd name="connsiteX34" fmla="*/ 9533358 w 11916697"/>
              <a:gd name="connsiteY34" fmla="*/ 5904105 h 5904105"/>
              <a:gd name="connsiteX35" fmla="*/ 8937523 w 11916697"/>
              <a:gd name="connsiteY35" fmla="*/ 5904105 h 5904105"/>
              <a:gd name="connsiteX36" fmla="*/ 8341688 w 11916697"/>
              <a:gd name="connsiteY36" fmla="*/ 5904105 h 5904105"/>
              <a:gd name="connsiteX37" fmla="*/ 7984187 w 11916697"/>
              <a:gd name="connsiteY37" fmla="*/ 5904105 h 5904105"/>
              <a:gd name="connsiteX38" fmla="*/ 7745853 w 11916697"/>
              <a:gd name="connsiteY38" fmla="*/ 5904105 h 5904105"/>
              <a:gd name="connsiteX39" fmla="*/ 7150018 w 11916697"/>
              <a:gd name="connsiteY39" fmla="*/ 5904105 h 5904105"/>
              <a:gd name="connsiteX40" fmla="*/ 6911684 w 11916697"/>
              <a:gd name="connsiteY40" fmla="*/ 5904105 h 5904105"/>
              <a:gd name="connsiteX41" fmla="*/ 6077515 w 11916697"/>
              <a:gd name="connsiteY41" fmla="*/ 5904105 h 5904105"/>
              <a:gd name="connsiteX42" fmla="*/ 5243347 w 11916697"/>
              <a:gd name="connsiteY42" fmla="*/ 5904105 h 5904105"/>
              <a:gd name="connsiteX43" fmla="*/ 5005013 w 11916697"/>
              <a:gd name="connsiteY43" fmla="*/ 5904105 h 5904105"/>
              <a:gd name="connsiteX44" fmla="*/ 4170844 w 11916697"/>
              <a:gd name="connsiteY44" fmla="*/ 5904105 h 5904105"/>
              <a:gd name="connsiteX45" fmla="*/ 3694176 w 11916697"/>
              <a:gd name="connsiteY45" fmla="*/ 5904105 h 5904105"/>
              <a:gd name="connsiteX46" fmla="*/ 2979174 w 11916697"/>
              <a:gd name="connsiteY46" fmla="*/ 5904105 h 5904105"/>
              <a:gd name="connsiteX47" fmla="*/ 2740840 w 11916697"/>
              <a:gd name="connsiteY47" fmla="*/ 5904105 h 5904105"/>
              <a:gd name="connsiteX48" fmla="*/ 2502506 w 11916697"/>
              <a:gd name="connsiteY48" fmla="*/ 5904105 h 5904105"/>
              <a:gd name="connsiteX49" fmla="*/ 1668338 w 11916697"/>
              <a:gd name="connsiteY49" fmla="*/ 5904105 h 5904105"/>
              <a:gd name="connsiteX50" fmla="*/ 1430004 w 11916697"/>
              <a:gd name="connsiteY50" fmla="*/ 5904105 h 5904105"/>
              <a:gd name="connsiteX51" fmla="*/ 1072503 w 11916697"/>
              <a:gd name="connsiteY51" fmla="*/ 5904105 h 5904105"/>
              <a:gd name="connsiteX52" fmla="*/ 0 w 11916697"/>
              <a:gd name="connsiteY52" fmla="*/ 5904105 h 5904105"/>
              <a:gd name="connsiteX53" fmla="*/ 0 w 11916697"/>
              <a:gd name="connsiteY53" fmla="*/ 5195612 h 5904105"/>
              <a:gd name="connsiteX54" fmla="*/ 0 w 11916697"/>
              <a:gd name="connsiteY54" fmla="*/ 4487120 h 5904105"/>
              <a:gd name="connsiteX55" fmla="*/ 0 w 11916697"/>
              <a:gd name="connsiteY55" fmla="*/ 3896709 h 5904105"/>
              <a:gd name="connsiteX56" fmla="*/ 0 w 11916697"/>
              <a:gd name="connsiteY56" fmla="*/ 3365340 h 5904105"/>
              <a:gd name="connsiteX57" fmla="*/ 0 w 11916697"/>
              <a:gd name="connsiteY57" fmla="*/ 2833970 h 5904105"/>
              <a:gd name="connsiteX58" fmla="*/ 0 w 11916697"/>
              <a:gd name="connsiteY58" fmla="*/ 2302601 h 5904105"/>
              <a:gd name="connsiteX59" fmla="*/ 0 w 11916697"/>
              <a:gd name="connsiteY59" fmla="*/ 1889314 h 5904105"/>
              <a:gd name="connsiteX60" fmla="*/ 0 w 11916697"/>
              <a:gd name="connsiteY60" fmla="*/ 1357944 h 5904105"/>
              <a:gd name="connsiteX61" fmla="*/ 0 w 11916697"/>
              <a:gd name="connsiteY61" fmla="*/ 708493 h 5904105"/>
              <a:gd name="connsiteX62" fmla="*/ 0 w 11916697"/>
              <a:gd name="connsiteY62" fmla="*/ 0 h 590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916697" h="5904105" fill="none" extrusionOk="0">
                <a:moveTo>
                  <a:pt x="0" y="0"/>
                </a:moveTo>
                <a:cubicBezTo>
                  <a:pt x="308569" y="-74730"/>
                  <a:pt x="596503" y="36757"/>
                  <a:pt x="834169" y="0"/>
                </a:cubicBezTo>
                <a:cubicBezTo>
                  <a:pt x="1071835" y="-36757"/>
                  <a:pt x="1350513" y="63380"/>
                  <a:pt x="1549171" y="0"/>
                </a:cubicBezTo>
                <a:cubicBezTo>
                  <a:pt x="1747829" y="-63380"/>
                  <a:pt x="1817291" y="22447"/>
                  <a:pt x="1906672" y="0"/>
                </a:cubicBezTo>
                <a:cubicBezTo>
                  <a:pt x="1996053" y="-22447"/>
                  <a:pt x="2178294" y="19493"/>
                  <a:pt x="2264172" y="0"/>
                </a:cubicBezTo>
                <a:cubicBezTo>
                  <a:pt x="2350050" y="-19493"/>
                  <a:pt x="2614704" y="44312"/>
                  <a:pt x="2740840" y="0"/>
                </a:cubicBezTo>
                <a:cubicBezTo>
                  <a:pt x="2866976" y="-44312"/>
                  <a:pt x="3273814" y="8225"/>
                  <a:pt x="3455842" y="0"/>
                </a:cubicBezTo>
                <a:cubicBezTo>
                  <a:pt x="3637870" y="-8225"/>
                  <a:pt x="3878497" y="38406"/>
                  <a:pt x="4051677" y="0"/>
                </a:cubicBezTo>
                <a:cubicBezTo>
                  <a:pt x="4224858" y="-38406"/>
                  <a:pt x="4426852" y="23869"/>
                  <a:pt x="4528345" y="0"/>
                </a:cubicBezTo>
                <a:cubicBezTo>
                  <a:pt x="4629838" y="-23869"/>
                  <a:pt x="4856385" y="68714"/>
                  <a:pt x="5124180" y="0"/>
                </a:cubicBezTo>
                <a:cubicBezTo>
                  <a:pt x="5391976" y="-68714"/>
                  <a:pt x="5587929" y="52972"/>
                  <a:pt x="5839182" y="0"/>
                </a:cubicBezTo>
                <a:cubicBezTo>
                  <a:pt x="6090435" y="-52972"/>
                  <a:pt x="6159423" y="22255"/>
                  <a:pt x="6315849" y="0"/>
                </a:cubicBezTo>
                <a:cubicBezTo>
                  <a:pt x="6472275" y="-22255"/>
                  <a:pt x="6886994" y="186"/>
                  <a:pt x="7150018" y="0"/>
                </a:cubicBezTo>
                <a:cubicBezTo>
                  <a:pt x="7413042" y="-186"/>
                  <a:pt x="7792687" y="18580"/>
                  <a:pt x="7984187" y="0"/>
                </a:cubicBezTo>
                <a:cubicBezTo>
                  <a:pt x="8175687" y="-18580"/>
                  <a:pt x="8303193" y="55890"/>
                  <a:pt x="8460855" y="0"/>
                </a:cubicBezTo>
                <a:cubicBezTo>
                  <a:pt x="8618517" y="-55890"/>
                  <a:pt x="8887790" y="86495"/>
                  <a:pt x="9295024" y="0"/>
                </a:cubicBezTo>
                <a:cubicBezTo>
                  <a:pt x="9702258" y="-86495"/>
                  <a:pt x="9716005" y="25657"/>
                  <a:pt x="10129192" y="0"/>
                </a:cubicBezTo>
                <a:cubicBezTo>
                  <a:pt x="10542379" y="-25657"/>
                  <a:pt x="10689301" y="24829"/>
                  <a:pt x="10963361" y="0"/>
                </a:cubicBezTo>
                <a:cubicBezTo>
                  <a:pt x="11237421" y="-24829"/>
                  <a:pt x="11516165" y="108673"/>
                  <a:pt x="11916697" y="0"/>
                </a:cubicBezTo>
                <a:cubicBezTo>
                  <a:pt x="11972863" y="155688"/>
                  <a:pt x="11902646" y="384700"/>
                  <a:pt x="11916697" y="531369"/>
                </a:cubicBezTo>
                <a:cubicBezTo>
                  <a:pt x="11930748" y="678038"/>
                  <a:pt x="11892475" y="945429"/>
                  <a:pt x="11916697" y="1180821"/>
                </a:cubicBezTo>
                <a:cubicBezTo>
                  <a:pt x="11940919" y="1416213"/>
                  <a:pt x="11914316" y="1533474"/>
                  <a:pt x="11916697" y="1712190"/>
                </a:cubicBezTo>
                <a:cubicBezTo>
                  <a:pt x="11919078" y="1890906"/>
                  <a:pt x="11886854" y="1979477"/>
                  <a:pt x="11916697" y="2125478"/>
                </a:cubicBezTo>
                <a:cubicBezTo>
                  <a:pt x="11946540" y="2271479"/>
                  <a:pt x="11850964" y="2528108"/>
                  <a:pt x="11916697" y="2774929"/>
                </a:cubicBezTo>
                <a:cubicBezTo>
                  <a:pt x="11982430" y="3021750"/>
                  <a:pt x="11876840" y="3033470"/>
                  <a:pt x="11916697" y="3247258"/>
                </a:cubicBezTo>
                <a:cubicBezTo>
                  <a:pt x="11956554" y="3461046"/>
                  <a:pt x="11870287" y="3518547"/>
                  <a:pt x="11916697" y="3719586"/>
                </a:cubicBezTo>
                <a:cubicBezTo>
                  <a:pt x="11963107" y="3920625"/>
                  <a:pt x="11858125" y="3994958"/>
                  <a:pt x="11916697" y="4250956"/>
                </a:cubicBezTo>
                <a:cubicBezTo>
                  <a:pt x="11975269" y="4506954"/>
                  <a:pt x="11905695" y="4548379"/>
                  <a:pt x="11916697" y="4841366"/>
                </a:cubicBezTo>
                <a:cubicBezTo>
                  <a:pt x="11927699" y="5134353"/>
                  <a:pt x="11897057" y="5388267"/>
                  <a:pt x="11916697" y="5904105"/>
                </a:cubicBezTo>
                <a:cubicBezTo>
                  <a:pt x="11861859" y="5912304"/>
                  <a:pt x="11745671" y="5896547"/>
                  <a:pt x="11678363" y="5904105"/>
                </a:cubicBezTo>
                <a:cubicBezTo>
                  <a:pt x="11611055" y="5911663"/>
                  <a:pt x="11318953" y="5870314"/>
                  <a:pt x="10963361" y="5904105"/>
                </a:cubicBezTo>
                <a:cubicBezTo>
                  <a:pt x="10607769" y="5937896"/>
                  <a:pt x="10670760" y="5902067"/>
                  <a:pt x="10486693" y="5904105"/>
                </a:cubicBezTo>
                <a:cubicBezTo>
                  <a:pt x="10302626" y="5906143"/>
                  <a:pt x="10349004" y="5878978"/>
                  <a:pt x="10248359" y="5904105"/>
                </a:cubicBezTo>
                <a:cubicBezTo>
                  <a:pt x="10147714" y="5929232"/>
                  <a:pt x="10015744" y="5899651"/>
                  <a:pt x="9890859" y="5904105"/>
                </a:cubicBezTo>
                <a:cubicBezTo>
                  <a:pt x="9765974" y="5908559"/>
                  <a:pt x="9610569" y="5868529"/>
                  <a:pt x="9533358" y="5904105"/>
                </a:cubicBezTo>
                <a:cubicBezTo>
                  <a:pt x="9456147" y="5939681"/>
                  <a:pt x="9232166" y="5835884"/>
                  <a:pt x="8937523" y="5904105"/>
                </a:cubicBezTo>
                <a:cubicBezTo>
                  <a:pt x="8642881" y="5972326"/>
                  <a:pt x="8520870" y="5871863"/>
                  <a:pt x="8341688" y="5904105"/>
                </a:cubicBezTo>
                <a:cubicBezTo>
                  <a:pt x="8162507" y="5936347"/>
                  <a:pt x="8131967" y="5892080"/>
                  <a:pt x="7984187" y="5904105"/>
                </a:cubicBezTo>
                <a:cubicBezTo>
                  <a:pt x="7836407" y="5916130"/>
                  <a:pt x="7796304" y="5881562"/>
                  <a:pt x="7745853" y="5904105"/>
                </a:cubicBezTo>
                <a:cubicBezTo>
                  <a:pt x="7695402" y="5926648"/>
                  <a:pt x="7374655" y="5881682"/>
                  <a:pt x="7150018" y="5904105"/>
                </a:cubicBezTo>
                <a:cubicBezTo>
                  <a:pt x="6925382" y="5926528"/>
                  <a:pt x="7024029" y="5883091"/>
                  <a:pt x="6911684" y="5904105"/>
                </a:cubicBezTo>
                <a:cubicBezTo>
                  <a:pt x="6799339" y="5925119"/>
                  <a:pt x="6348662" y="5815994"/>
                  <a:pt x="6077515" y="5904105"/>
                </a:cubicBezTo>
                <a:cubicBezTo>
                  <a:pt x="5806368" y="5992216"/>
                  <a:pt x="5640658" y="5828758"/>
                  <a:pt x="5243347" y="5904105"/>
                </a:cubicBezTo>
                <a:cubicBezTo>
                  <a:pt x="4846036" y="5979452"/>
                  <a:pt x="5086370" y="5876911"/>
                  <a:pt x="5005013" y="5904105"/>
                </a:cubicBezTo>
                <a:cubicBezTo>
                  <a:pt x="4923656" y="5931299"/>
                  <a:pt x="4369983" y="5807442"/>
                  <a:pt x="4170844" y="5904105"/>
                </a:cubicBezTo>
                <a:cubicBezTo>
                  <a:pt x="3971705" y="6000768"/>
                  <a:pt x="3796683" y="5852121"/>
                  <a:pt x="3694176" y="5904105"/>
                </a:cubicBezTo>
                <a:cubicBezTo>
                  <a:pt x="3591669" y="5956089"/>
                  <a:pt x="3175998" y="5856456"/>
                  <a:pt x="2979174" y="5904105"/>
                </a:cubicBezTo>
                <a:cubicBezTo>
                  <a:pt x="2782350" y="5951754"/>
                  <a:pt x="2807431" y="5882603"/>
                  <a:pt x="2740840" y="5904105"/>
                </a:cubicBezTo>
                <a:cubicBezTo>
                  <a:pt x="2674249" y="5925607"/>
                  <a:pt x="2592325" y="5887609"/>
                  <a:pt x="2502506" y="5904105"/>
                </a:cubicBezTo>
                <a:cubicBezTo>
                  <a:pt x="2412687" y="5920601"/>
                  <a:pt x="1988561" y="5845956"/>
                  <a:pt x="1668338" y="5904105"/>
                </a:cubicBezTo>
                <a:cubicBezTo>
                  <a:pt x="1348115" y="5962254"/>
                  <a:pt x="1548689" y="5903941"/>
                  <a:pt x="1430004" y="5904105"/>
                </a:cubicBezTo>
                <a:cubicBezTo>
                  <a:pt x="1311319" y="5904269"/>
                  <a:pt x="1190252" y="5887015"/>
                  <a:pt x="1072503" y="5904105"/>
                </a:cubicBezTo>
                <a:cubicBezTo>
                  <a:pt x="954754" y="5921195"/>
                  <a:pt x="296419" y="5855252"/>
                  <a:pt x="0" y="5904105"/>
                </a:cubicBezTo>
                <a:cubicBezTo>
                  <a:pt x="-7961" y="5639531"/>
                  <a:pt x="54965" y="5346107"/>
                  <a:pt x="0" y="5195612"/>
                </a:cubicBezTo>
                <a:cubicBezTo>
                  <a:pt x="-54965" y="5045117"/>
                  <a:pt x="6188" y="4695947"/>
                  <a:pt x="0" y="4487120"/>
                </a:cubicBezTo>
                <a:cubicBezTo>
                  <a:pt x="-6188" y="4278293"/>
                  <a:pt x="17045" y="4129219"/>
                  <a:pt x="0" y="3896709"/>
                </a:cubicBezTo>
                <a:cubicBezTo>
                  <a:pt x="-17045" y="3664199"/>
                  <a:pt x="6228" y="3630645"/>
                  <a:pt x="0" y="3365340"/>
                </a:cubicBezTo>
                <a:cubicBezTo>
                  <a:pt x="-6228" y="3100035"/>
                  <a:pt x="51688" y="2963024"/>
                  <a:pt x="0" y="2833970"/>
                </a:cubicBezTo>
                <a:cubicBezTo>
                  <a:pt x="-51688" y="2704916"/>
                  <a:pt x="4487" y="2422901"/>
                  <a:pt x="0" y="2302601"/>
                </a:cubicBezTo>
                <a:cubicBezTo>
                  <a:pt x="-4487" y="2182301"/>
                  <a:pt x="30922" y="2045666"/>
                  <a:pt x="0" y="1889314"/>
                </a:cubicBezTo>
                <a:cubicBezTo>
                  <a:pt x="-30922" y="1732962"/>
                  <a:pt x="62660" y="1592022"/>
                  <a:pt x="0" y="1357944"/>
                </a:cubicBezTo>
                <a:cubicBezTo>
                  <a:pt x="-62660" y="1123866"/>
                  <a:pt x="15882" y="869701"/>
                  <a:pt x="0" y="708493"/>
                </a:cubicBezTo>
                <a:cubicBezTo>
                  <a:pt x="-15882" y="547285"/>
                  <a:pt x="39741" y="343884"/>
                  <a:pt x="0" y="0"/>
                </a:cubicBezTo>
                <a:close/>
              </a:path>
              <a:path w="11916697" h="5904105" stroke="0" extrusionOk="0">
                <a:moveTo>
                  <a:pt x="0" y="0"/>
                </a:moveTo>
                <a:cubicBezTo>
                  <a:pt x="78406" y="-1561"/>
                  <a:pt x="167041" y="19058"/>
                  <a:pt x="238334" y="0"/>
                </a:cubicBezTo>
                <a:cubicBezTo>
                  <a:pt x="309627" y="-19058"/>
                  <a:pt x="690093" y="16786"/>
                  <a:pt x="834169" y="0"/>
                </a:cubicBezTo>
                <a:cubicBezTo>
                  <a:pt x="978245" y="-16786"/>
                  <a:pt x="1020928" y="39449"/>
                  <a:pt x="1191670" y="0"/>
                </a:cubicBezTo>
                <a:cubicBezTo>
                  <a:pt x="1362412" y="-39449"/>
                  <a:pt x="1562451" y="67027"/>
                  <a:pt x="1787505" y="0"/>
                </a:cubicBezTo>
                <a:cubicBezTo>
                  <a:pt x="2012559" y="-67027"/>
                  <a:pt x="2047505" y="53497"/>
                  <a:pt x="2264172" y="0"/>
                </a:cubicBezTo>
                <a:cubicBezTo>
                  <a:pt x="2480839" y="-53497"/>
                  <a:pt x="2662299" y="63994"/>
                  <a:pt x="2979174" y="0"/>
                </a:cubicBezTo>
                <a:cubicBezTo>
                  <a:pt x="3296049" y="-63994"/>
                  <a:pt x="3163480" y="4244"/>
                  <a:pt x="3217508" y="0"/>
                </a:cubicBezTo>
                <a:cubicBezTo>
                  <a:pt x="3271536" y="-4244"/>
                  <a:pt x="3556696" y="25932"/>
                  <a:pt x="3694176" y="0"/>
                </a:cubicBezTo>
                <a:cubicBezTo>
                  <a:pt x="3831656" y="-25932"/>
                  <a:pt x="4055749" y="50748"/>
                  <a:pt x="4409178" y="0"/>
                </a:cubicBezTo>
                <a:cubicBezTo>
                  <a:pt x="4762607" y="-50748"/>
                  <a:pt x="4822704" y="51803"/>
                  <a:pt x="5124180" y="0"/>
                </a:cubicBezTo>
                <a:cubicBezTo>
                  <a:pt x="5425656" y="-51803"/>
                  <a:pt x="5408033" y="39126"/>
                  <a:pt x="5600848" y="0"/>
                </a:cubicBezTo>
                <a:cubicBezTo>
                  <a:pt x="5793663" y="-39126"/>
                  <a:pt x="6192901" y="61652"/>
                  <a:pt x="6435016" y="0"/>
                </a:cubicBezTo>
                <a:cubicBezTo>
                  <a:pt x="6677131" y="-61652"/>
                  <a:pt x="6851362" y="77625"/>
                  <a:pt x="7150018" y="0"/>
                </a:cubicBezTo>
                <a:cubicBezTo>
                  <a:pt x="7448674" y="-77625"/>
                  <a:pt x="7737303" y="74084"/>
                  <a:pt x="7984187" y="0"/>
                </a:cubicBezTo>
                <a:cubicBezTo>
                  <a:pt x="8231071" y="-74084"/>
                  <a:pt x="8110933" y="18495"/>
                  <a:pt x="8222521" y="0"/>
                </a:cubicBezTo>
                <a:cubicBezTo>
                  <a:pt x="8334109" y="-18495"/>
                  <a:pt x="8379809" y="15219"/>
                  <a:pt x="8460855" y="0"/>
                </a:cubicBezTo>
                <a:cubicBezTo>
                  <a:pt x="8541901" y="-15219"/>
                  <a:pt x="8905300" y="32435"/>
                  <a:pt x="9175857" y="0"/>
                </a:cubicBezTo>
                <a:cubicBezTo>
                  <a:pt x="9446414" y="-32435"/>
                  <a:pt x="9536588" y="55783"/>
                  <a:pt x="9652525" y="0"/>
                </a:cubicBezTo>
                <a:cubicBezTo>
                  <a:pt x="9768462" y="-55783"/>
                  <a:pt x="10159721" y="62007"/>
                  <a:pt x="10367526" y="0"/>
                </a:cubicBezTo>
                <a:cubicBezTo>
                  <a:pt x="10575331" y="-62007"/>
                  <a:pt x="10735998" y="14894"/>
                  <a:pt x="10844194" y="0"/>
                </a:cubicBezTo>
                <a:cubicBezTo>
                  <a:pt x="10952390" y="-14894"/>
                  <a:pt x="11640509" y="84776"/>
                  <a:pt x="11916697" y="0"/>
                </a:cubicBezTo>
                <a:cubicBezTo>
                  <a:pt x="11974589" y="279968"/>
                  <a:pt x="11907727" y="480725"/>
                  <a:pt x="11916697" y="649452"/>
                </a:cubicBezTo>
                <a:cubicBezTo>
                  <a:pt x="11925667" y="818179"/>
                  <a:pt x="11877089" y="1154932"/>
                  <a:pt x="11916697" y="1298903"/>
                </a:cubicBezTo>
                <a:cubicBezTo>
                  <a:pt x="11956305" y="1442874"/>
                  <a:pt x="11870560" y="1853181"/>
                  <a:pt x="11916697" y="2007396"/>
                </a:cubicBezTo>
                <a:cubicBezTo>
                  <a:pt x="11962834" y="2161611"/>
                  <a:pt x="11890877" y="2451526"/>
                  <a:pt x="11916697" y="2656847"/>
                </a:cubicBezTo>
                <a:cubicBezTo>
                  <a:pt x="11942517" y="2862168"/>
                  <a:pt x="11902246" y="2925228"/>
                  <a:pt x="11916697" y="3070135"/>
                </a:cubicBezTo>
                <a:cubicBezTo>
                  <a:pt x="11931148" y="3215042"/>
                  <a:pt x="11877564" y="3378903"/>
                  <a:pt x="11916697" y="3660545"/>
                </a:cubicBezTo>
                <a:cubicBezTo>
                  <a:pt x="11955830" y="3942187"/>
                  <a:pt x="11916349" y="3993569"/>
                  <a:pt x="11916697" y="4191915"/>
                </a:cubicBezTo>
                <a:cubicBezTo>
                  <a:pt x="11917045" y="4390261"/>
                  <a:pt x="11888102" y="4463445"/>
                  <a:pt x="11916697" y="4605202"/>
                </a:cubicBezTo>
                <a:cubicBezTo>
                  <a:pt x="11945292" y="4746959"/>
                  <a:pt x="11844353" y="4942061"/>
                  <a:pt x="11916697" y="5254653"/>
                </a:cubicBezTo>
                <a:cubicBezTo>
                  <a:pt x="11989041" y="5567245"/>
                  <a:pt x="11911071" y="5760446"/>
                  <a:pt x="11916697" y="5904105"/>
                </a:cubicBezTo>
                <a:cubicBezTo>
                  <a:pt x="11637664" y="5989703"/>
                  <a:pt x="11363603" y="5865480"/>
                  <a:pt x="11201695" y="5904105"/>
                </a:cubicBezTo>
                <a:cubicBezTo>
                  <a:pt x="11039787" y="5942730"/>
                  <a:pt x="10979657" y="5864228"/>
                  <a:pt x="10844194" y="5904105"/>
                </a:cubicBezTo>
                <a:cubicBezTo>
                  <a:pt x="10708731" y="5943982"/>
                  <a:pt x="10556487" y="5848562"/>
                  <a:pt x="10367526" y="5904105"/>
                </a:cubicBezTo>
                <a:cubicBezTo>
                  <a:pt x="10178565" y="5959648"/>
                  <a:pt x="10065726" y="5901498"/>
                  <a:pt x="9890859" y="5904105"/>
                </a:cubicBezTo>
                <a:cubicBezTo>
                  <a:pt x="9715992" y="5906712"/>
                  <a:pt x="9641171" y="5864672"/>
                  <a:pt x="9414191" y="5904105"/>
                </a:cubicBezTo>
                <a:cubicBezTo>
                  <a:pt x="9187211" y="5943538"/>
                  <a:pt x="9122457" y="5856174"/>
                  <a:pt x="8937523" y="5904105"/>
                </a:cubicBezTo>
                <a:cubicBezTo>
                  <a:pt x="8752589" y="5952036"/>
                  <a:pt x="8380294" y="5873272"/>
                  <a:pt x="8103354" y="5904105"/>
                </a:cubicBezTo>
                <a:cubicBezTo>
                  <a:pt x="7826414" y="5934938"/>
                  <a:pt x="7856397" y="5893953"/>
                  <a:pt x="7626686" y="5904105"/>
                </a:cubicBezTo>
                <a:cubicBezTo>
                  <a:pt x="7396975" y="5914257"/>
                  <a:pt x="7193291" y="5901705"/>
                  <a:pt x="7030851" y="5904105"/>
                </a:cubicBezTo>
                <a:cubicBezTo>
                  <a:pt x="6868412" y="5906505"/>
                  <a:pt x="6845210" y="5891517"/>
                  <a:pt x="6792517" y="5904105"/>
                </a:cubicBezTo>
                <a:cubicBezTo>
                  <a:pt x="6739824" y="5916693"/>
                  <a:pt x="6279073" y="5807791"/>
                  <a:pt x="5958349" y="5904105"/>
                </a:cubicBezTo>
                <a:cubicBezTo>
                  <a:pt x="5637625" y="6000419"/>
                  <a:pt x="5595141" y="5855528"/>
                  <a:pt x="5481681" y="5904105"/>
                </a:cubicBezTo>
                <a:cubicBezTo>
                  <a:pt x="5368221" y="5952682"/>
                  <a:pt x="5179923" y="5847788"/>
                  <a:pt x="5005013" y="5904105"/>
                </a:cubicBezTo>
                <a:cubicBezTo>
                  <a:pt x="4830103" y="5960422"/>
                  <a:pt x="4774055" y="5867298"/>
                  <a:pt x="4647512" y="5904105"/>
                </a:cubicBezTo>
                <a:cubicBezTo>
                  <a:pt x="4520969" y="5940912"/>
                  <a:pt x="4176715" y="5837153"/>
                  <a:pt x="4051677" y="5904105"/>
                </a:cubicBezTo>
                <a:cubicBezTo>
                  <a:pt x="3926640" y="5971057"/>
                  <a:pt x="3889748" y="5884767"/>
                  <a:pt x="3813343" y="5904105"/>
                </a:cubicBezTo>
                <a:cubicBezTo>
                  <a:pt x="3736938" y="5923443"/>
                  <a:pt x="3279911" y="5895581"/>
                  <a:pt x="3098341" y="5904105"/>
                </a:cubicBezTo>
                <a:cubicBezTo>
                  <a:pt x="2916771" y="5912629"/>
                  <a:pt x="2916631" y="5882556"/>
                  <a:pt x="2860007" y="5904105"/>
                </a:cubicBezTo>
                <a:cubicBezTo>
                  <a:pt x="2803383" y="5925654"/>
                  <a:pt x="2215047" y="5834338"/>
                  <a:pt x="2025838" y="5904105"/>
                </a:cubicBezTo>
                <a:cubicBezTo>
                  <a:pt x="1836629" y="5973872"/>
                  <a:pt x="1579986" y="5840784"/>
                  <a:pt x="1310837" y="5904105"/>
                </a:cubicBezTo>
                <a:cubicBezTo>
                  <a:pt x="1041688" y="5967426"/>
                  <a:pt x="859054" y="5849339"/>
                  <a:pt x="715002" y="5904105"/>
                </a:cubicBezTo>
                <a:cubicBezTo>
                  <a:pt x="570951" y="5958871"/>
                  <a:pt x="323755" y="5890800"/>
                  <a:pt x="0" y="5904105"/>
                </a:cubicBezTo>
                <a:cubicBezTo>
                  <a:pt x="-11196" y="5717502"/>
                  <a:pt x="5381" y="5618966"/>
                  <a:pt x="0" y="5372736"/>
                </a:cubicBezTo>
                <a:cubicBezTo>
                  <a:pt x="-5381" y="5126506"/>
                  <a:pt x="49185" y="5137434"/>
                  <a:pt x="0" y="4959448"/>
                </a:cubicBezTo>
                <a:cubicBezTo>
                  <a:pt x="-49185" y="4781462"/>
                  <a:pt x="42238" y="4714684"/>
                  <a:pt x="0" y="4546161"/>
                </a:cubicBezTo>
                <a:cubicBezTo>
                  <a:pt x="-42238" y="4377638"/>
                  <a:pt x="45392" y="4054224"/>
                  <a:pt x="0" y="3896709"/>
                </a:cubicBezTo>
                <a:cubicBezTo>
                  <a:pt x="-45392" y="3739194"/>
                  <a:pt x="4420" y="3520135"/>
                  <a:pt x="0" y="3424381"/>
                </a:cubicBezTo>
                <a:cubicBezTo>
                  <a:pt x="-4420" y="3328627"/>
                  <a:pt x="44443" y="2885588"/>
                  <a:pt x="0" y="2715888"/>
                </a:cubicBezTo>
                <a:cubicBezTo>
                  <a:pt x="-44443" y="2546188"/>
                  <a:pt x="1206" y="2369394"/>
                  <a:pt x="0" y="2184519"/>
                </a:cubicBezTo>
                <a:cubicBezTo>
                  <a:pt x="-1206" y="1999644"/>
                  <a:pt x="49581" y="1863922"/>
                  <a:pt x="0" y="1594108"/>
                </a:cubicBezTo>
                <a:cubicBezTo>
                  <a:pt x="-49581" y="1324294"/>
                  <a:pt x="54672" y="1266891"/>
                  <a:pt x="0" y="1003698"/>
                </a:cubicBezTo>
                <a:cubicBezTo>
                  <a:pt x="-54672" y="740505"/>
                  <a:pt x="39977" y="704794"/>
                  <a:pt x="0" y="590411"/>
                </a:cubicBezTo>
                <a:cubicBezTo>
                  <a:pt x="-39977" y="476028"/>
                  <a:pt x="21638" y="223604"/>
                  <a:pt x="0" y="0"/>
                </a:cubicBezTo>
                <a:close/>
              </a:path>
            </a:pathLst>
          </a:custGeom>
          <a:ln w="28575">
            <a:solidFill>
              <a:schemeClr val="bg1">
                <a:lumMod val="75000"/>
              </a:schemeClr>
            </a:solidFill>
            <a:extLst>
              <a:ext uri="{C807C97D-BFC1-408E-A445-0C87EB9F89A2}">
                <ask:lineSketchStyleProps xmlns:ask="http://schemas.microsoft.com/office/drawing/2018/sketchyshapes" sd="456972377">
                  <ask:type>
                    <ask:lineSketchScribble/>
                  </ask:type>
                </ask:lineSketchStyleProps>
              </a:ext>
            </a:extLst>
          </a:ln>
        </p:spPr>
        <p:txBody>
          <a:bodyPr>
            <a:normAutofit fontScale="92500" lnSpcReduction="10000"/>
          </a:bodyPr>
          <a:lstStyle/>
          <a:p>
            <a:pPr algn="just">
              <a:lnSpc>
                <a:spcPct val="120000"/>
              </a:lnSpc>
              <a:spcAft>
                <a:spcPts val="0"/>
              </a:spcAft>
              <a:tabLst>
                <a:tab pos="3421380" algn="l"/>
              </a:tabLst>
            </a:pPr>
            <a:r>
              <a:rPr lang="el-GR" sz="1100" b="1" dirty="0">
                <a:latin typeface="Calibri" panose="020F0502020204030204" pitchFamily="34" charset="0"/>
                <a:ea typeface="MyriadPro-Regular"/>
                <a:cs typeface="Arial" panose="020B0604020202020204" pitchFamily="34" charset="0"/>
              </a:rPr>
              <a:t>Αν θέλετε να μάθετε πώς συνεχίστηκε το επεισόδιο σύμφωνα με την ιστορία, διαβάστε εδώ τώρα</a:t>
            </a:r>
            <a:r>
              <a:rPr lang="en-GB" sz="1100" b="1" dirty="0">
                <a:latin typeface="Calibri" panose="020F0502020204030204" pitchFamily="34" charset="0"/>
                <a:cs typeface="Arial" panose="020B0604020202020204" pitchFamily="34" charset="0"/>
              </a:rPr>
              <a:t>.</a:t>
            </a:r>
          </a:p>
          <a:p>
            <a:pPr algn="just">
              <a:lnSpc>
                <a:spcPct val="120000"/>
              </a:lnSpc>
              <a:spcAft>
                <a:spcPts val="0"/>
              </a:spcAft>
              <a:tabLst>
                <a:tab pos="3421380" algn="l"/>
              </a:tabLst>
            </a:pPr>
            <a:r>
              <a:rPr lang="el-GR" sz="1600" dirty="0">
                <a:latin typeface="Calibri" panose="020F0502020204030204" pitchFamily="34" charset="0"/>
                <a:cs typeface="Arial" panose="020B0604020202020204" pitchFamily="34" charset="0"/>
              </a:rPr>
              <a:t>Είναι ήδη περασμένες δύο τα ξημερώματα αλλά στην Αθήνα κανείς δεν κοιμάται. Οι ιαχές  του πλήθους «Σύνταγμα, θέλουμε Σύνταγμα» εξακολουθούν να δονούν την ατμόσφαιρα. Σε λίγο ακούγονται πυροβολισμοί κοντά στην ρωμαϊκή αγορά. Μία ομάδα υποστηρικτών του στρατηγού Μακρυγιάννη κατάφερε να σπάσει τον κλοιό των χωροφυλάκων που είχαν αποκλείσει το σπίτι του. Ένας χωροφύλακας πέφτει νεκρός. Ο Μακρυγιάννης απελευθερώνεται και κατευθύνεται μαζί με τους υποστηρικτές του προς το παλάτι. Καθώς περνούν μέσα από τα στενά σοκάκια της πόλης, όλο και περισσότεροι άνθρωποι βγαίνουν από τα σπίτια τους και τους ακολουθούν. </a:t>
            </a:r>
          </a:p>
          <a:p>
            <a:pPr algn="just">
              <a:lnSpc>
                <a:spcPct val="120000"/>
              </a:lnSpc>
              <a:spcAft>
                <a:spcPts val="0"/>
              </a:spcAft>
              <a:tabLst>
                <a:tab pos="3421380" algn="l"/>
              </a:tabLst>
            </a:pPr>
            <a:r>
              <a:rPr lang="el-GR" sz="1600" dirty="0">
                <a:latin typeface="Calibri" panose="020F0502020204030204" pitchFamily="34" charset="0"/>
                <a:cs typeface="Arial" panose="020B0604020202020204" pitchFamily="34" charset="0"/>
              </a:rPr>
              <a:t>Έξω από το ανάκτορο καταφτάνει κατόπιν εντολής του Όθωνα το πυροβολικό, με σκοπό να διαλύσει το συγκεντρωμένο πλήθος. Όμως ο επικεφαλής του διατάζει αιφνιδιαστικά τους άνδρες του να στήσουν τα κανόνια με στραμμένη τη μπούκα τους εναντίον του παλατιού  και να ετοιμάσουν τα φιτίλια για άναμμα. Το πλήθος τον αποθεώνει! Τύμπανα και σαλπίσματα ηχούν στον νυχτερινό ουρανό. </a:t>
            </a:r>
          </a:p>
          <a:p>
            <a:pPr algn="just">
              <a:lnSpc>
                <a:spcPct val="120000"/>
              </a:lnSpc>
              <a:spcAft>
                <a:spcPts val="0"/>
              </a:spcAft>
              <a:tabLst>
                <a:tab pos="3421380" algn="l"/>
              </a:tabLst>
            </a:pPr>
            <a:r>
              <a:rPr lang="el-GR" sz="1600" dirty="0">
                <a:latin typeface="Calibri" panose="020F0502020204030204" pitchFamily="34" charset="0"/>
                <a:cs typeface="Arial" panose="020B0604020202020204" pitchFamily="34" charset="0"/>
              </a:rPr>
              <a:t>Μέσα στο παλάτι, ο Όθωνας βρίσκεται ακόμα καθισμένος στο γραφείο του. Η Αμαλία πλησιάζει το παράθυρο και βλέπει τα κανόνια απειλητικά στραμμένα προς το παλάτι. «Βασιλιά μου, η κατάσταση είναι πλέον κρίσιμη. Δεν μπορείς να περιμένεις άλλο» του είπε. Με το βλέμμα χαμηλωμένο, ο Όθωνας τής ομολόγησε πως γνώριζε από μέρες για τα σχέδια των επαναστατών. «Μόλις άκουσα το ποδοβολητό των αλόγων και τις ιαχές, πίστεψα πως είχαν συλληφθεί οι επαναστάτες. Γελάστηκα. Ο στρατός στράφηκε εναντίον μου. Μόνο η ανακτορική φρουρά δεν με πρόδωσε. Είμαι πλέον ανίσχυρος και ανεπιθύμητος» Η Αμαλία τον έπιασε  από το χέρι. Με λόγια αποφασιστικά τον εμψύχωσε και του θύμισε πως το αξίωμά του δεν επιτρέπει ηττοπαθή  στάση. «Πρέπει τουλάχιστον να τους ακούσεις. Είμαι σίγουρη πως  αν μιλήσεις μαζί τους θα βρεθεί μία λύση». </a:t>
            </a:r>
          </a:p>
          <a:p>
            <a:pPr algn="just">
              <a:lnSpc>
                <a:spcPct val="120000"/>
              </a:lnSpc>
              <a:spcAft>
                <a:spcPts val="0"/>
              </a:spcAft>
              <a:tabLst>
                <a:tab pos="3421380" algn="l"/>
              </a:tabLst>
            </a:pPr>
            <a:r>
              <a:rPr lang="el-GR" sz="1600" dirty="0">
                <a:latin typeface="Calibri" panose="020F0502020204030204" pitchFamily="34" charset="0"/>
                <a:cs typeface="Arial" panose="020B0604020202020204" pitchFamily="34" charset="0"/>
              </a:rPr>
              <a:t>Τα συνθήματα έχουν κοπάσει. Ο Καλλέργης έχει δώσει διαταγή να παιανίζει η στρατιωτική μπάντα προκειμένου να ξεκουράζει το συγκεντρωμένο πλήθος. Ξαφνικά δίνει το σύνθημα να σταματήσουν τα εμβατήρια. Ένα παράθυρο του ισογείου ανοίγει. Εμφανίζεται ο βασιλιάς  Όθωνας. Δίπλα του στέκεται ο Βαυαρός συνταγματάρχης </a:t>
            </a:r>
            <a:r>
              <a:rPr lang="el-GR" sz="1600" dirty="0" err="1">
                <a:latin typeface="Calibri" panose="020F0502020204030204" pitchFamily="34" charset="0"/>
                <a:cs typeface="Arial" panose="020B0604020202020204" pitchFamily="34" charset="0"/>
              </a:rPr>
              <a:t>Ες</a:t>
            </a:r>
            <a:r>
              <a:rPr lang="el-GR" sz="1600" dirty="0">
                <a:latin typeface="Calibri" panose="020F0502020204030204" pitchFamily="34" charset="0"/>
                <a:cs typeface="Arial" panose="020B0604020202020204" pitchFamily="34" charset="0"/>
              </a:rPr>
              <a:t>, πρόσωπο ιδιαιτέρως αντιπαθές στον λαό, καθώς εκπροσωπούσε τη μισητή Βαυαροκρατία. Το πλήθος ξεσπά σε αποδοκιμασίες και ύβρεις εναντίον του Βαυαρού αξιωματούχου. Ο Καλλέργης ζητά να σωπάσουν. Ο Όθωνας ρωτά τον Καλλέργη ποια είναι τα αιτήματα των επαναστατών. Ο Καλλέργης, πάντα έφιππος του απαντά: «Μεγαλειότατε, ο λαός θέλει Σύνταγμα!». Ο Όθωνας οργισμένος απαιτεί να διαλυθούν και διαβεβαιώνει πως θα σκεφτεί και θα απαντήσει την επόμενη μέρα. Ο Καλλέργης απέρριψε την πρόταση αυτή και του εξήγησε πως ο λαός απαιτεί άμεση απάντηση, διαφορετικά δεν πρόκειται να διαλυθεί</a:t>
            </a:r>
            <a:r>
              <a:rPr lang="en-US" sz="1600" dirty="0">
                <a:latin typeface="Calibri" panose="020F0502020204030204" pitchFamily="34" charset="0"/>
                <a:cs typeface="Arial" panose="020B0604020202020204" pitchFamily="34" charset="0"/>
              </a:rPr>
              <a:t>.</a:t>
            </a:r>
          </a:p>
        </p:txBody>
      </p:sp>
      <p:pic>
        <p:nvPicPr>
          <p:cNvPr id="2" name="Episode-3-6How-EL">
            <a:hlinkClick r:id="" action="ppaction://media"/>
            <a:extLst>
              <a:ext uri="{FF2B5EF4-FFF2-40B4-BE49-F238E27FC236}">
                <a16:creationId xmlns:a16="http://schemas.microsoft.com/office/drawing/2014/main" id="{15F0DEDB-B6ED-8EAC-8391-54A6DEC68C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525731" y="86710"/>
            <a:ext cx="780475" cy="780475"/>
          </a:xfrm>
          <a:prstGeom prst="rect">
            <a:avLst/>
          </a:prstGeom>
        </p:spPr>
      </p:pic>
    </p:spTree>
    <p:extLst>
      <p:ext uri="{BB962C8B-B14F-4D97-AF65-F5344CB8AC3E}">
        <p14:creationId xmlns:p14="http://schemas.microsoft.com/office/powerpoint/2010/main" val="738762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2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περιεχομένου 3">
            <a:extLst>
              <a:ext uri="{FF2B5EF4-FFF2-40B4-BE49-F238E27FC236}">
                <a16:creationId xmlns:a16="http://schemas.microsoft.com/office/drawing/2014/main" id="{A4523DE9-E5F3-4E70-99BB-E7C97E894987}"/>
              </a:ext>
            </a:extLst>
          </p:cNvPr>
          <p:cNvSpPr>
            <a:spLocks noGrp="1"/>
          </p:cNvSpPr>
          <p:nvPr>
            <p:ph idx="1"/>
          </p:nvPr>
        </p:nvSpPr>
        <p:spPr>
          <a:xfrm>
            <a:off x="167147" y="629263"/>
            <a:ext cx="11916697" cy="6105833"/>
          </a:xfrm>
          <a:custGeom>
            <a:avLst/>
            <a:gdLst>
              <a:gd name="connsiteX0" fmla="*/ 0 w 11916697"/>
              <a:gd name="connsiteY0" fmla="*/ 0 h 6105833"/>
              <a:gd name="connsiteX1" fmla="*/ 834169 w 11916697"/>
              <a:gd name="connsiteY1" fmla="*/ 0 h 6105833"/>
              <a:gd name="connsiteX2" fmla="*/ 1191670 w 11916697"/>
              <a:gd name="connsiteY2" fmla="*/ 0 h 6105833"/>
              <a:gd name="connsiteX3" fmla="*/ 1549171 w 11916697"/>
              <a:gd name="connsiteY3" fmla="*/ 0 h 6105833"/>
              <a:gd name="connsiteX4" fmla="*/ 2025838 w 11916697"/>
              <a:gd name="connsiteY4" fmla="*/ 0 h 6105833"/>
              <a:gd name="connsiteX5" fmla="*/ 2740840 w 11916697"/>
              <a:gd name="connsiteY5" fmla="*/ 0 h 6105833"/>
              <a:gd name="connsiteX6" fmla="*/ 3336675 w 11916697"/>
              <a:gd name="connsiteY6" fmla="*/ 0 h 6105833"/>
              <a:gd name="connsiteX7" fmla="*/ 3813343 w 11916697"/>
              <a:gd name="connsiteY7" fmla="*/ 0 h 6105833"/>
              <a:gd name="connsiteX8" fmla="*/ 4409178 w 11916697"/>
              <a:gd name="connsiteY8" fmla="*/ 0 h 6105833"/>
              <a:gd name="connsiteX9" fmla="*/ 5124180 w 11916697"/>
              <a:gd name="connsiteY9" fmla="*/ 0 h 6105833"/>
              <a:gd name="connsiteX10" fmla="*/ 5600848 w 11916697"/>
              <a:gd name="connsiteY10" fmla="*/ 0 h 6105833"/>
              <a:gd name="connsiteX11" fmla="*/ 6435016 w 11916697"/>
              <a:gd name="connsiteY11" fmla="*/ 0 h 6105833"/>
              <a:gd name="connsiteX12" fmla="*/ 7269185 w 11916697"/>
              <a:gd name="connsiteY12" fmla="*/ 0 h 6105833"/>
              <a:gd name="connsiteX13" fmla="*/ 7745853 w 11916697"/>
              <a:gd name="connsiteY13" fmla="*/ 0 h 6105833"/>
              <a:gd name="connsiteX14" fmla="*/ 8580022 w 11916697"/>
              <a:gd name="connsiteY14" fmla="*/ 0 h 6105833"/>
              <a:gd name="connsiteX15" fmla="*/ 9414191 w 11916697"/>
              <a:gd name="connsiteY15" fmla="*/ 0 h 6105833"/>
              <a:gd name="connsiteX16" fmla="*/ 10248359 w 11916697"/>
              <a:gd name="connsiteY16" fmla="*/ 0 h 6105833"/>
              <a:gd name="connsiteX17" fmla="*/ 10725027 w 11916697"/>
              <a:gd name="connsiteY17" fmla="*/ 0 h 6105833"/>
              <a:gd name="connsiteX18" fmla="*/ 11201695 w 11916697"/>
              <a:gd name="connsiteY18" fmla="*/ 0 h 6105833"/>
              <a:gd name="connsiteX19" fmla="*/ 11916697 w 11916697"/>
              <a:gd name="connsiteY19" fmla="*/ 0 h 6105833"/>
              <a:gd name="connsiteX20" fmla="*/ 11916697 w 11916697"/>
              <a:gd name="connsiteY20" fmla="*/ 555076 h 6105833"/>
              <a:gd name="connsiteX21" fmla="*/ 11916697 w 11916697"/>
              <a:gd name="connsiteY21" fmla="*/ 926976 h 6105833"/>
              <a:gd name="connsiteX22" fmla="*/ 11916697 w 11916697"/>
              <a:gd name="connsiteY22" fmla="*/ 1543111 h 6105833"/>
              <a:gd name="connsiteX23" fmla="*/ 11916697 w 11916697"/>
              <a:gd name="connsiteY23" fmla="*/ 1976070 h 6105833"/>
              <a:gd name="connsiteX24" fmla="*/ 11916697 w 11916697"/>
              <a:gd name="connsiteY24" fmla="*/ 2409029 h 6105833"/>
              <a:gd name="connsiteX25" fmla="*/ 11916697 w 11916697"/>
              <a:gd name="connsiteY25" fmla="*/ 2903046 h 6105833"/>
              <a:gd name="connsiteX26" fmla="*/ 11916697 w 11916697"/>
              <a:gd name="connsiteY26" fmla="*/ 3458122 h 6105833"/>
              <a:gd name="connsiteX27" fmla="*/ 11916697 w 11916697"/>
              <a:gd name="connsiteY27" fmla="*/ 4013198 h 6105833"/>
              <a:gd name="connsiteX28" fmla="*/ 11916697 w 11916697"/>
              <a:gd name="connsiteY28" fmla="*/ 4385098 h 6105833"/>
              <a:gd name="connsiteX29" fmla="*/ 11916697 w 11916697"/>
              <a:gd name="connsiteY29" fmla="*/ 5001232 h 6105833"/>
              <a:gd name="connsiteX30" fmla="*/ 11916697 w 11916697"/>
              <a:gd name="connsiteY30" fmla="*/ 5434191 h 6105833"/>
              <a:gd name="connsiteX31" fmla="*/ 11916697 w 11916697"/>
              <a:gd name="connsiteY31" fmla="*/ 6105833 h 6105833"/>
              <a:gd name="connsiteX32" fmla="*/ 11440029 w 11916697"/>
              <a:gd name="connsiteY32" fmla="*/ 6105833 h 6105833"/>
              <a:gd name="connsiteX33" fmla="*/ 11082528 w 11916697"/>
              <a:gd name="connsiteY33" fmla="*/ 6105833 h 6105833"/>
              <a:gd name="connsiteX34" fmla="*/ 10486693 w 11916697"/>
              <a:gd name="connsiteY34" fmla="*/ 6105833 h 6105833"/>
              <a:gd name="connsiteX35" fmla="*/ 9890859 w 11916697"/>
              <a:gd name="connsiteY35" fmla="*/ 6105833 h 6105833"/>
              <a:gd name="connsiteX36" fmla="*/ 9533358 w 11916697"/>
              <a:gd name="connsiteY36" fmla="*/ 6105833 h 6105833"/>
              <a:gd name="connsiteX37" fmla="*/ 9295024 w 11916697"/>
              <a:gd name="connsiteY37" fmla="*/ 6105833 h 6105833"/>
              <a:gd name="connsiteX38" fmla="*/ 8699189 w 11916697"/>
              <a:gd name="connsiteY38" fmla="*/ 6105833 h 6105833"/>
              <a:gd name="connsiteX39" fmla="*/ 8460855 w 11916697"/>
              <a:gd name="connsiteY39" fmla="*/ 6105833 h 6105833"/>
              <a:gd name="connsiteX40" fmla="*/ 7626686 w 11916697"/>
              <a:gd name="connsiteY40" fmla="*/ 6105833 h 6105833"/>
              <a:gd name="connsiteX41" fmla="*/ 6792517 w 11916697"/>
              <a:gd name="connsiteY41" fmla="*/ 6105833 h 6105833"/>
              <a:gd name="connsiteX42" fmla="*/ 6554183 w 11916697"/>
              <a:gd name="connsiteY42" fmla="*/ 6105833 h 6105833"/>
              <a:gd name="connsiteX43" fmla="*/ 5720015 w 11916697"/>
              <a:gd name="connsiteY43" fmla="*/ 6105833 h 6105833"/>
              <a:gd name="connsiteX44" fmla="*/ 5243347 w 11916697"/>
              <a:gd name="connsiteY44" fmla="*/ 6105833 h 6105833"/>
              <a:gd name="connsiteX45" fmla="*/ 4528345 w 11916697"/>
              <a:gd name="connsiteY45" fmla="*/ 6105833 h 6105833"/>
              <a:gd name="connsiteX46" fmla="*/ 4290011 w 11916697"/>
              <a:gd name="connsiteY46" fmla="*/ 6105833 h 6105833"/>
              <a:gd name="connsiteX47" fmla="*/ 4051677 w 11916697"/>
              <a:gd name="connsiteY47" fmla="*/ 6105833 h 6105833"/>
              <a:gd name="connsiteX48" fmla="*/ 3217508 w 11916697"/>
              <a:gd name="connsiteY48" fmla="*/ 6105833 h 6105833"/>
              <a:gd name="connsiteX49" fmla="*/ 2979174 w 11916697"/>
              <a:gd name="connsiteY49" fmla="*/ 6105833 h 6105833"/>
              <a:gd name="connsiteX50" fmla="*/ 2621673 w 11916697"/>
              <a:gd name="connsiteY50" fmla="*/ 6105833 h 6105833"/>
              <a:gd name="connsiteX51" fmla="*/ 1906672 w 11916697"/>
              <a:gd name="connsiteY51" fmla="*/ 6105833 h 6105833"/>
              <a:gd name="connsiteX52" fmla="*/ 1072503 w 11916697"/>
              <a:gd name="connsiteY52" fmla="*/ 6105833 h 6105833"/>
              <a:gd name="connsiteX53" fmla="*/ 0 w 11916697"/>
              <a:gd name="connsiteY53" fmla="*/ 6105833 h 6105833"/>
              <a:gd name="connsiteX54" fmla="*/ 0 w 11916697"/>
              <a:gd name="connsiteY54" fmla="*/ 5611816 h 6105833"/>
              <a:gd name="connsiteX55" fmla="*/ 0 w 11916697"/>
              <a:gd name="connsiteY55" fmla="*/ 5117798 h 6105833"/>
              <a:gd name="connsiteX56" fmla="*/ 0 w 11916697"/>
              <a:gd name="connsiteY56" fmla="*/ 4623781 h 6105833"/>
              <a:gd name="connsiteX57" fmla="*/ 0 w 11916697"/>
              <a:gd name="connsiteY57" fmla="*/ 4129763 h 6105833"/>
              <a:gd name="connsiteX58" fmla="*/ 0 w 11916697"/>
              <a:gd name="connsiteY58" fmla="*/ 3757863 h 6105833"/>
              <a:gd name="connsiteX59" fmla="*/ 0 w 11916697"/>
              <a:gd name="connsiteY59" fmla="*/ 3263845 h 6105833"/>
              <a:gd name="connsiteX60" fmla="*/ 0 w 11916697"/>
              <a:gd name="connsiteY60" fmla="*/ 2647711 h 6105833"/>
              <a:gd name="connsiteX61" fmla="*/ 0 w 11916697"/>
              <a:gd name="connsiteY61" fmla="*/ 2092635 h 6105833"/>
              <a:gd name="connsiteX62" fmla="*/ 0 w 11916697"/>
              <a:gd name="connsiteY62" fmla="*/ 1415443 h 6105833"/>
              <a:gd name="connsiteX63" fmla="*/ 0 w 11916697"/>
              <a:gd name="connsiteY63" fmla="*/ 1043542 h 6105833"/>
              <a:gd name="connsiteX64" fmla="*/ 0 w 11916697"/>
              <a:gd name="connsiteY64" fmla="*/ 549525 h 6105833"/>
              <a:gd name="connsiteX65" fmla="*/ 0 w 11916697"/>
              <a:gd name="connsiteY65" fmla="*/ 0 h 6105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916697" h="6105833" fill="none" extrusionOk="0">
                <a:moveTo>
                  <a:pt x="0" y="0"/>
                </a:moveTo>
                <a:cubicBezTo>
                  <a:pt x="192467" y="-45705"/>
                  <a:pt x="506462" y="49080"/>
                  <a:pt x="834169" y="0"/>
                </a:cubicBezTo>
                <a:cubicBezTo>
                  <a:pt x="1161876" y="-49080"/>
                  <a:pt x="1102289" y="22447"/>
                  <a:pt x="1191670" y="0"/>
                </a:cubicBezTo>
                <a:cubicBezTo>
                  <a:pt x="1281051" y="-22447"/>
                  <a:pt x="1451541" y="7702"/>
                  <a:pt x="1549171" y="0"/>
                </a:cubicBezTo>
                <a:cubicBezTo>
                  <a:pt x="1646801" y="-7702"/>
                  <a:pt x="1907860" y="48333"/>
                  <a:pt x="2025838" y="0"/>
                </a:cubicBezTo>
                <a:cubicBezTo>
                  <a:pt x="2143816" y="-48333"/>
                  <a:pt x="2558812" y="8225"/>
                  <a:pt x="2740840" y="0"/>
                </a:cubicBezTo>
                <a:cubicBezTo>
                  <a:pt x="2922868" y="-8225"/>
                  <a:pt x="3163495" y="38406"/>
                  <a:pt x="3336675" y="0"/>
                </a:cubicBezTo>
                <a:cubicBezTo>
                  <a:pt x="3509856" y="-38406"/>
                  <a:pt x="3711850" y="23869"/>
                  <a:pt x="3813343" y="0"/>
                </a:cubicBezTo>
                <a:cubicBezTo>
                  <a:pt x="3914836" y="-23869"/>
                  <a:pt x="4141383" y="68714"/>
                  <a:pt x="4409178" y="0"/>
                </a:cubicBezTo>
                <a:cubicBezTo>
                  <a:pt x="4676974" y="-68714"/>
                  <a:pt x="4872927" y="52972"/>
                  <a:pt x="5124180" y="0"/>
                </a:cubicBezTo>
                <a:cubicBezTo>
                  <a:pt x="5375433" y="-52972"/>
                  <a:pt x="5436945" y="16673"/>
                  <a:pt x="5600848" y="0"/>
                </a:cubicBezTo>
                <a:cubicBezTo>
                  <a:pt x="5764751" y="-16673"/>
                  <a:pt x="6175713" y="1484"/>
                  <a:pt x="6435016" y="0"/>
                </a:cubicBezTo>
                <a:cubicBezTo>
                  <a:pt x="6694319" y="-1484"/>
                  <a:pt x="7077685" y="18580"/>
                  <a:pt x="7269185" y="0"/>
                </a:cubicBezTo>
                <a:cubicBezTo>
                  <a:pt x="7460685" y="-18580"/>
                  <a:pt x="7588191" y="55890"/>
                  <a:pt x="7745853" y="0"/>
                </a:cubicBezTo>
                <a:cubicBezTo>
                  <a:pt x="7903515" y="-55890"/>
                  <a:pt x="8172788" y="86495"/>
                  <a:pt x="8580022" y="0"/>
                </a:cubicBezTo>
                <a:cubicBezTo>
                  <a:pt x="8987256" y="-86495"/>
                  <a:pt x="9000692" y="25519"/>
                  <a:pt x="9414191" y="0"/>
                </a:cubicBezTo>
                <a:cubicBezTo>
                  <a:pt x="9827690" y="-25519"/>
                  <a:pt x="9974984" y="24987"/>
                  <a:pt x="10248359" y="0"/>
                </a:cubicBezTo>
                <a:cubicBezTo>
                  <a:pt x="10521734" y="-24987"/>
                  <a:pt x="10548658" y="51472"/>
                  <a:pt x="10725027" y="0"/>
                </a:cubicBezTo>
                <a:cubicBezTo>
                  <a:pt x="10901396" y="-51472"/>
                  <a:pt x="11001095" y="30687"/>
                  <a:pt x="11201695" y="0"/>
                </a:cubicBezTo>
                <a:cubicBezTo>
                  <a:pt x="11402295" y="-30687"/>
                  <a:pt x="11773677" y="13820"/>
                  <a:pt x="11916697" y="0"/>
                </a:cubicBezTo>
                <a:cubicBezTo>
                  <a:pt x="11948567" y="220398"/>
                  <a:pt x="11910347" y="405514"/>
                  <a:pt x="11916697" y="555076"/>
                </a:cubicBezTo>
                <a:cubicBezTo>
                  <a:pt x="11923047" y="704638"/>
                  <a:pt x="11906635" y="753266"/>
                  <a:pt x="11916697" y="926976"/>
                </a:cubicBezTo>
                <a:cubicBezTo>
                  <a:pt x="11926759" y="1100686"/>
                  <a:pt x="11848663" y="1343146"/>
                  <a:pt x="11916697" y="1543111"/>
                </a:cubicBezTo>
                <a:cubicBezTo>
                  <a:pt x="11984731" y="1743077"/>
                  <a:pt x="11878000" y="1804254"/>
                  <a:pt x="11916697" y="1976070"/>
                </a:cubicBezTo>
                <a:cubicBezTo>
                  <a:pt x="11955394" y="2147886"/>
                  <a:pt x="11879525" y="2216863"/>
                  <a:pt x="11916697" y="2409029"/>
                </a:cubicBezTo>
                <a:cubicBezTo>
                  <a:pt x="11953869" y="2601195"/>
                  <a:pt x="11912751" y="2755121"/>
                  <a:pt x="11916697" y="2903046"/>
                </a:cubicBezTo>
                <a:cubicBezTo>
                  <a:pt x="11920643" y="3050971"/>
                  <a:pt x="11857242" y="3188438"/>
                  <a:pt x="11916697" y="3458122"/>
                </a:cubicBezTo>
                <a:cubicBezTo>
                  <a:pt x="11976152" y="3727806"/>
                  <a:pt x="11904491" y="3811231"/>
                  <a:pt x="11916697" y="4013198"/>
                </a:cubicBezTo>
                <a:cubicBezTo>
                  <a:pt x="11928903" y="4215165"/>
                  <a:pt x="11880250" y="4221440"/>
                  <a:pt x="11916697" y="4385098"/>
                </a:cubicBezTo>
                <a:cubicBezTo>
                  <a:pt x="11953144" y="4548756"/>
                  <a:pt x="11893289" y="4697699"/>
                  <a:pt x="11916697" y="5001232"/>
                </a:cubicBezTo>
                <a:cubicBezTo>
                  <a:pt x="11940105" y="5304765"/>
                  <a:pt x="11875341" y="5292976"/>
                  <a:pt x="11916697" y="5434191"/>
                </a:cubicBezTo>
                <a:cubicBezTo>
                  <a:pt x="11958053" y="5575406"/>
                  <a:pt x="11885825" y="5830413"/>
                  <a:pt x="11916697" y="6105833"/>
                </a:cubicBezTo>
                <a:cubicBezTo>
                  <a:pt x="11817468" y="6132277"/>
                  <a:pt x="11554370" y="6053581"/>
                  <a:pt x="11440029" y="6105833"/>
                </a:cubicBezTo>
                <a:cubicBezTo>
                  <a:pt x="11325688" y="6158085"/>
                  <a:pt x="11159739" y="6070257"/>
                  <a:pt x="11082528" y="6105833"/>
                </a:cubicBezTo>
                <a:cubicBezTo>
                  <a:pt x="11005317" y="6141409"/>
                  <a:pt x="10781336" y="6037612"/>
                  <a:pt x="10486693" y="6105833"/>
                </a:cubicBezTo>
                <a:cubicBezTo>
                  <a:pt x="10192051" y="6174054"/>
                  <a:pt x="10067391" y="6067799"/>
                  <a:pt x="9890859" y="6105833"/>
                </a:cubicBezTo>
                <a:cubicBezTo>
                  <a:pt x="9714327" y="6143867"/>
                  <a:pt x="9681138" y="6093808"/>
                  <a:pt x="9533358" y="6105833"/>
                </a:cubicBezTo>
                <a:cubicBezTo>
                  <a:pt x="9385578" y="6117858"/>
                  <a:pt x="9345475" y="6083290"/>
                  <a:pt x="9295024" y="6105833"/>
                </a:cubicBezTo>
                <a:cubicBezTo>
                  <a:pt x="9244573" y="6128376"/>
                  <a:pt x="8923826" y="6083410"/>
                  <a:pt x="8699189" y="6105833"/>
                </a:cubicBezTo>
                <a:cubicBezTo>
                  <a:pt x="8474553" y="6128256"/>
                  <a:pt x="8573200" y="6084819"/>
                  <a:pt x="8460855" y="6105833"/>
                </a:cubicBezTo>
                <a:cubicBezTo>
                  <a:pt x="8348510" y="6126847"/>
                  <a:pt x="7897833" y="6017722"/>
                  <a:pt x="7626686" y="6105833"/>
                </a:cubicBezTo>
                <a:cubicBezTo>
                  <a:pt x="7355539" y="6193944"/>
                  <a:pt x="7190281" y="6035288"/>
                  <a:pt x="6792517" y="6105833"/>
                </a:cubicBezTo>
                <a:cubicBezTo>
                  <a:pt x="6394753" y="6176378"/>
                  <a:pt x="6635540" y="6078639"/>
                  <a:pt x="6554183" y="6105833"/>
                </a:cubicBezTo>
                <a:cubicBezTo>
                  <a:pt x="6472826" y="6133027"/>
                  <a:pt x="5916139" y="6006088"/>
                  <a:pt x="5720015" y="6105833"/>
                </a:cubicBezTo>
                <a:cubicBezTo>
                  <a:pt x="5523891" y="6205578"/>
                  <a:pt x="5345854" y="6053849"/>
                  <a:pt x="5243347" y="6105833"/>
                </a:cubicBezTo>
                <a:cubicBezTo>
                  <a:pt x="5140840" y="6157817"/>
                  <a:pt x="4725169" y="6058184"/>
                  <a:pt x="4528345" y="6105833"/>
                </a:cubicBezTo>
                <a:cubicBezTo>
                  <a:pt x="4331521" y="6153482"/>
                  <a:pt x="4356602" y="6084331"/>
                  <a:pt x="4290011" y="6105833"/>
                </a:cubicBezTo>
                <a:cubicBezTo>
                  <a:pt x="4223420" y="6127335"/>
                  <a:pt x="4141496" y="6089337"/>
                  <a:pt x="4051677" y="6105833"/>
                </a:cubicBezTo>
                <a:cubicBezTo>
                  <a:pt x="3961858" y="6122329"/>
                  <a:pt x="3541545" y="6048703"/>
                  <a:pt x="3217508" y="6105833"/>
                </a:cubicBezTo>
                <a:cubicBezTo>
                  <a:pt x="2893471" y="6162963"/>
                  <a:pt x="3097859" y="6105669"/>
                  <a:pt x="2979174" y="6105833"/>
                </a:cubicBezTo>
                <a:cubicBezTo>
                  <a:pt x="2860489" y="6105997"/>
                  <a:pt x="2739422" y="6088743"/>
                  <a:pt x="2621673" y="6105833"/>
                </a:cubicBezTo>
                <a:cubicBezTo>
                  <a:pt x="2503924" y="6122923"/>
                  <a:pt x="2131715" y="6098765"/>
                  <a:pt x="1906672" y="6105833"/>
                </a:cubicBezTo>
                <a:cubicBezTo>
                  <a:pt x="1681629" y="6112901"/>
                  <a:pt x="1471245" y="6050730"/>
                  <a:pt x="1072503" y="6105833"/>
                </a:cubicBezTo>
                <a:cubicBezTo>
                  <a:pt x="673761" y="6160936"/>
                  <a:pt x="381648" y="5992964"/>
                  <a:pt x="0" y="6105833"/>
                </a:cubicBezTo>
                <a:cubicBezTo>
                  <a:pt x="-16718" y="5872682"/>
                  <a:pt x="14780" y="5714207"/>
                  <a:pt x="0" y="5611816"/>
                </a:cubicBezTo>
                <a:cubicBezTo>
                  <a:pt x="-14780" y="5509425"/>
                  <a:pt x="19510" y="5320678"/>
                  <a:pt x="0" y="5117798"/>
                </a:cubicBezTo>
                <a:cubicBezTo>
                  <a:pt x="-19510" y="4914918"/>
                  <a:pt x="26684" y="4826760"/>
                  <a:pt x="0" y="4623781"/>
                </a:cubicBezTo>
                <a:cubicBezTo>
                  <a:pt x="-26684" y="4420802"/>
                  <a:pt x="51221" y="4368296"/>
                  <a:pt x="0" y="4129763"/>
                </a:cubicBezTo>
                <a:cubicBezTo>
                  <a:pt x="-51221" y="3891230"/>
                  <a:pt x="40411" y="3854632"/>
                  <a:pt x="0" y="3757863"/>
                </a:cubicBezTo>
                <a:cubicBezTo>
                  <a:pt x="-40411" y="3661094"/>
                  <a:pt x="32397" y="3510758"/>
                  <a:pt x="0" y="3263845"/>
                </a:cubicBezTo>
                <a:cubicBezTo>
                  <a:pt x="-32397" y="3016932"/>
                  <a:pt x="13303" y="2821428"/>
                  <a:pt x="0" y="2647711"/>
                </a:cubicBezTo>
                <a:cubicBezTo>
                  <a:pt x="-13303" y="2473994"/>
                  <a:pt x="51602" y="2240386"/>
                  <a:pt x="0" y="2092635"/>
                </a:cubicBezTo>
                <a:cubicBezTo>
                  <a:pt x="-51602" y="1944884"/>
                  <a:pt x="55433" y="1615862"/>
                  <a:pt x="0" y="1415443"/>
                </a:cubicBezTo>
                <a:cubicBezTo>
                  <a:pt x="-55433" y="1215024"/>
                  <a:pt x="21480" y="1167558"/>
                  <a:pt x="0" y="1043542"/>
                </a:cubicBezTo>
                <a:cubicBezTo>
                  <a:pt x="-21480" y="919526"/>
                  <a:pt x="5762" y="708006"/>
                  <a:pt x="0" y="549525"/>
                </a:cubicBezTo>
                <a:cubicBezTo>
                  <a:pt x="-5762" y="391044"/>
                  <a:pt x="19313" y="265845"/>
                  <a:pt x="0" y="0"/>
                </a:cubicBezTo>
                <a:close/>
              </a:path>
              <a:path w="11916697" h="6105833" stroke="0" extrusionOk="0">
                <a:moveTo>
                  <a:pt x="0" y="0"/>
                </a:moveTo>
                <a:cubicBezTo>
                  <a:pt x="78406" y="-1561"/>
                  <a:pt x="167041" y="19058"/>
                  <a:pt x="238334" y="0"/>
                </a:cubicBezTo>
                <a:cubicBezTo>
                  <a:pt x="309627" y="-19058"/>
                  <a:pt x="690093" y="16786"/>
                  <a:pt x="834169" y="0"/>
                </a:cubicBezTo>
                <a:cubicBezTo>
                  <a:pt x="978245" y="-16786"/>
                  <a:pt x="1020928" y="39449"/>
                  <a:pt x="1191670" y="0"/>
                </a:cubicBezTo>
                <a:cubicBezTo>
                  <a:pt x="1362412" y="-39449"/>
                  <a:pt x="1562451" y="67027"/>
                  <a:pt x="1787505" y="0"/>
                </a:cubicBezTo>
                <a:cubicBezTo>
                  <a:pt x="2012559" y="-67027"/>
                  <a:pt x="2047505" y="53497"/>
                  <a:pt x="2264172" y="0"/>
                </a:cubicBezTo>
                <a:cubicBezTo>
                  <a:pt x="2480839" y="-53497"/>
                  <a:pt x="2662299" y="63994"/>
                  <a:pt x="2979174" y="0"/>
                </a:cubicBezTo>
                <a:cubicBezTo>
                  <a:pt x="3296049" y="-63994"/>
                  <a:pt x="3163480" y="4244"/>
                  <a:pt x="3217508" y="0"/>
                </a:cubicBezTo>
                <a:cubicBezTo>
                  <a:pt x="3271536" y="-4244"/>
                  <a:pt x="3556696" y="25932"/>
                  <a:pt x="3694176" y="0"/>
                </a:cubicBezTo>
                <a:cubicBezTo>
                  <a:pt x="3831656" y="-25932"/>
                  <a:pt x="4055749" y="50748"/>
                  <a:pt x="4409178" y="0"/>
                </a:cubicBezTo>
                <a:cubicBezTo>
                  <a:pt x="4762607" y="-50748"/>
                  <a:pt x="4822704" y="51803"/>
                  <a:pt x="5124180" y="0"/>
                </a:cubicBezTo>
                <a:cubicBezTo>
                  <a:pt x="5425656" y="-51803"/>
                  <a:pt x="5408033" y="39126"/>
                  <a:pt x="5600848" y="0"/>
                </a:cubicBezTo>
                <a:cubicBezTo>
                  <a:pt x="5793663" y="-39126"/>
                  <a:pt x="6192901" y="61652"/>
                  <a:pt x="6435016" y="0"/>
                </a:cubicBezTo>
                <a:cubicBezTo>
                  <a:pt x="6677131" y="-61652"/>
                  <a:pt x="6851362" y="77625"/>
                  <a:pt x="7150018" y="0"/>
                </a:cubicBezTo>
                <a:cubicBezTo>
                  <a:pt x="7448674" y="-77625"/>
                  <a:pt x="7737303" y="74084"/>
                  <a:pt x="7984187" y="0"/>
                </a:cubicBezTo>
                <a:cubicBezTo>
                  <a:pt x="8231071" y="-74084"/>
                  <a:pt x="8110933" y="18495"/>
                  <a:pt x="8222521" y="0"/>
                </a:cubicBezTo>
                <a:cubicBezTo>
                  <a:pt x="8334109" y="-18495"/>
                  <a:pt x="8379809" y="15219"/>
                  <a:pt x="8460855" y="0"/>
                </a:cubicBezTo>
                <a:cubicBezTo>
                  <a:pt x="8541901" y="-15219"/>
                  <a:pt x="8905300" y="32435"/>
                  <a:pt x="9175857" y="0"/>
                </a:cubicBezTo>
                <a:cubicBezTo>
                  <a:pt x="9446414" y="-32435"/>
                  <a:pt x="9536588" y="55783"/>
                  <a:pt x="9652525" y="0"/>
                </a:cubicBezTo>
                <a:cubicBezTo>
                  <a:pt x="9768462" y="-55783"/>
                  <a:pt x="10159721" y="62007"/>
                  <a:pt x="10367526" y="0"/>
                </a:cubicBezTo>
                <a:cubicBezTo>
                  <a:pt x="10575331" y="-62007"/>
                  <a:pt x="10735998" y="14894"/>
                  <a:pt x="10844194" y="0"/>
                </a:cubicBezTo>
                <a:cubicBezTo>
                  <a:pt x="10952390" y="-14894"/>
                  <a:pt x="11640509" y="84776"/>
                  <a:pt x="11916697" y="0"/>
                </a:cubicBezTo>
                <a:cubicBezTo>
                  <a:pt x="11940557" y="178477"/>
                  <a:pt x="11880573" y="470870"/>
                  <a:pt x="11916697" y="616134"/>
                </a:cubicBezTo>
                <a:cubicBezTo>
                  <a:pt x="11952821" y="761398"/>
                  <a:pt x="11898915" y="1091033"/>
                  <a:pt x="11916697" y="1232268"/>
                </a:cubicBezTo>
                <a:cubicBezTo>
                  <a:pt x="11934479" y="1373503"/>
                  <a:pt x="11915155" y="1662702"/>
                  <a:pt x="11916697" y="1909461"/>
                </a:cubicBezTo>
                <a:cubicBezTo>
                  <a:pt x="11918239" y="2156220"/>
                  <a:pt x="11863473" y="2322441"/>
                  <a:pt x="11916697" y="2525595"/>
                </a:cubicBezTo>
                <a:cubicBezTo>
                  <a:pt x="11969921" y="2728749"/>
                  <a:pt x="11903458" y="2816059"/>
                  <a:pt x="11916697" y="2897495"/>
                </a:cubicBezTo>
                <a:cubicBezTo>
                  <a:pt x="11929936" y="2978931"/>
                  <a:pt x="11886842" y="3223664"/>
                  <a:pt x="11916697" y="3452571"/>
                </a:cubicBezTo>
                <a:cubicBezTo>
                  <a:pt x="11946552" y="3681478"/>
                  <a:pt x="11863440" y="3791375"/>
                  <a:pt x="11916697" y="3946588"/>
                </a:cubicBezTo>
                <a:cubicBezTo>
                  <a:pt x="11969954" y="4101801"/>
                  <a:pt x="11886120" y="4217304"/>
                  <a:pt x="11916697" y="4318489"/>
                </a:cubicBezTo>
                <a:cubicBezTo>
                  <a:pt x="11947274" y="4419674"/>
                  <a:pt x="11860510" y="4743821"/>
                  <a:pt x="11916697" y="4934623"/>
                </a:cubicBezTo>
                <a:cubicBezTo>
                  <a:pt x="11972884" y="5125425"/>
                  <a:pt x="11877573" y="5291833"/>
                  <a:pt x="11916697" y="5550757"/>
                </a:cubicBezTo>
                <a:cubicBezTo>
                  <a:pt x="11955821" y="5809681"/>
                  <a:pt x="11882751" y="5831593"/>
                  <a:pt x="11916697" y="6105833"/>
                </a:cubicBezTo>
                <a:cubicBezTo>
                  <a:pt x="11578382" y="6176603"/>
                  <a:pt x="11506863" y="6023056"/>
                  <a:pt x="11201695" y="6105833"/>
                </a:cubicBezTo>
                <a:cubicBezTo>
                  <a:pt x="10896527" y="6188610"/>
                  <a:pt x="10913988" y="6050290"/>
                  <a:pt x="10725027" y="6105833"/>
                </a:cubicBezTo>
                <a:cubicBezTo>
                  <a:pt x="10536066" y="6161376"/>
                  <a:pt x="10429965" y="6053391"/>
                  <a:pt x="10248359" y="6105833"/>
                </a:cubicBezTo>
                <a:cubicBezTo>
                  <a:pt x="10066753" y="6158275"/>
                  <a:pt x="9997040" y="6063377"/>
                  <a:pt x="9771692" y="6105833"/>
                </a:cubicBezTo>
                <a:cubicBezTo>
                  <a:pt x="9546344" y="6148289"/>
                  <a:pt x="9479958" y="6057902"/>
                  <a:pt x="9295024" y="6105833"/>
                </a:cubicBezTo>
                <a:cubicBezTo>
                  <a:pt x="9110090" y="6153764"/>
                  <a:pt x="8737795" y="6075000"/>
                  <a:pt x="8460855" y="6105833"/>
                </a:cubicBezTo>
                <a:cubicBezTo>
                  <a:pt x="8183915" y="6136666"/>
                  <a:pt x="8213898" y="6095681"/>
                  <a:pt x="7984187" y="6105833"/>
                </a:cubicBezTo>
                <a:cubicBezTo>
                  <a:pt x="7754476" y="6115985"/>
                  <a:pt x="7550792" y="6103433"/>
                  <a:pt x="7388352" y="6105833"/>
                </a:cubicBezTo>
                <a:cubicBezTo>
                  <a:pt x="7225913" y="6108233"/>
                  <a:pt x="7202711" y="6093245"/>
                  <a:pt x="7150018" y="6105833"/>
                </a:cubicBezTo>
                <a:cubicBezTo>
                  <a:pt x="7097325" y="6118421"/>
                  <a:pt x="6639770" y="6010870"/>
                  <a:pt x="6315849" y="6105833"/>
                </a:cubicBezTo>
                <a:cubicBezTo>
                  <a:pt x="5991928" y="6200796"/>
                  <a:pt x="5950200" y="6052416"/>
                  <a:pt x="5839182" y="6105833"/>
                </a:cubicBezTo>
                <a:cubicBezTo>
                  <a:pt x="5728164" y="6159250"/>
                  <a:pt x="5537424" y="6049516"/>
                  <a:pt x="5362514" y="6105833"/>
                </a:cubicBezTo>
                <a:cubicBezTo>
                  <a:pt x="5187604" y="6162150"/>
                  <a:pt x="5131556" y="6069026"/>
                  <a:pt x="5005013" y="6105833"/>
                </a:cubicBezTo>
                <a:cubicBezTo>
                  <a:pt x="4878470" y="6142640"/>
                  <a:pt x="4534216" y="6038881"/>
                  <a:pt x="4409178" y="6105833"/>
                </a:cubicBezTo>
                <a:cubicBezTo>
                  <a:pt x="4284141" y="6172785"/>
                  <a:pt x="4247249" y="6086495"/>
                  <a:pt x="4170844" y="6105833"/>
                </a:cubicBezTo>
                <a:cubicBezTo>
                  <a:pt x="4094439" y="6125171"/>
                  <a:pt x="3637412" y="6097309"/>
                  <a:pt x="3455842" y="6105833"/>
                </a:cubicBezTo>
                <a:cubicBezTo>
                  <a:pt x="3274272" y="6114357"/>
                  <a:pt x="3274132" y="6084284"/>
                  <a:pt x="3217508" y="6105833"/>
                </a:cubicBezTo>
                <a:cubicBezTo>
                  <a:pt x="3160884" y="6127382"/>
                  <a:pt x="2572548" y="6036066"/>
                  <a:pt x="2383339" y="6105833"/>
                </a:cubicBezTo>
                <a:cubicBezTo>
                  <a:pt x="2194130" y="6175600"/>
                  <a:pt x="1937487" y="6042512"/>
                  <a:pt x="1668338" y="6105833"/>
                </a:cubicBezTo>
                <a:cubicBezTo>
                  <a:pt x="1399189" y="6169154"/>
                  <a:pt x="1216555" y="6051067"/>
                  <a:pt x="1072503" y="6105833"/>
                </a:cubicBezTo>
                <a:cubicBezTo>
                  <a:pt x="928452" y="6160599"/>
                  <a:pt x="938914" y="6092528"/>
                  <a:pt x="834169" y="6105833"/>
                </a:cubicBezTo>
                <a:cubicBezTo>
                  <a:pt x="729424" y="6119138"/>
                  <a:pt x="320584" y="6029836"/>
                  <a:pt x="0" y="6105833"/>
                </a:cubicBezTo>
                <a:cubicBezTo>
                  <a:pt x="-18231" y="5962476"/>
                  <a:pt x="38748" y="5844798"/>
                  <a:pt x="0" y="5672874"/>
                </a:cubicBezTo>
                <a:cubicBezTo>
                  <a:pt x="-38748" y="5500950"/>
                  <a:pt x="21451" y="5412014"/>
                  <a:pt x="0" y="5300973"/>
                </a:cubicBezTo>
                <a:cubicBezTo>
                  <a:pt x="-21451" y="5189932"/>
                  <a:pt x="39874" y="4923742"/>
                  <a:pt x="0" y="4684839"/>
                </a:cubicBezTo>
                <a:cubicBezTo>
                  <a:pt x="-39874" y="4445936"/>
                  <a:pt x="13959" y="4372592"/>
                  <a:pt x="0" y="4251880"/>
                </a:cubicBezTo>
                <a:cubicBezTo>
                  <a:pt x="-13959" y="4131168"/>
                  <a:pt x="22515" y="3774682"/>
                  <a:pt x="0" y="3574688"/>
                </a:cubicBezTo>
                <a:cubicBezTo>
                  <a:pt x="-22515" y="3374694"/>
                  <a:pt x="27296" y="3184149"/>
                  <a:pt x="0" y="3080670"/>
                </a:cubicBezTo>
                <a:cubicBezTo>
                  <a:pt x="-27296" y="2977191"/>
                  <a:pt x="7767" y="2796655"/>
                  <a:pt x="0" y="2525595"/>
                </a:cubicBezTo>
                <a:cubicBezTo>
                  <a:pt x="-7767" y="2254535"/>
                  <a:pt x="6835" y="2208754"/>
                  <a:pt x="0" y="1970519"/>
                </a:cubicBezTo>
                <a:cubicBezTo>
                  <a:pt x="-6835" y="1732284"/>
                  <a:pt x="17699" y="1771389"/>
                  <a:pt x="0" y="1598618"/>
                </a:cubicBezTo>
                <a:cubicBezTo>
                  <a:pt x="-17699" y="1425847"/>
                  <a:pt x="19513" y="1203946"/>
                  <a:pt x="0" y="1043542"/>
                </a:cubicBezTo>
                <a:cubicBezTo>
                  <a:pt x="-19513" y="883138"/>
                  <a:pt x="65984" y="446563"/>
                  <a:pt x="0" y="0"/>
                </a:cubicBezTo>
                <a:close/>
              </a:path>
            </a:pathLst>
          </a:custGeom>
          <a:ln w="28575">
            <a:solidFill>
              <a:schemeClr val="bg1">
                <a:lumMod val="75000"/>
              </a:schemeClr>
            </a:solidFill>
            <a:extLst>
              <a:ext uri="{C807C97D-BFC1-408E-A445-0C87EB9F89A2}">
                <ask:lineSketchStyleProps xmlns:ask="http://schemas.microsoft.com/office/drawing/2018/sketchyshapes" sd="456972377">
                  <ask:type>
                    <ask:lineSketchScribble/>
                  </ask:type>
                </ask:lineSketchStyleProps>
              </a:ext>
            </a:extLst>
          </a:ln>
        </p:spPr>
        <p:txBody>
          <a:bodyPr>
            <a:noAutofit/>
          </a:bodyPr>
          <a:lstStyle/>
          <a:p>
            <a:pPr marL="0" indent="0" algn="just">
              <a:lnSpc>
                <a:spcPct val="120000"/>
              </a:lnSpc>
              <a:spcAft>
                <a:spcPts val="0"/>
              </a:spcAft>
              <a:buNone/>
              <a:tabLst>
                <a:tab pos="3421380" algn="l"/>
              </a:tabLst>
            </a:pPr>
            <a:r>
              <a:rPr lang="el-GR" sz="1500" dirty="0">
                <a:latin typeface="Calibri" panose="020F0502020204030204" pitchFamily="34" charset="0"/>
                <a:cs typeface="Arial" panose="020B0604020202020204" pitchFamily="34" charset="0"/>
              </a:rPr>
              <a:t>Λίγο πριν τις τρεις τα ξημερώματα, μπροστά στο ανυποχώρητο πλήθος, ο Όθωνας δέχτηκε να παραχωρήσει της αίθουσα συνεδριάσεων του  ανακτόρου στους εκπροσώπους των επαναστατών προκειμένου να καταγράψουν τα αιτήματά τους . Ανάμεσά τους στρατιωτικοί, πολιτικοί και παλιοί αγωνιστές της επανάστασης του 1821. Κατά τη διάρκεια της συνεδρίασης ο στρατός φρουρεί το κτήριο.  Το συμβούλιο  παραδίδει στον βασιλιά τα αιτήματά τους: Απαιτούν Σύνταγμα. Ζητούν επίσης την απομάκρυνση όλων των ξένων από τη διοίκηση και σε ένα μήνα τη Σύγκληση Εθνοσυνέλευσης, η οποία θα εργαστεί για την κατάρτιση του Συντάγματος. </a:t>
            </a:r>
          </a:p>
          <a:p>
            <a:pPr>
              <a:lnSpc>
                <a:spcPct val="120000"/>
              </a:lnSpc>
              <a:spcBef>
                <a:spcPts val="300"/>
              </a:spcBef>
              <a:spcAft>
                <a:spcPts val="0"/>
              </a:spcAft>
            </a:pPr>
            <a:r>
              <a:rPr lang="el-GR" sz="1500" dirty="0">
                <a:latin typeface="Calibri" panose="020F0502020204030204" pitchFamily="34" charset="0"/>
                <a:cs typeface="Arial" panose="020B0604020202020204" pitchFamily="34" charset="0"/>
              </a:rPr>
              <a:t>Ο ‘Όθωνας προκειμένου να κερδίσει χρόνο, ζητά να συμβουλευτεί τους ξένους πρεσβευτές. Όταν οι πρέσβεις των μεγάλων δυνάμεων πλησιάζουν την πύλη του ανακτόρου, ο Καλλέργης, με μια αποφασιστική κίνηση, τους εμποδίζει. Τους διαβεβαιώνει ότι ο βασιλιάς είναι ασφαλής αλλά ότι πρέπει να τον αφήσουν να συσκεφτεί με την επαναστατική επιτροπή και να αποφασίσουν από κοινού. </a:t>
            </a:r>
          </a:p>
          <a:p>
            <a:pPr>
              <a:lnSpc>
                <a:spcPct val="120000"/>
              </a:lnSpc>
              <a:spcBef>
                <a:spcPts val="300"/>
              </a:spcBef>
              <a:spcAft>
                <a:spcPts val="0"/>
              </a:spcAft>
            </a:pPr>
            <a:r>
              <a:rPr lang="el-GR" sz="1500" dirty="0">
                <a:latin typeface="Calibri" panose="020F0502020204030204" pitchFamily="34" charset="0"/>
                <a:cs typeface="Arial" panose="020B0604020202020204" pitchFamily="34" charset="0"/>
              </a:rPr>
              <a:t>Ο Όθωνας επιστρέφει στο γραφείο του κάτωχρος. Με φωνή που αποκαλύπτει την ταραχή του διαβάζει στην Αμαλία τα αιτήματα των επαναστατών. Όταν τελειώνει, την κοιτάζει δακρυσμένος. « Αυτό ήταν αγαπητή μου. Όπως αντιλαμβάνεσαι, δεν μου μένει άλλος δρόμος παρά μόνο η παραίτηση από τον θρόνο». Η Αμαλία τον αντικρούει σθεναρά. Του τονίζει ότι σε μια τέτοια κρίσιμη στιγμή η απόφαση αυτή θα ήταν καταστροφική για τον λαό. Θα οδηγούσε τη χώρα στην αναρχία και την καταστροφή. «Ο λαός βασιλιά μου δεν έχει την ωριμότητα να διαχειριστεί τις τύχες του. Είναι μεγάλη η ευθύνη σου απέναντί του τούτη την ώρα. Αν υποχωρήσεις στα αιτήματά τους δεν δηλώνεις αδυναμία. Αντίθετα κερδίζεις χρόνο και εξασφαλίζεις τη νομιμότητα και την ηρεμία στη χώρα». </a:t>
            </a:r>
          </a:p>
          <a:p>
            <a:pPr>
              <a:lnSpc>
                <a:spcPct val="120000"/>
              </a:lnSpc>
              <a:spcBef>
                <a:spcPts val="300"/>
              </a:spcBef>
              <a:spcAft>
                <a:spcPts val="0"/>
              </a:spcAft>
            </a:pPr>
            <a:r>
              <a:rPr lang="el-GR" sz="1500" dirty="0">
                <a:latin typeface="Calibri" panose="020F0502020204030204" pitchFamily="34" charset="0"/>
                <a:cs typeface="Arial" panose="020B0604020202020204" pitchFamily="34" charset="0"/>
              </a:rPr>
              <a:t>Τα λόγια της Αμαλίας διέκοψαν πυροβολισμοί που ακούστηκαν από τις γειτονιές της πόλης. Ο </a:t>
            </a:r>
            <a:r>
              <a:rPr lang="el-GR" sz="1500" dirty="0" err="1">
                <a:latin typeface="Calibri" panose="020F0502020204030204" pitchFamily="34" charset="0"/>
                <a:cs typeface="Arial" panose="020B0604020202020204" pitchFamily="34" charset="0"/>
              </a:rPr>
              <a:t>Όθων</a:t>
            </a:r>
            <a:r>
              <a:rPr lang="el-GR" sz="1500" dirty="0">
                <a:latin typeface="Calibri" panose="020F0502020204030204" pitchFamily="34" charset="0"/>
                <a:cs typeface="Arial" panose="020B0604020202020204" pitchFamily="34" charset="0"/>
              </a:rPr>
              <a:t> κατάλαβε πως έπρεπε να πάρει τις αποφάσεις του καθώς η κατάσταση ήταν κρίσιμη και η ειρήνη κρεμόταν από μία κλωστή. Είχε πλέον  αποφασίσει να αποδεχτεί  τα αιτήματα των επαναστατών, όταν αντιπροσωπεία τους τον ενημέρωσε απαιτούν επιπλέον  και τα ακόλουθα: </a:t>
            </a:r>
          </a:p>
          <a:p>
            <a:pPr>
              <a:lnSpc>
                <a:spcPct val="120000"/>
              </a:lnSpc>
              <a:spcBef>
                <a:spcPts val="300"/>
              </a:spcBef>
              <a:spcAft>
                <a:spcPts val="0"/>
              </a:spcAft>
            </a:pPr>
            <a:r>
              <a:rPr lang="el-GR" sz="1500" dirty="0">
                <a:latin typeface="Calibri" panose="020F0502020204030204" pitchFamily="34" charset="0"/>
                <a:cs typeface="Arial" panose="020B0604020202020204" pitchFamily="34" charset="0"/>
              </a:rPr>
              <a:t>Σχηματισμό νέου υπουργικού συμβουλίου, απονομή αριστείου στον Καλλέργη, τον Μακρυγιάννη και τους υπόλοιπους πρωτεργάτες  της εξέγερσης και καθιέρωση της 3ης Σεπτεμβρίου ως ημέρας εθνικών εορτασμών. Οι προσθήκες αυτές εξόργισαν ακόμη περισσότερο τον Όθωνα, ο οποίος προσπάθησε να πετύχει την αναίρεσή τους με την μεσολάβηση των ξένων πρεσβευτών στους οποίους οι επαναστάτες είχαν επιτρέψει πριν από λίγο να μπουν στο παλάτι</a:t>
            </a:r>
            <a:r>
              <a:rPr lang="en-US" sz="1500" dirty="0">
                <a:latin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28833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περιεχομένου 3">
            <a:extLst>
              <a:ext uri="{FF2B5EF4-FFF2-40B4-BE49-F238E27FC236}">
                <a16:creationId xmlns:a16="http://schemas.microsoft.com/office/drawing/2014/main" id="{A4523DE9-E5F3-4E70-99BB-E7C97E894987}"/>
              </a:ext>
            </a:extLst>
          </p:cNvPr>
          <p:cNvSpPr>
            <a:spLocks noGrp="1"/>
          </p:cNvSpPr>
          <p:nvPr>
            <p:ph idx="1"/>
          </p:nvPr>
        </p:nvSpPr>
        <p:spPr>
          <a:xfrm>
            <a:off x="167147" y="629263"/>
            <a:ext cx="11916697" cy="6105833"/>
          </a:xfrm>
          <a:custGeom>
            <a:avLst/>
            <a:gdLst>
              <a:gd name="connsiteX0" fmla="*/ 0 w 11916697"/>
              <a:gd name="connsiteY0" fmla="*/ 0 h 6105833"/>
              <a:gd name="connsiteX1" fmla="*/ 834169 w 11916697"/>
              <a:gd name="connsiteY1" fmla="*/ 0 h 6105833"/>
              <a:gd name="connsiteX2" fmla="*/ 1191670 w 11916697"/>
              <a:gd name="connsiteY2" fmla="*/ 0 h 6105833"/>
              <a:gd name="connsiteX3" fmla="*/ 1549171 w 11916697"/>
              <a:gd name="connsiteY3" fmla="*/ 0 h 6105833"/>
              <a:gd name="connsiteX4" fmla="*/ 2025838 w 11916697"/>
              <a:gd name="connsiteY4" fmla="*/ 0 h 6105833"/>
              <a:gd name="connsiteX5" fmla="*/ 2740840 w 11916697"/>
              <a:gd name="connsiteY5" fmla="*/ 0 h 6105833"/>
              <a:gd name="connsiteX6" fmla="*/ 3336675 w 11916697"/>
              <a:gd name="connsiteY6" fmla="*/ 0 h 6105833"/>
              <a:gd name="connsiteX7" fmla="*/ 3813343 w 11916697"/>
              <a:gd name="connsiteY7" fmla="*/ 0 h 6105833"/>
              <a:gd name="connsiteX8" fmla="*/ 4409178 w 11916697"/>
              <a:gd name="connsiteY8" fmla="*/ 0 h 6105833"/>
              <a:gd name="connsiteX9" fmla="*/ 5124180 w 11916697"/>
              <a:gd name="connsiteY9" fmla="*/ 0 h 6105833"/>
              <a:gd name="connsiteX10" fmla="*/ 5600848 w 11916697"/>
              <a:gd name="connsiteY10" fmla="*/ 0 h 6105833"/>
              <a:gd name="connsiteX11" fmla="*/ 6435016 w 11916697"/>
              <a:gd name="connsiteY11" fmla="*/ 0 h 6105833"/>
              <a:gd name="connsiteX12" fmla="*/ 7269185 w 11916697"/>
              <a:gd name="connsiteY12" fmla="*/ 0 h 6105833"/>
              <a:gd name="connsiteX13" fmla="*/ 7745853 w 11916697"/>
              <a:gd name="connsiteY13" fmla="*/ 0 h 6105833"/>
              <a:gd name="connsiteX14" fmla="*/ 8580022 w 11916697"/>
              <a:gd name="connsiteY14" fmla="*/ 0 h 6105833"/>
              <a:gd name="connsiteX15" fmla="*/ 9414191 w 11916697"/>
              <a:gd name="connsiteY15" fmla="*/ 0 h 6105833"/>
              <a:gd name="connsiteX16" fmla="*/ 10248359 w 11916697"/>
              <a:gd name="connsiteY16" fmla="*/ 0 h 6105833"/>
              <a:gd name="connsiteX17" fmla="*/ 10725027 w 11916697"/>
              <a:gd name="connsiteY17" fmla="*/ 0 h 6105833"/>
              <a:gd name="connsiteX18" fmla="*/ 11201695 w 11916697"/>
              <a:gd name="connsiteY18" fmla="*/ 0 h 6105833"/>
              <a:gd name="connsiteX19" fmla="*/ 11916697 w 11916697"/>
              <a:gd name="connsiteY19" fmla="*/ 0 h 6105833"/>
              <a:gd name="connsiteX20" fmla="*/ 11916697 w 11916697"/>
              <a:gd name="connsiteY20" fmla="*/ 555076 h 6105833"/>
              <a:gd name="connsiteX21" fmla="*/ 11916697 w 11916697"/>
              <a:gd name="connsiteY21" fmla="*/ 926976 h 6105833"/>
              <a:gd name="connsiteX22" fmla="*/ 11916697 w 11916697"/>
              <a:gd name="connsiteY22" fmla="*/ 1543111 h 6105833"/>
              <a:gd name="connsiteX23" fmla="*/ 11916697 w 11916697"/>
              <a:gd name="connsiteY23" fmla="*/ 1976070 h 6105833"/>
              <a:gd name="connsiteX24" fmla="*/ 11916697 w 11916697"/>
              <a:gd name="connsiteY24" fmla="*/ 2409029 h 6105833"/>
              <a:gd name="connsiteX25" fmla="*/ 11916697 w 11916697"/>
              <a:gd name="connsiteY25" fmla="*/ 2903046 h 6105833"/>
              <a:gd name="connsiteX26" fmla="*/ 11916697 w 11916697"/>
              <a:gd name="connsiteY26" fmla="*/ 3458122 h 6105833"/>
              <a:gd name="connsiteX27" fmla="*/ 11916697 w 11916697"/>
              <a:gd name="connsiteY27" fmla="*/ 4013198 h 6105833"/>
              <a:gd name="connsiteX28" fmla="*/ 11916697 w 11916697"/>
              <a:gd name="connsiteY28" fmla="*/ 4385098 h 6105833"/>
              <a:gd name="connsiteX29" fmla="*/ 11916697 w 11916697"/>
              <a:gd name="connsiteY29" fmla="*/ 5001232 h 6105833"/>
              <a:gd name="connsiteX30" fmla="*/ 11916697 w 11916697"/>
              <a:gd name="connsiteY30" fmla="*/ 5434191 h 6105833"/>
              <a:gd name="connsiteX31" fmla="*/ 11916697 w 11916697"/>
              <a:gd name="connsiteY31" fmla="*/ 6105833 h 6105833"/>
              <a:gd name="connsiteX32" fmla="*/ 11440029 w 11916697"/>
              <a:gd name="connsiteY32" fmla="*/ 6105833 h 6105833"/>
              <a:gd name="connsiteX33" fmla="*/ 11082528 w 11916697"/>
              <a:gd name="connsiteY33" fmla="*/ 6105833 h 6105833"/>
              <a:gd name="connsiteX34" fmla="*/ 10486693 w 11916697"/>
              <a:gd name="connsiteY34" fmla="*/ 6105833 h 6105833"/>
              <a:gd name="connsiteX35" fmla="*/ 9890859 w 11916697"/>
              <a:gd name="connsiteY35" fmla="*/ 6105833 h 6105833"/>
              <a:gd name="connsiteX36" fmla="*/ 9533358 w 11916697"/>
              <a:gd name="connsiteY36" fmla="*/ 6105833 h 6105833"/>
              <a:gd name="connsiteX37" fmla="*/ 9295024 w 11916697"/>
              <a:gd name="connsiteY37" fmla="*/ 6105833 h 6105833"/>
              <a:gd name="connsiteX38" fmla="*/ 8699189 w 11916697"/>
              <a:gd name="connsiteY38" fmla="*/ 6105833 h 6105833"/>
              <a:gd name="connsiteX39" fmla="*/ 8460855 w 11916697"/>
              <a:gd name="connsiteY39" fmla="*/ 6105833 h 6105833"/>
              <a:gd name="connsiteX40" fmla="*/ 7626686 w 11916697"/>
              <a:gd name="connsiteY40" fmla="*/ 6105833 h 6105833"/>
              <a:gd name="connsiteX41" fmla="*/ 6792517 w 11916697"/>
              <a:gd name="connsiteY41" fmla="*/ 6105833 h 6105833"/>
              <a:gd name="connsiteX42" fmla="*/ 6554183 w 11916697"/>
              <a:gd name="connsiteY42" fmla="*/ 6105833 h 6105833"/>
              <a:gd name="connsiteX43" fmla="*/ 5720015 w 11916697"/>
              <a:gd name="connsiteY43" fmla="*/ 6105833 h 6105833"/>
              <a:gd name="connsiteX44" fmla="*/ 5243347 w 11916697"/>
              <a:gd name="connsiteY44" fmla="*/ 6105833 h 6105833"/>
              <a:gd name="connsiteX45" fmla="*/ 4528345 w 11916697"/>
              <a:gd name="connsiteY45" fmla="*/ 6105833 h 6105833"/>
              <a:gd name="connsiteX46" fmla="*/ 4290011 w 11916697"/>
              <a:gd name="connsiteY46" fmla="*/ 6105833 h 6105833"/>
              <a:gd name="connsiteX47" fmla="*/ 4051677 w 11916697"/>
              <a:gd name="connsiteY47" fmla="*/ 6105833 h 6105833"/>
              <a:gd name="connsiteX48" fmla="*/ 3217508 w 11916697"/>
              <a:gd name="connsiteY48" fmla="*/ 6105833 h 6105833"/>
              <a:gd name="connsiteX49" fmla="*/ 2979174 w 11916697"/>
              <a:gd name="connsiteY49" fmla="*/ 6105833 h 6105833"/>
              <a:gd name="connsiteX50" fmla="*/ 2621673 w 11916697"/>
              <a:gd name="connsiteY50" fmla="*/ 6105833 h 6105833"/>
              <a:gd name="connsiteX51" fmla="*/ 1906672 w 11916697"/>
              <a:gd name="connsiteY51" fmla="*/ 6105833 h 6105833"/>
              <a:gd name="connsiteX52" fmla="*/ 1072503 w 11916697"/>
              <a:gd name="connsiteY52" fmla="*/ 6105833 h 6105833"/>
              <a:gd name="connsiteX53" fmla="*/ 0 w 11916697"/>
              <a:gd name="connsiteY53" fmla="*/ 6105833 h 6105833"/>
              <a:gd name="connsiteX54" fmla="*/ 0 w 11916697"/>
              <a:gd name="connsiteY54" fmla="*/ 5611816 h 6105833"/>
              <a:gd name="connsiteX55" fmla="*/ 0 w 11916697"/>
              <a:gd name="connsiteY55" fmla="*/ 5117798 h 6105833"/>
              <a:gd name="connsiteX56" fmla="*/ 0 w 11916697"/>
              <a:gd name="connsiteY56" fmla="*/ 4623781 h 6105833"/>
              <a:gd name="connsiteX57" fmla="*/ 0 w 11916697"/>
              <a:gd name="connsiteY57" fmla="*/ 4129763 h 6105833"/>
              <a:gd name="connsiteX58" fmla="*/ 0 w 11916697"/>
              <a:gd name="connsiteY58" fmla="*/ 3757863 h 6105833"/>
              <a:gd name="connsiteX59" fmla="*/ 0 w 11916697"/>
              <a:gd name="connsiteY59" fmla="*/ 3263845 h 6105833"/>
              <a:gd name="connsiteX60" fmla="*/ 0 w 11916697"/>
              <a:gd name="connsiteY60" fmla="*/ 2647711 h 6105833"/>
              <a:gd name="connsiteX61" fmla="*/ 0 w 11916697"/>
              <a:gd name="connsiteY61" fmla="*/ 2092635 h 6105833"/>
              <a:gd name="connsiteX62" fmla="*/ 0 w 11916697"/>
              <a:gd name="connsiteY62" fmla="*/ 1415443 h 6105833"/>
              <a:gd name="connsiteX63" fmla="*/ 0 w 11916697"/>
              <a:gd name="connsiteY63" fmla="*/ 1043542 h 6105833"/>
              <a:gd name="connsiteX64" fmla="*/ 0 w 11916697"/>
              <a:gd name="connsiteY64" fmla="*/ 549525 h 6105833"/>
              <a:gd name="connsiteX65" fmla="*/ 0 w 11916697"/>
              <a:gd name="connsiteY65" fmla="*/ 0 h 6105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916697" h="6105833" fill="none" extrusionOk="0">
                <a:moveTo>
                  <a:pt x="0" y="0"/>
                </a:moveTo>
                <a:cubicBezTo>
                  <a:pt x="192467" y="-45705"/>
                  <a:pt x="506462" y="49080"/>
                  <a:pt x="834169" y="0"/>
                </a:cubicBezTo>
                <a:cubicBezTo>
                  <a:pt x="1161876" y="-49080"/>
                  <a:pt x="1102289" y="22447"/>
                  <a:pt x="1191670" y="0"/>
                </a:cubicBezTo>
                <a:cubicBezTo>
                  <a:pt x="1281051" y="-22447"/>
                  <a:pt x="1451541" y="7702"/>
                  <a:pt x="1549171" y="0"/>
                </a:cubicBezTo>
                <a:cubicBezTo>
                  <a:pt x="1646801" y="-7702"/>
                  <a:pt x="1907860" y="48333"/>
                  <a:pt x="2025838" y="0"/>
                </a:cubicBezTo>
                <a:cubicBezTo>
                  <a:pt x="2143816" y="-48333"/>
                  <a:pt x="2558812" y="8225"/>
                  <a:pt x="2740840" y="0"/>
                </a:cubicBezTo>
                <a:cubicBezTo>
                  <a:pt x="2922868" y="-8225"/>
                  <a:pt x="3163495" y="38406"/>
                  <a:pt x="3336675" y="0"/>
                </a:cubicBezTo>
                <a:cubicBezTo>
                  <a:pt x="3509856" y="-38406"/>
                  <a:pt x="3711850" y="23869"/>
                  <a:pt x="3813343" y="0"/>
                </a:cubicBezTo>
                <a:cubicBezTo>
                  <a:pt x="3914836" y="-23869"/>
                  <a:pt x="4141383" y="68714"/>
                  <a:pt x="4409178" y="0"/>
                </a:cubicBezTo>
                <a:cubicBezTo>
                  <a:pt x="4676974" y="-68714"/>
                  <a:pt x="4872927" y="52972"/>
                  <a:pt x="5124180" y="0"/>
                </a:cubicBezTo>
                <a:cubicBezTo>
                  <a:pt x="5375433" y="-52972"/>
                  <a:pt x="5436945" y="16673"/>
                  <a:pt x="5600848" y="0"/>
                </a:cubicBezTo>
                <a:cubicBezTo>
                  <a:pt x="5764751" y="-16673"/>
                  <a:pt x="6175713" y="1484"/>
                  <a:pt x="6435016" y="0"/>
                </a:cubicBezTo>
                <a:cubicBezTo>
                  <a:pt x="6694319" y="-1484"/>
                  <a:pt x="7077685" y="18580"/>
                  <a:pt x="7269185" y="0"/>
                </a:cubicBezTo>
                <a:cubicBezTo>
                  <a:pt x="7460685" y="-18580"/>
                  <a:pt x="7588191" y="55890"/>
                  <a:pt x="7745853" y="0"/>
                </a:cubicBezTo>
                <a:cubicBezTo>
                  <a:pt x="7903515" y="-55890"/>
                  <a:pt x="8172788" y="86495"/>
                  <a:pt x="8580022" y="0"/>
                </a:cubicBezTo>
                <a:cubicBezTo>
                  <a:pt x="8987256" y="-86495"/>
                  <a:pt x="9000692" y="25519"/>
                  <a:pt x="9414191" y="0"/>
                </a:cubicBezTo>
                <a:cubicBezTo>
                  <a:pt x="9827690" y="-25519"/>
                  <a:pt x="9974984" y="24987"/>
                  <a:pt x="10248359" y="0"/>
                </a:cubicBezTo>
                <a:cubicBezTo>
                  <a:pt x="10521734" y="-24987"/>
                  <a:pt x="10548658" y="51472"/>
                  <a:pt x="10725027" y="0"/>
                </a:cubicBezTo>
                <a:cubicBezTo>
                  <a:pt x="10901396" y="-51472"/>
                  <a:pt x="11001095" y="30687"/>
                  <a:pt x="11201695" y="0"/>
                </a:cubicBezTo>
                <a:cubicBezTo>
                  <a:pt x="11402295" y="-30687"/>
                  <a:pt x="11773677" y="13820"/>
                  <a:pt x="11916697" y="0"/>
                </a:cubicBezTo>
                <a:cubicBezTo>
                  <a:pt x="11948567" y="220398"/>
                  <a:pt x="11910347" y="405514"/>
                  <a:pt x="11916697" y="555076"/>
                </a:cubicBezTo>
                <a:cubicBezTo>
                  <a:pt x="11923047" y="704638"/>
                  <a:pt x="11906635" y="753266"/>
                  <a:pt x="11916697" y="926976"/>
                </a:cubicBezTo>
                <a:cubicBezTo>
                  <a:pt x="11926759" y="1100686"/>
                  <a:pt x="11848663" y="1343146"/>
                  <a:pt x="11916697" y="1543111"/>
                </a:cubicBezTo>
                <a:cubicBezTo>
                  <a:pt x="11984731" y="1743077"/>
                  <a:pt x="11878000" y="1804254"/>
                  <a:pt x="11916697" y="1976070"/>
                </a:cubicBezTo>
                <a:cubicBezTo>
                  <a:pt x="11955394" y="2147886"/>
                  <a:pt x="11879525" y="2216863"/>
                  <a:pt x="11916697" y="2409029"/>
                </a:cubicBezTo>
                <a:cubicBezTo>
                  <a:pt x="11953869" y="2601195"/>
                  <a:pt x="11912751" y="2755121"/>
                  <a:pt x="11916697" y="2903046"/>
                </a:cubicBezTo>
                <a:cubicBezTo>
                  <a:pt x="11920643" y="3050971"/>
                  <a:pt x="11857242" y="3188438"/>
                  <a:pt x="11916697" y="3458122"/>
                </a:cubicBezTo>
                <a:cubicBezTo>
                  <a:pt x="11976152" y="3727806"/>
                  <a:pt x="11904491" y="3811231"/>
                  <a:pt x="11916697" y="4013198"/>
                </a:cubicBezTo>
                <a:cubicBezTo>
                  <a:pt x="11928903" y="4215165"/>
                  <a:pt x="11880250" y="4221440"/>
                  <a:pt x="11916697" y="4385098"/>
                </a:cubicBezTo>
                <a:cubicBezTo>
                  <a:pt x="11953144" y="4548756"/>
                  <a:pt x="11893289" y="4697699"/>
                  <a:pt x="11916697" y="5001232"/>
                </a:cubicBezTo>
                <a:cubicBezTo>
                  <a:pt x="11940105" y="5304765"/>
                  <a:pt x="11875341" y="5292976"/>
                  <a:pt x="11916697" y="5434191"/>
                </a:cubicBezTo>
                <a:cubicBezTo>
                  <a:pt x="11958053" y="5575406"/>
                  <a:pt x="11885825" y="5830413"/>
                  <a:pt x="11916697" y="6105833"/>
                </a:cubicBezTo>
                <a:cubicBezTo>
                  <a:pt x="11817468" y="6132277"/>
                  <a:pt x="11554370" y="6053581"/>
                  <a:pt x="11440029" y="6105833"/>
                </a:cubicBezTo>
                <a:cubicBezTo>
                  <a:pt x="11325688" y="6158085"/>
                  <a:pt x="11159739" y="6070257"/>
                  <a:pt x="11082528" y="6105833"/>
                </a:cubicBezTo>
                <a:cubicBezTo>
                  <a:pt x="11005317" y="6141409"/>
                  <a:pt x="10781336" y="6037612"/>
                  <a:pt x="10486693" y="6105833"/>
                </a:cubicBezTo>
                <a:cubicBezTo>
                  <a:pt x="10192051" y="6174054"/>
                  <a:pt x="10067391" y="6067799"/>
                  <a:pt x="9890859" y="6105833"/>
                </a:cubicBezTo>
                <a:cubicBezTo>
                  <a:pt x="9714327" y="6143867"/>
                  <a:pt x="9681138" y="6093808"/>
                  <a:pt x="9533358" y="6105833"/>
                </a:cubicBezTo>
                <a:cubicBezTo>
                  <a:pt x="9385578" y="6117858"/>
                  <a:pt x="9345475" y="6083290"/>
                  <a:pt x="9295024" y="6105833"/>
                </a:cubicBezTo>
                <a:cubicBezTo>
                  <a:pt x="9244573" y="6128376"/>
                  <a:pt x="8923826" y="6083410"/>
                  <a:pt x="8699189" y="6105833"/>
                </a:cubicBezTo>
                <a:cubicBezTo>
                  <a:pt x="8474553" y="6128256"/>
                  <a:pt x="8573200" y="6084819"/>
                  <a:pt x="8460855" y="6105833"/>
                </a:cubicBezTo>
                <a:cubicBezTo>
                  <a:pt x="8348510" y="6126847"/>
                  <a:pt x="7897833" y="6017722"/>
                  <a:pt x="7626686" y="6105833"/>
                </a:cubicBezTo>
                <a:cubicBezTo>
                  <a:pt x="7355539" y="6193944"/>
                  <a:pt x="7190281" y="6035288"/>
                  <a:pt x="6792517" y="6105833"/>
                </a:cubicBezTo>
                <a:cubicBezTo>
                  <a:pt x="6394753" y="6176378"/>
                  <a:pt x="6635540" y="6078639"/>
                  <a:pt x="6554183" y="6105833"/>
                </a:cubicBezTo>
                <a:cubicBezTo>
                  <a:pt x="6472826" y="6133027"/>
                  <a:pt x="5916139" y="6006088"/>
                  <a:pt x="5720015" y="6105833"/>
                </a:cubicBezTo>
                <a:cubicBezTo>
                  <a:pt x="5523891" y="6205578"/>
                  <a:pt x="5345854" y="6053849"/>
                  <a:pt x="5243347" y="6105833"/>
                </a:cubicBezTo>
                <a:cubicBezTo>
                  <a:pt x="5140840" y="6157817"/>
                  <a:pt x="4725169" y="6058184"/>
                  <a:pt x="4528345" y="6105833"/>
                </a:cubicBezTo>
                <a:cubicBezTo>
                  <a:pt x="4331521" y="6153482"/>
                  <a:pt x="4356602" y="6084331"/>
                  <a:pt x="4290011" y="6105833"/>
                </a:cubicBezTo>
                <a:cubicBezTo>
                  <a:pt x="4223420" y="6127335"/>
                  <a:pt x="4141496" y="6089337"/>
                  <a:pt x="4051677" y="6105833"/>
                </a:cubicBezTo>
                <a:cubicBezTo>
                  <a:pt x="3961858" y="6122329"/>
                  <a:pt x="3541545" y="6048703"/>
                  <a:pt x="3217508" y="6105833"/>
                </a:cubicBezTo>
                <a:cubicBezTo>
                  <a:pt x="2893471" y="6162963"/>
                  <a:pt x="3097859" y="6105669"/>
                  <a:pt x="2979174" y="6105833"/>
                </a:cubicBezTo>
                <a:cubicBezTo>
                  <a:pt x="2860489" y="6105997"/>
                  <a:pt x="2739422" y="6088743"/>
                  <a:pt x="2621673" y="6105833"/>
                </a:cubicBezTo>
                <a:cubicBezTo>
                  <a:pt x="2503924" y="6122923"/>
                  <a:pt x="2131715" y="6098765"/>
                  <a:pt x="1906672" y="6105833"/>
                </a:cubicBezTo>
                <a:cubicBezTo>
                  <a:pt x="1681629" y="6112901"/>
                  <a:pt x="1471245" y="6050730"/>
                  <a:pt x="1072503" y="6105833"/>
                </a:cubicBezTo>
                <a:cubicBezTo>
                  <a:pt x="673761" y="6160936"/>
                  <a:pt x="381648" y="5992964"/>
                  <a:pt x="0" y="6105833"/>
                </a:cubicBezTo>
                <a:cubicBezTo>
                  <a:pt x="-16718" y="5872682"/>
                  <a:pt x="14780" y="5714207"/>
                  <a:pt x="0" y="5611816"/>
                </a:cubicBezTo>
                <a:cubicBezTo>
                  <a:pt x="-14780" y="5509425"/>
                  <a:pt x="19510" y="5320678"/>
                  <a:pt x="0" y="5117798"/>
                </a:cubicBezTo>
                <a:cubicBezTo>
                  <a:pt x="-19510" y="4914918"/>
                  <a:pt x="26684" y="4826760"/>
                  <a:pt x="0" y="4623781"/>
                </a:cubicBezTo>
                <a:cubicBezTo>
                  <a:pt x="-26684" y="4420802"/>
                  <a:pt x="51221" y="4368296"/>
                  <a:pt x="0" y="4129763"/>
                </a:cubicBezTo>
                <a:cubicBezTo>
                  <a:pt x="-51221" y="3891230"/>
                  <a:pt x="40411" y="3854632"/>
                  <a:pt x="0" y="3757863"/>
                </a:cubicBezTo>
                <a:cubicBezTo>
                  <a:pt x="-40411" y="3661094"/>
                  <a:pt x="32397" y="3510758"/>
                  <a:pt x="0" y="3263845"/>
                </a:cubicBezTo>
                <a:cubicBezTo>
                  <a:pt x="-32397" y="3016932"/>
                  <a:pt x="13303" y="2821428"/>
                  <a:pt x="0" y="2647711"/>
                </a:cubicBezTo>
                <a:cubicBezTo>
                  <a:pt x="-13303" y="2473994"/>
                  <a:pt x="51602" y="2240386"/>
                  <a:pt x="0" y="2092635"/>
                </a:cubicBezTo>
                <a:cubicBezTo>
                  <a:pt x="-51602" y="1944884"/>
                  <a:pt x="55433" y="1615862"/>
                  <a:pt x="0" y="1415443"/>
                </a:cubicBezTo>
                <a:cubicBezTo>
                  <a:pt x="-55433" y="1215024"/>
                  <a:pt x="21480" y="1167558"/>
                  <a:pt x="0" y="1043542"/>
                </a:cubicBezTo>
                <a:cubicBezTo>
                  <a:pt x="-21480" y="919526"/>
                  <a:pt x="5762" y="708006"/>
                  <a:pt x="0" y="549525"/>
                </a:cubicBezTo>
                <a:cubicBezTo>
                  <a:pt x="-5762" y="391044"/>
                  <a:pt x="19313" y="265845"/>
                  <a:pt x="0" y="0"/>
                </a:cubicBezTo>
                <a:close/>
              </a:path>
              <a:path w="11916697" h="6105833" stroke="0" extrusionOk="0">
                <a:moveTo>
                  <a:pt x="0" y="0"/>
                </a:moveTo>
                <a:cubicBezTo>
                  <a:pt x="78406" y="-1561"/>
                  <a:pt x="167041" y="19058"/>
                  <a:pt x="238334" y="0"/>
                </a:cubicBezTo>
                <a:cubicBezTo>
                  <a:pt x="309627" y="-19058"/>
                  <a:pt x="690093" y="16786"/>
                  <a:pt x="834169" y="0"/>
                </a:cubicBezTo>
                <a:cubicBezTo>
                  <a:pt x="978245" y="-16786"/>
                  <a:pt x="1020928" y="39449"/>
                  <a:pt x="1191670" y="0"/>
                </a:cubicBezTo>
                <a:cubicBezTo>
                  <a:pt x="1362412" y="-39449"/>
                  <a:pt x="1562451" y="67027"/>
                  <a:pt x="1787505" y="0"/>
                </a:cubicBezTo>
                <a:cubicBezTo>
                  <a:pt x="2012559" y="-67027"/>
                  <a:pt x="2047505" y="53497"/>
                  <a:pt x="2264172" y="0"/>
                </a:cubicBezTo>
                <a:cubicBezTo>
                  <a:pt x="2480839" y="-53497"/>
                  <a:pt x="2662299" y="63994"/>
                  <a:pt x="2979174" y="0"/>
                </a:cubicBezTo>
                <a:cubicBezTo>
                  <a:pt x="3296049" y="-63994"/>
                  <a:pt x="3163480" y="4244"/>
                  <a:pt x="3217508" y="0"/>
                </a:cubicBezTo>
                <a:cubicBezTo>
                  <a:pt x="3271536" y="-4244"/>
                  <a:pt x="3556696" y="25932"/>
                  <a:pt x="3694176" y="0"/>
                </a:cubicBezTo>
                <a:cubicBezTo>
                  <a:pt x="3831656" y="-25932"/>
                  <a:pt x="4055749" y="50748"/>
                  <a:pt x="4409178" y="0"/>
                </a:cubicBezTo>
                <a:cubicBezTo>
                  <a:pt x="4762607" y="-50748"/>
                  <a:pt x="4822704" y="51803"/>
                  <a:pt x="5124180" y="0"/>
                </a:cubicBezTo>
                <a:cubicBezTo>
                  <a:pt x="5425656" y="-51803"/>
                  <a:pt x="5408033" y="39126"/>
                  <a:pt x="5600848" y="0"/>
                </a:cubicBezTo>
                <a:cubicBezTo>
                  <a:pt x="5793663" y="-39126"/>
                  <a:pt x="6192901" y="61652"/>
                  <a:pt x="6435016" y="0"/>
                </a:cubicBezTo>
                <a:cubicBezTo>
                  <a:pt x="6677131" y="-61652"/>
                  <a:pt x="6851362" y="77625"/>
                  <a:pt x="7150018" y="0"/>
                </a:cubicBezTo>
                <a:cubicBezTo>
                  <a:pt x="7448674" y="-77625"/>
                  <a:pt x="7737303" y="74084"/>
                  <a:pt x="7984187" y="0"/>
                </a:cubicBezTo>
                <a:cubicBezTo>
                  <a:pt x="8231071" y="-74084"/>
                  <a:pt x="8110933" y="18495"/>
                  <a:pt x="8222521" y="0"/>
                </a:cubicBezTo>
                <a:cubicBezTo>
                  <a:pt x="8334109" y="-18495"/>
                  <a:pt x="8379809" y="15219"/>
                  <a:pt x="8460855" y="0"/>
                </a:cubicBezTo>
                <a:cubicBezTo>
                  <a:pt x="8541901" y="-15219"/>
                  <a:pt x="8905300" y="32435"/>
                  <a:pt x="9175857" y="0"/>
                </a:cubicBezTo>
                <a:cubicBezTo>
                  <a:pt x="9446414" y="-32435"/>
                  <a:pt x="9536588" y="55783"/>
                  <a:pt x="9652525" y="0"/>
                </a:cubicBezTo>
                <a:cubicBezTo>
                  <a:pt x="9768462" y="-55783"/>
                  <a:pt x="10159721" y="62007"/>
                  <a:pt x="10367526" y="0"/>
                </a:cubicBezTo>
                <a:cubicBezTo>
                  <a:pt x="10575331" y="-62007"/>
                  <a:pt x="10735998" y="14894"/>
                  <a:pt x="10844194" y="0"/>
                </a:cubicBezTo>
                <a:cubicBezTo>
                  <a:pt x="10952390" y="-14894"/>
                  <a:pt x="11640509" y="84776"/>
                  <a:pt x="11916697" y="0"/>
                </a:cubicBezTo>
                <a:cubicBezTo>
                  <a:pt x="11940557" y="178477"/>
                  <a:pt x="11880573" y="470870"/>
                  <a:pt x="11916697" y="616134"/>
                </a:cubicBezTo>
                <a:cubicBezTo>
                  <a:pt x="11952821" y="761398"/>
                  <a:pt x="11898915" y="1091033"/>
                  <a:pt x="11916697" y="1232268"/>
                </a:cubicBezTo>
                <a:cubicBezTo>
                  <a:pt x="11934479" y="1373503"/>
                  <a:pt x="11915155" y="1662702"/>
                  <a:pt x="11916697" y="1909461"/>
                </a:cubicBezTo>
                <a:cubicBezTo>
                  <a:pt x="11918239" y="2156220"/>
                  <a:pt x="11863473" y="2322441"/>
                  <a:pt x="11916697" y="2525595"/>
                </a:cubicBezTo>
                <a:cubicBezTo>
                  <a:pt x="11969921" y="2728749"/>
                  <a:pt x="11903458" y="2816059"/>
                  <a:pt x="11916697" y="2897495"/>
                </a:cubicBezTo>
                <a:cubicBezTo>
                  <a:pt x="11929936" y="2978931"/>
                  <a:pt x="11886842" y="3223664"/>
                  <a:pt x="11916697" y="3452571"/>
                </a:cubicBezTo>
                <a:cubicBezTo>
                  <a:pt x="11946552" y="3681478"/>
                  <a:pt x="11863440" y="3791375"/>
                  <a:pt x="11916697" y="3946588"/>
                </a:cubicBezTo>
                <a:cubicBezTo>
                  <a:pt x="11969954" y="4101801"/>
                  <a:pt x="11886120" y="4217304"/>
                  <a:pt x="11916697" y="4318489"/>
                </a:cubicBezTo>
                <a:cubicBezTo>
                  <a:pt x="11947274" y="4419674"/>
                  <a:pt x="11860510" y="4743821"/>
                  <a:pt x="11916697" y="4934623"/>
                </a:cubicBezTo>
                <a:cubicBezTo>
                  <a:pt x="11972884" y="5125425"/>
                  <a:pt x="11877573" y="5291833"/>
                  <a:pt x="11916697" y="5550757"/>
                </a:cubicBezTo>
                <a:cubicBezTo>
                  <a:pt x="11955821" y="5809681"/>
                  <a:pt x="11882751" y="5831593"/>
                  <a:pt x="11916697" y="6105833"/>
                </a:cubicBezTo>
                <a:cubicBezTo>
                  <a:pt x="11578382" y="6176603"/>
                  <a:pt x="11506863" y="6023056"/>
                  <a:pt x="11201695" y="6105833"/>
                </a:cubicBezTo>
                <a:cubicBezTo>
                  <a:pt x="10896527" y="6188610"/>
                  <a:pt x="10913988" y="6050290"/>
                  <a:pt x="10725027" y="6105833"/>
                </a:cubicBezTo>
                <a:cubicBezTo>
                  <a:pt x="10536066" y="6161376"/>
                  <a:pt x="10429965" y="6053391"/>
                  <a:pt x="10248359" y="6105833"/>
                </a:cubicBezTo>
                <a:cubicBezTo>
                  <a:pt x="10066753" y="6158275"/>
                  <a:pt x="9997040" y="6063377"/>
                  <a:pt x="9771692" y="6105833"/>
                </a:cubicBezTo>
                <a:cubicBezTo>
                  <a:pt x="9546344" y="6148289"/>
                  <a:pt x="9479958" y="6057902"/>
                  <a:pt x="9295024" y="6105833"/>
                </a:cubicBezTo>
                <a:cubicBezTo>
                  <a:pt x="9110090" y="6153764"/>
                  <a:pt x="8737795" y="6075000"/>
                  <a:pt x="8460855" y="6105833"/>
                </a:cubicBezTo>
                <a:cubicBezTo>
                  <a:pt x="8183915" y="6136666"/>
                  <a:pt x="8213898" y="6095681"/>
                  <a:pt x="7984187" y="6105833"/>
                </a:cubicBezTo>
                <a:cubicBezTo>
                  <a:pt x="7754476" y="6115985"/>
                  <a:pt x="7550792" y="6103433"/>
                  <a:pt x="7388352" y="6105833"/>
                </a:cubicBezTo>
                <a:cubicBezTo>
                  <a:pt x="7225913" y="6108233"/>
                  <a:pt x="7202711" y="6093245"/>
                  <a:pt x="7150018" y="6105833"/>
                </a:cubicBezTo>
                <a:cubicBezTo>
                  <a:pt x="7097325" y="6118421"/>
                  <a:pt x="6639770" y="6010870"/>
                  <a:pt x="6315849" y="6105833"/>
                </a:cubicBezTo>
                <a:cubicBezTo>
                  <a:pt x="5991928" y="6200796"/>
                  <a:pt x="5950200" y="6052416"/>
                  <a:pt x="5839182" y="6105833"/>
                </a:cubicBezTo>
                <a:cubicBezTo>
                  <a:pt x="5728164" y="6159250"/>
                  <a:pt x="5537424" y="6049516"/>
                  <a:pt x="5362514" y="6105833"/>
                </a:cubicBezTo>
                <a:cubicBezTo>
                  <a:pt x="5187604" y="6162150"/>
                  <a:pt x="5131556" y="6069026"/>
                  <a:pt x="5005013" y="6105833"/>
                </a:cubicBezTo>
                <a:cubicBezTo>
                  <a:pt x="4878470" y="6142640"/>
                  <a:pt x="4534216" y="6038881"/>
                  <a:pt x="4409178" y="6105833"/>
                </a:cubicBezTo>
                <a:cubicBezTo>
                  <a:pt x="4284141" y="6172785"/>
                  <a:pt x="4247249" y="6086495"/>
                  <a:pt x="4170844" y="6105833"/>
                </a:cubicBezTo>
                <a:cubicBezTo>
                  <a:pt x="4094439" y="6125171"/>
                  <a:pt x="3637412" y="6097309"/>
                  <a:pt x="3455842" y="6105833"/>
                </a:cubicBezTo>
                <a:cubicBezTo>
                  <a:pt x="3274272" y="6114357"/>
                  <a:pt x="3274132" y="6084284"/>
                  <a:pt x="3217508" y="6105833"/>
                </a:cubicBezTo>
                <a:cubicBezTo>
                  <a:pt x="3160884" y="6127382"/>
                  <a:pt x="2572548" y="6036066"/>
                  <a:pt x="2383339" y="6105833"/>
                </a:cubicBezTo>
                <a:cubicBezTo>
                  <a:pt x="2194130" y="6175600"/>
                  <a:pt x="1937487" y="6042512"/>
                  <a:pt x="1668338" y="6105833"/>
                </a:cubicBezTo>
                <a:cubicBezTo>
                  <a:pt x="1399189" y="6169154"/>
                  <a:pt x="1216555" y="6051067"/>
                  <a:pt x="1072503" y="6105833"/>
                </a:cubicBezTo>
                <a:cubicBezTo>
                  <a:pt x="928452" y="6160599"/>
                  <a:pt x="938914" y="6092528"/>
                  <a:pt x="834169" y="6105833"/>
                </a:cubicBezTo>
                <a:cubicBezTo>
                  <a:pt x="729424" y="6119138"/>
                  <a:pt x="320584" y="6029836"/>
                  <a:pt x="0" y="6105833"/>
                </a:cubicBezTo>
                <a:cubicBezTo>
                  <a:pt x="-18231" y="5962476"/>
                  <a:pt x="38748" y="5844798"/>
                  <a:pt x="0" y="5672874"/>
                </a:cubicBezTo>
                <a:cubicBezTo>
                  <a:pt x="-38748" y="5500950"/>
                  <a:pt x="21451" y="5412014"/>
                  <a:pt x="0" y="5300973"/>
                </a:cubicBezTo>
                <a:cubicBezTo>
                  <a:pt x="-21451" y="5189932"/>
                  <a:pt x="39874" y="4923742"/>
                  <a:pt x="0" y="4684839"/>
                </a:cubicBezTo>
                <a:cubicBezTo>
                  <a:pt x="-39874" y="4445936"/>
                  <a:pt x="13959" y="4372592"/>
                  <a:pt x="0" y="4251880"/>
                </a:cubicBezTo>
                <a:cubicBezTo>
                  <a:pt x="-13959" y="4131168"/>
                  <a:pt x="22515" y="3774682"/>
                  <a:pt x="0" y="3574688"/>
                </a:cubicBezTo>
                <a:cubicBezTo>
                  <a:pt x="-22515" y="3374694"/>
                  <a:pt x="27296" y="3184149"/>
                  <a:pt x="0" y="3080670"/>
                </a:cubicBezTo>
                <a:cubicBezTo>
                  <a:pt x="-27296" y="2977191"/>
                  <a:pt x="7767" y="2796655"/>
                  <a:pt x="0" y="2525595"/>
                </a:cubicBezTo>
                <a:cubicBezTo>
                  <a:pt x="-7767" y="2254535"/>
                  <a:pt x="6835" y="2208754"/>
                  <a:pt x="0" y="1970519"/>
                </a:cubicBezTo>
                <a:cubicBezTo>
                  <a:pt x="-6835" y="1732284"/>
                  <a:pt x="17699" y="1771389"/>
                  <a:pt x="0" y="1598618"/>
                </a:cubicBezTo>
                <a:cubicBezTo>
                  <a:pt x="-17699" y="1425847"/>
                  <a:pt x="19513" y="1203946"/>
                  <a:pt x="0" y="1043542"/>
                </a:cubicBezTo>
                <a:cubicBezTo>
                  <a:pt x="-19513" y="883138"/>
                  <a:pt x="65984" y="446563"/>
                  <a:pt x="0" y="0"/>
                </a:cubicBezTo>
                <a:close/>
              </a:path>
            </a:pathLst>
          </a:custGeom>
          <a:ln w="28575">
            <a:solidFill>
              <a:schemeClr val="bg1">
                <a:lumMod val="75000"/>
              </a:schemeClr>
            </a:solidFill>
            <a:extLst>
              <a:ext uri="{C807C97D-BFC1-408E-A445-0C87EB9F89A2}">
                <ask:lineSketchStyleProps xmlns:ask="http://schemas.microsoft.com/office/drawing/2018/sketchyshapes" sd="456972377">
                  <ask:type>
                    <ask:lineSketchScribble/>
                  </ask:type>
                </ask:lineSketchStyleProps>
              </a:ext>
            </a:extLst>
          </a:ln>
        </p:spPr>
        <p:txBody>
          <a:bodyPr>
            <a:normAutofit/>
          </a:bodyPr>
          <a:lstStyle/>
          <a:p>
            <a:pPr algn="just">
              <a:lnSpc>
                <a:spcPct val="120000"/>
              </a:lnSpc>
              <a:spcAft>
                <a:spcPts val="0"/>
              </a:spcAft>
              <a:tabLst>
                <a:tab pos="3421380" algn="l"/>
              </a:tabLst>
            </a:pPr>
            <a:r>
              <a:rPr lang="el-GR" sz="1500" dirty="0">
                <a:latin typeface="Calibri" panose="020F0502020204030204" pitchFamily="34" charset="0"/>
                <a:cs typeface="Arial" panose="020B0604020202020204" pitchFamily="34" charset="0"/>
              </a:rPr>
              <a:t>Είχε ξημερώσει πια  αλλά το συγκεντρωμένο πλήθος δεν έλεγε να διαλυθεί. Όλοι περίμεναν τις επίσημες ανακοινώσεις, που όμως αργούσαν. Το πλήθος αρχίζει να χτυπά οργισμένο την πόρτα του ανακτόρου. Με συνθήματα και κραυγές απειλούν πώς θα την σπάσουν αν δεν εμφανιστεί ο βασιλιάς. Σε λίγο εμφανίζεται στον εξώστη ο Όθωνας περιστοιχισμένος από τους ξένους πρεσβευτές και τους νέους υπουργούς. Για λίγα δευτερόλεπτα στην πλατεία επικράτησε  απόλυτη σιωπή. Ξαφνικά κάποιος φώναξε: «Ζήτω ο βασιλιάς, ζήτω το έθνος!» Ο κόσμος άρχισε να επαναλαμβάνει ρυθμικά το σύνθημα. Για λίγα λεπτά, ο  Όθωνας στέκεται στον εξώστη, ενώ το πλήθος τον αποθεώνει. Ύστερα χαιρετά με ένα αμήχανο χαμόγελο και αποσύρεται στο εσωτερικό του ανακτόρου.  </a:t>
            </a:r>
          </a:p>
          <a:p>
            <a:pPr algn="just">
              <a:lnSpc>
                <a:spcPct val="120000"/>
              </a:lnSpc>
              <a:spcAft>
                <a:spcPts val="0"/>
              </a:spcAft>
              <a:tabLst>
                <a:tab pos="3421380" algn="l"/>
              </a:tabLst>
            </a:pPr>
            <a:r>
              <a:rPr lang="el-GR" sz="1500" dirty="0">
                <a:latin typeface="Calibri" panose="020F0502020204030204" pitchFamily="34" charset="0"/>
                <a:cs typeface="Arial" panose="020B0604020202020204" pitchFamily="34" charset="0"/>
              </a:rPr>
              <a:t>Η συγκέντρωση διαλύθηκε στις τρεις το μεσημέρι. Το ημερολόγιο έγραφε 3 Σεπτεμβρίου του 1843. Η -σχεδόν- αναίμακτη εξέγερση και τα αποτελέσματά της σύντομα διαδόθηκαν σε όλη τη χώρα και προκάλεσαν μεγάλο ενθουσιασμό. Οι Βαυαροί απομακρύνθηκαν από τα αξιώματά τους, οι περισσότεροι και από τη χώρα. Την επόμενη μέρα, το βασιλικό ζεύγος βγήκε έφιππο στους δρόμους της πόλης και αποθεώθηκε .Ένα μήνα  αργότερα, παρέθεταν δείπνο προς τιμήν των πρωτεργατών της επανάστασης, ανάμεσα στους οποίους και ο Καλλέργης, που είχε οριστεί διοικητής της Αθήνας και υπασπιστής του βασιλιά. Η ζωή στην πρωτεύουσα είχε ξαναβρεί τους ρυθμούς της. </a:t>
            </a:r>
          </a:p>
          <a:p>
            <a:pPr algn="just">
              <a:lnSpc>
                <a:spcPct val="120000"/>
              </a:lnSpc>
              <a:spcAft>
                <a:spcPts val="0"/>
              </a:spcAft>
              <a:tabLst>
                <a:tab pos="3421380" algn="l"/>
              </a:tabLst>
            </a:pPr>
            <a:r>
              <a:rPr lang="el-GR" sz="1500" dirty="0">
                <a:latin typeface="Calibri" panose="020F0502020204030204" pitchFamily="34" charset="0"/>
                <a:cs typeface="Arial" panose="020B0604020202020204" pitchFamily="34" charset="0"/>
              </a:rPr>
              <a:t> Την 3η Σεπτεμβρίου 1843, η Ελλάδα πέρασε από την «ελέω Θεού» μοναρχία στη συνταγματική μοναρχία. Η χώρα στο εξής θα κυβερνιόταν σύμφωνα με νόμους στους οποίους όφειλε να υπακούει ακόμα και ο βασιλιάς. Το Σύνταγμα, που διακηρύχτηκε τελικά τον Μάρτιο του 1844, ήταν βασισμένο στο γαλλικό Σύνταγμα του 1830 και στο βελγικό Σύνταγμα του 1831.  Περιλάμβανε μάλιστα και τον εκλογικό νόμο, που αναγνώριζε –για πρώτη φορά στην Ευρώπη- καθολικό δικαίωμα ψηφοφορίας για όλους τους  άρρενες πολίτες.  </a:t>
            </a:r>
          </a:p>
          <a:p>
            <a:pPr algn="just">
              <a:lnSpc>
                <a:spcPct val="120000"/>
              </a:lnSpc>
              <a:spcAft>
                <a:spcPts val="0"/>
              </a:spcAft>
              <a:tabLst>
                <a:tab pos="3421380" algn="l"/>
              </a:tabLst>
            </a:pPr>
            <a:r>
              <a:rPr lang="el-GR" sz="1500" dirty="0">
                <a:latin typeface="Calibri" panose="020F0502020204030204" pitchFamily="34" charset="0"/>
                <a:cs typeface="Arial" panose="020B0604020202020204" pitchFamily="34" charset="0"/>
              </a:rPr>
              <a:t>Το ανάκτορο του Όθωνα και της Αμαλίας στεγάζει σήμερα στο κοινοβούλιο της Ελλάδας, της οποίας το πολίτευμα είναι αβασίλευτη </a:t>
            </a:r>
            <a:r>
              <a:rPr lang="el-GR" sz="1500" dirty="0" err="1">
                <a:latin typeface="Calibri" panose="020F0502020204030204" pitchFamily="34" charset="0"/>
                <a:cs typeface="Arial" panose="020B0604020202020204" pitchFamily="34" charset="0"/>
              </a:rPr>
              <a:t>προεδρευόμενη</a:t>
            </a:r>
            <a:r>
              <a:rPr lang="el-GR" sz="1500" dirty="0">
                <a:latin typeface="Calibri" panose="020F0502020204030204" pitchFamily="34" charset="0"/>
                <a:cs typeface="Arial" panose="020B0604020202020204" pitchFamily="34" charset="0"/>
              </a:rPr>
              <a:t> δημοκρατία. Ο χώρος μπροστά από το παλάτι του Όθωνα, όπου εκτυλίχθηκαν τα γεγονότα εκείνης της νύχτας, είναι σήμερα η πάντα γεμάτη από Έλληνες και ξένους επισκέπτες «Πλατεία Συντάγματος»</a:t>
            </a:r>
            <a:r>
              <a:rPr lang="en-US" sz="1500" dirty="0">
                <a:latin typeface="Calibri" panose="020F0502020204030204" pitchFamily="34" charset="0"/>
                <a:cs typeface="Arial" panose="020B0604020202020204" pitchFamily="34" charset="0"/>
              </a:rPr>
              <a:t>.</a:t>
            </a:r>
          </a:p>
        </p:txBody>
      </p:sp>
      <p:sp>
        <p:nvSpPr>
          <p:cNvPr id="3" name="TextBox 2">
            <a:extLst>
              <a:ext uri="{FF2B5EF4-FFF2-40B4-BE49-F238E27FC236}">
                <a16:creationId xmlns:a16="http://schemas.microsoft.com/office/drawing/2014/main" id="{E7561A80-0B54-43E8-A1E8-5A54DA6F8EB1}"/>
              </a:ext>
            </a:extLst>
          </p:cNvPr>
          <p:cNvSpPr txBox="1"/>
          <p:nvPr/>
        </p:nvSpPr>
        <p:spPr>
          <a:xfrm>
            <a:off x="9045873" y="6365764"/>
            <a:ext cx="3033587" cy="369332"/>
          </a:xfrm>
          <a:prstGeom prst="rect">
            <a:avLst/>
          </a:prstGeom>
          <a:noFill/>
        </p:spPr>
        <p:txBody>
          <a:bodyPr wrap="none" rtlCol="0">
            <a:spAutoFit/>
          </a:bodyPr>
          <a:lstStyle/>
          <a:p>
            <a:r>
              <a:rPr lang="el-GR" dirty="0">
                <a:hlinkClick r:id="rId3" action="ppaction://hlinksldjump"/>
              </a:rPr>
              <a:t>Κάντε κλικ εδώ για επιστροφή</a:t>
            </a:r>
            <a:endParaRPr lang="en-GB" dirty="0"/>
          </a:p>
        </p:txBody>
      </p:sp>
    </p:spTree>
    <p:extLst>
      <p:ext uri="{BB962C8B-B14F-4D97-AF65-F5344CB8AC3E}">
        <p14:creationId xmlns:p14="http://schemas.microsoft.com/office/powerpoint/2010/main" val="218837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p:txBody>
          <a:bodyPr>
            <a:normAutofit/>
          </a:bodyPr>
          <a:lstStyle/>
          <a:p>
            <a:r>
              <a:rPr lang="el-GR" sz="5400" dirty="0">
                <a:solidFill>
                  <a:srgbClr val="FBE82A"/>
                </a:solidFill>
                <a:effectLst>
                  <a:outerShdw blurRad="38100" dist="38100" dir="2700000" algn="tl">
                    <a:srgbClr val="000000">
                      <a:alpha val="43137"/>
                    </a:srgbClr>
                  </a:outerShdw>
                </a:effectLst>
              </a:rPr>
              <a:t>Εισαγωγή</a:t>
            </a: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77911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756EF68-9C22-4477-8E06-7E9F7E04E9EC}"/>
              </a:ext>
            </a:extLst>
          </p:cNvPr>
          <p:cNvSpPr>
            <a:spLocks noGrp="1"/>
          </p:cNvSpPr>
          <p:nvPr>
            <p:ph type="title"/>
          </p:nvPr>
        </p:nvSpPr>
        <p:spPr/>
        <p:txBody>
          <a:bodyPr/>
          <a:lstStyle/>
          <a:p>
            <a:r>
              <a:rPr lang="el-GR" dirty="0"/>
              <a:t>Καλώς ΗΡΘΑΤΕ</a:t>
            </a:r>
            <a:r>
              <a:rPr lang="en-GB" dirty="0"/>
              <a:t>! </a:t>
            </a:r>
          </a:p>
        </p:txBody>
      </p:sp>
      <p:sp>
        <p:nvSpPr>
          <p:cNvPr id="3" name="Θέση περιεχομένου 2">
            <a:extLst>
              <a:ext uri="{FF2B5EF4-FFF2-40B4-BE49-F238E27FC236}">
                <a16:creationId xmlns:a16="http://schemas.microsoft.com/office/drawing/2014/main" id="{59942B9B-867B-4B0A-96E9-6CF7C69DB259}"/>
              </a:ext>
            </a:extLst>
          </p:cNvPr>
          <p:cNvSpPr>
            <a:spLocks noGrp="1"/>
          </p:cNvSpPr>
          <p:nvPr>
            <p:ph idx="1"/>
          </p:nvPr>
        </p:nvSpPr>
        <p:spPr>
          <a:xfrm>
            <a:off x="838200" y="1825625"/>
            <a:ext cx="5597769" cy="4351338"/>
          </a:xfrm>
        </p:spPr>
        <p:txBody>
          <a:bodyPr>
            <a:normAutofit fontScale="92500" lnSpcReduction="10000"/>
          </a:bodyPr>
          <a:lstStyle/>
          <a:p>
            <a:pPr algn="just">
              <a:lnSpc>
                <a:spcPct val="130000"/>
              </a:lnSpc>
            </a:pPr>
            <a:r>
              <a:rPr lang="el-GR" sz="1800" dirty="0">
                <a:latin typeface="Calibri" panose="020F0502020204030204" pitchFamily="34" charset="0"/>
                <a:ea typeface="MyriadPro-Regular"/>
                <a:cs typeface="Arial" panose="020B0604020202020204" pitchFamily="34" charset="0"/>
              </a:rPr>
              <a:t>Σε αυτό το φυλλάδιο μπορείτε να </a:t>
            </a:r>
            <a:r>
              <a:rPr lang="el-GR" sz="1800" i="1" dirty="0">
                <a:latin typeface="Calibri" panose="020F0502020204030204" pitchFamily="34" charset="0"/>
                <a:ea typeface="MyriadPro-Regular"/>
                <a:cs typeface="Arial" panose="020B0604020202020204" pitchFamily="34" charset="0"/>
              </a:rPr>
              <a:t>κάνετε πράξη όσα έχετε μάθει μέχρι τώρα</a:t>
            </a:r>
            <a:r>
              <a:rPr lang="el-GR" sz="1800" dirty="0">
                <a:latin typeface="Calibri" panose="020F0502020204030204" pitchFamily="34" charset="0"/>
                <a:ea typeface="MyriadPro-Regular"/>
                <a:cs typeface="Arial" panose="020B0604020202020204" pitchFamily="34" charset="0"/>
              </a:rPr>
              <a:t> για τις βασικές ανθρώπινες ανάγκες και για τις χρήσιμες και λιγότερο χρήσιμες στρατηγικές.</a:t>
            </a:r>
          </a:p>
          <a:p>
            <a:pPr algn="just">
              <a:lnSpc>
                <a:spcPct val="130000"/>
              </a:lnSpc>
            </a:pPr>
            <a:r>
              <a:rPr lang="el-GR" sz="1800" dirty="0">
                <a:latin typeface="Calibri" panose="020F0502020204030204" pitchFamily="34" charset="0"/>
                <a:ea typeface="MyriadPro-Regular"/>
                <a:cs typeface="Arial" panose="020B0604020202020204" pitchFamily="34" charset="0"/>
              </a:rPr>
              <a:t>Εδώ έχετε την ευκαιρία να ζήσετε την ιστορία με έναν εντελώς διαφορετικό τρόπο: Ιστορικοί από την Αυστρία, την Ελλάδα, τη Γαλλία και τη Σουηδία έχουν εργαστεί εντατικά στο θέμα του τι μπορούμε να μάθουμε από την ιστορία της Ευρώπης. Έχουν περιγράψει συναρπαστικά επεισόδια από την οπτική γωνία των 5 βασικών αναγκών. Έχετε την ευκαιρία να μπείτε στους ρόλους των ανθρώπων που εμπλέκονται και να ζήσετε τη σκηνή από την προσωπική τους σκοπιά</a:t>
            </a:r>
            <a:r>
              <a:rPr lang="en-GB" sz="1800" dirty="0">
                <a:effectLst/>
                <a:latin typeface="Calibri" panose="020F0502020204030204" pitchFamily="34" charset="0"/>
                <a:ea typeface="MyriadPro-Regular"/>
                <a:cs typeface="Arial" panose="020B0604020202020204" pitchFamily="34" charset="0"/>
              </a:rPr>
              <a:t>!</a:t>
            </a:r>
          </a:p>
          <a:p>
            <a:pPr marL="0" indent="0" algn="just">
              <a:lnSpc>
                <a:spcPct val="130000"/>
              </a:lnSpc>
              <a:buNone/>
            </a:pPr>
            <a:endParaRPr lang="en-GB" sz="1800" dirty="0">
              <a:effectLst/>
              <a:latin typeface="Calibri" panose="020F0502020204030204" pitchFamily="34" charset="0"/>
              <a:ea typeface="MyriadPro-Regular"/>
              <a:cs typeface="Arial" panose="020B0604020202020204" pitchFamily="34" charset="0"/>
            </a:endParaRPr>
          </a:p>
          <a:p>
            <a:endParaRPr lang="en-GB" dirty="0"/>
          </a:p>
        </p:txBody>
      </p:sp>
      <p:sp>
        <p:nvSpPr>
          <p:cNvPr id="6" name="TextBox 5">
            <a:extLst>
              <a:ext uri="{FF2B5EF4-FFF2-40B4-BE49-F238E27FC236}">
                <a16:creationId xmlns:a16="http://schemas.microsoft.com/office/drawing/2014/main" id="{32E09863-707B-4A86-A6D7-3D015FB95EDB}"/>
              </a:ext>
            </a:extLst>
          </p:cNvPr>
          <p:cNvSpPr txBox="1"/>
          <p:nvPr/>
        </p:nvSpPr>
        <p:spPr>
          <a:xfrm>
            <a:off x="5215446" y="1467798"/>
            <a:ext cx="4414884" cy="2252924"/>
          </a:xfrm>
          <a:prstGeom prst="rect">
            <a:avLst/>
          </a:prstGeom>
          <a:solidFill>
            <a:schemeClr val="bg1">
              <a:lumMod val="95000"/>
            </a:schemeClr>
          </a:solidFill>
          <a:ln>
            <a:solidFill>
              <a:srgbClr val="E12A3C"/>
            </a:solidFill>
          </a:ln>
        </p:spPr>
        <p:txBody>
          <a:bodyPr wrap="square">
            <a:spAutoFit/>
          </a:bodyPr>
          <a:lstStyle/>
          <a:p>
            <a:pPr algn="just">
              <a:lnSpc>
                <a:spcPct val="130000"/>
              </a:lnSpc>
            </a:pPr>
            <a:r>
              <a:rPr lang="el-GR" b="1" dirty="0">
                <a:latin typeface="Calibri" panose="020F0502020204030204" pitchFamily="34" charset="0"/>
                <a:ea typeface="MyriadPro-Regular"/>
                <a:cs typeface="Arial" panose="020B0604020202020204" pitchFamily="34" charset="0"/>
              </a:rPr>
              <a:t>Στοιχείο</a:t>
            </a:r>
            <a:r>
              <a:rPr lang="en-GB" b="1" dirty="0">
                <a:latin typeface="Calibri" panose="020F0502020204030204" pitchFamily="34" charset="0"/>
                <a:ea typeface="MyriadPro-Regular"/>
                <a:cs typeface="Arial" panose="020B0604020202020204" pitchFamily="34" charset="0"/>
              </a:rPr>
              <a:t> 1: </a:t>
            </a:r>
            <a:r>
              <a:rPr lang="el-GR" dirty="0">
                <a:latin typeface="Calibri" panose="020F0502020204030204" pitchFamily="34" charset="0"/>
                <a:ea typeface="MyriadPro-Regular"/>
                <a:cs typeface="Arial" panose="020B0604020202020204" pitchFamily="34" charset="0"/>
              </a:rPr>
              <a:t>Εάν δεν έχετε ακούσει ακόμη για τις βασικές ανάγκες σύμφωνα με την ιδέα του </a:t>
            </a:r>
            <a:r>
              <a:rPr lang="el-GR" dirty="0" err="1">
                <a:latin typeface="Calibri" panose="020F0502020204030204" pitchFamily="34" charset="0"/>
                <a:ea typeface="MyriadPro-Regular"/>
                <a:cs typeface="Arial" panose="020B0604020202020204" pitchFamily="34" charset="0"/>
              </a:rPr>
              <a:t>William</a:t>
            </a:r>
            <a:r>
              <a:rPr lang="el-GR" dirty="0">
                <a:latin typeface="Calibri" panose="020F0502020204030204" pitchFamily="34" charset="0"/>
                <a:ea typeface="MyriadPro-Regular"/>
                <a:cs typeface="Arial" panose="020B0604020202020204" pitchFamily="34" charset="0"/>
              </a:rPr>
              <a:t> </a:t>
            </a:r>
            <a:r>
              <a:rPr lang="el-GR" dirty="0" err="1">
                <a:latin typeface="Calibri" panose="020F0502020204030204" pitchFamily="34" charset="0"/>
                <a:ea typeface="MyriadPro-Regular"/>
                <a:cs typeface="Arial" panose="020B0604020202020204" pitchFamily="34" charset="0"/>
              </a:rPr>
              <a:t>Glasser</a:t>
            </a:r>
            <a:r>
              <a:rPr lang="el-GR" dirty="0">
                <a:latin typeface="Calibri" panose="020F0502020204030204" pitchFamily="34" charset="0"/>
                <a:ea typeface="MyriadPro-Regular"/>
                <a:cs typeface="Arial" panose="020B0604020202020204" pitchFamily="34" charset="0"/>
              </a:rPr>
              <a:t>, θα πρέπει πρώτα να εξοικειωθείτε με το φυλλάδιο "Ανάγκες και Στρατηγικές", επειδή αυτή η γνώση λαμβάνεται ήδη ως βάση εδώ</a:t>
            </a:r>
            <a:r>
              <a:rPr lang="en-GB" dirty="0">
                <a:latin typeface="Calibri" panose="020F0502020204030204" pitchFamily="34" charset="0"/>
                <a:ea typeface="MyriadPro-Regular"/>
                <a:cs typeface="Arial" panose="020B0604020202020204" pitchFamily="34" charset="0"/>
              </a:rPr>
              <a:t>.</a:t>
            </a:r>
          </a:p>
        </p:txBody>
      </p:sp>
      <p:sp>
        <p:nvSpPr>
          <p:cNvPr id="7" name="pop-up" descr="Click here for pop up information.">
            <a:extLst>
              <a:ext uri="{FF2B5EF4-FFF2-40B4-BE49-F238E27FC236}">
                <a16:creationId xmlns:a16="http://schemas.microsoft.com/office/drawing/2014/main" id="{1A53818C-72D9-45A3-BEF8-9C1EA99F2730}"/>
              </a:ext>
            </a:extLst>
          </p:cNvPr>
          <p:cNvSpPr/>
          <p:nvPr/>
        </p:nvSpPr>
        <p:spPr>
          <a:xfrm>
            <a:off x="10234246" y="3261945"/>
            <a:ext cx="1418137"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Στοιχείο</a:t>
            </a:r>
            <a:r>
              <a:rPr lang="en-US" b="1" dirty="0">
                <a:solidFill>
                  <a:srgbClr val="E12A3C"/>
                </a:solidFill>
              </a:rPr>
              <a:t> 1</a:t>
            </a:r>
            <a:endParaRPr lang="el-GR" b="1" dirty="0">
              <a:solidFill>
                <a:srgbClr val="E12A3C"/>
              </a:solidFill>
            </a:endParaRPr>
          </a:p>
        </p:txBody>
      </p:sp>
      <p:pic>
        <p:nvPicPr>
          <p:cNvPr id="8" name="Θέση περιεχομένου 4" descr="Χειρονομία διπλού πατήματος περίγραμμα">
            <a:extLst>
              <a:ext uri="{FF2B5EF4-FFF2-40B4-BE49-F238E27FC236}">
                <a16:creationId xmlns:a16="http://schemas.microsoft.com/office/drawing/2014/main" id="{104F1AFD-E1CB-4613-8288-A57667D5E56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77600" y="3428999"/>
            <a:ext cx="914400" cy="914400"/>
          </a:xfrm>
          <a:prstGeom prst="rect">
            <a:avLst/>
          </a:prstGeom>
        </p:spPr>
      </p:pic>
      <p:sp>
        <p:nvSpPr>
          <p:cNvPr id="11" name="TextBox 10">
            <a:extLst>
              <a:ext uri="{FF2B5EF4-FFF2-40B4-BE49-F238E27FC236}">
                <a16:creationId xmlns:a16="http://schemas.microsoft.com/office/drawing/2014/main" id="{ED2B3DB0-D90A-4D49-A5BF-E131F658F547}"/>
              </a:ext>
            </a:extLst>
          </p:cNvPr>
          <p:cNvSpPr txBox="1"/>
          <p:nvPr/>
        </p:nvSpPr>
        <p:spPr>
          <a:xfrm>
            <a:off x="3481754" y="4485165"/>
            <a:ext cx="5151258" cy="2252924"/>
          </a:xfrm>
          <a:prstGeom prst="rect">
            <a:avLst/>
          </a:prstGeom>
          <a:solidFill>
            <a:schemeClr val="bg1">
              <a:lumMod val="95000"/>
            </a:schemeClr>
          </a:solidFill>
          <a:ln>
            <a:solidFill>
              <a:srgbClr val="E12A3C"/>
            </a:solidFill>
          </a:ln>
        </p:spPr>
        <p:txBody>
          <a:bodyPr wrap="square">
            <a:spAutoFit/>
          </a:bodyPr>
          <a:lstStyle/>
          <a:p>
            <a:pPr algn="just">
              <a:lnSpc>
                <a:spcPct val="130000"/>
              </a:lnSpc>
            </a:pPr>
            <a:r>
              <a:rPr lang="el-GR" b="1" dirty="0">
                <a:latin typeface="Calibri" panose="020F0502020204030204" pitchFamily="34" charset="0"/>
                <a:ea typeface="MyriadPro-Regular"/>
                <a:cs typeface="Arial" panose="020B0604020202020204" pitchFamily="34" charset="0"/>
              </a:rPr>
              <a:t>Στοιχείο</a:t>
            </a:r>
            <a:r>
              <a:rPr lang="en-GB" b="1" dirty="0">
                <a:latin typeface="Calibri" panose="020F0502020204030204" pitchFamily="34" charset="0"/>
                <a:ea typeface="MyriadPro-Regular"/>
                <a:cs typeface="Arial" panose="020B0604020202020204" pitchFamily="34" charset="0"/>
              </a:rPr>
              <a:t> 2: </a:t>
            </a:r>
            <a:r>
              <a:rPr lang="el-GR" dirty="0">
                <a:latin typeface="Calibri" panose="020F0502020204030204" pitchFamily="34" charset="0"/>
                <a:ea typeface="MyriadPro-Regular"/>
                <a:cs typeface="Arial" panose="020B0604020202020204" pitchFamily="34" charset="0"/>
              </a:rPr>
              <a:t>Φυσικά, μπορείτε πάντα να ανατρέξετε στο φυλλάδιο "Ανάγκες και στρατηγικές" εάν δεν είστε σίγουροι για τη μία ή την άλλη ερώτηση. Αυτό δεν είναι τεστ ή σχολική εργασία. Μπορείτε επίσης να κάνετε αυτή την εμπειρία ιστορίας σε ζευγάρια με έναν φίλο και να μιλήσετε μαζί του στο μεταξύ</a:t>
            </a:r>
            <a:r>
              <a:rPr lang="en-GB" dirty="0">
                <a:latin typeface="Calibri" panose="020F0502020204030204" pitchFamily="34" charset="0"/>
                <a:ea typeface="MyriadPro-Regular"/>
                <a:cs typeface="Arial" panose="020B0604020202020204" pitchFamily="34" charset="0"/>
              </a:rPr>
              <a:t>.</a:t>
            </a:r>
          </a:p>
        </p:txBody>
      </p:sp>
      <p:sp>
        <p:nvSpPr>
          <p:cNvPr id="12" name="pop-up" descr="Click here for pop up information.">
            <a:extLst>
              <a:ext uri="{FF2B5EF4-FFF2-40B4-BE49-F238E27FC236}">
                <a16:creationId xmlns:a16="http://schemas.microsoft.com/office/drawing/2014/main" id="{CA9B313C-BF58-444D-9C1C-B0B1E36CD141}"/>
              </a:ext>
            </a:extLst>
          </p:cNvPr>
          <p:cNvSpPr/>
          <p:nvPr/>
        </p:nvSpPr>
        <p:spPr>
          <a:xfrm>
            <a:off x="9243994" y="4151056"/>
            <a:ext cx="1418137"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Στοιχείο</a:t>
            </a:r>
            <a:r>
              <a:rPr lang="en-US" b="1" dirty="0">
                <a:solidFill>
                  <a:srgbClr val="E12A3C"/>
                </a:solidFill>
              </a:rPr>
              <a:t> 2</a:t>
            </a:r>
            <a:endParaRPr lang="el-GR" b="1" dirty="0">
              <a:solidFill>
                <a:srgbClr val="E12A3C"/>
              </a:solidFill>
            </a:endParaRPr>
          </a:p>
        </p:txBody>
      </p:sp>
      <p:pic>
        <p:nvPicPr>
          <p:cNvPr id="13" name="Θέση περιεχομένου 4" descr="Χειρονομία διπλού πατήματος περίγραμμα">
            <a:extLst>
              <a:ext uri="{FF2B5EF4-FFF2-40B4-BE49-F238E27FC236}">
                <a16:creationId xmlns:a16="http://schemas.microsoft.com/office/drawing/2014/main" id="{47D63D7B-7BB1-49A6-A2FF-AA0B2AE25D9E}"/>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87348" y="4318110"/>
            <a:ext cx="914400" cy="914400"/>
          </a:xfrm>
          <a:prstGeom prst="rect">
            <a:avLst/>
          </a:prstGeom>
        </p:spPr>
      </p:pic>
    </p:spTree>
    <p:extLst>
      <p:ext uri="{BB962C8B-B14F-4D97-AF65-F5344CB8AC3E}">
        <p14:creationId xmlns:p14="http://schemas.microsoft.com/office/powerpoint/2010/main" val="14848550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6" grpId="0" animBg="1"/>
      <p:bldP spid="6" grpId="1" animBg="1"/>
      <p:bldP spid="11" grpId="0" animBg="1"/>
      <p:bldP spid="1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305987F-DC2A-4787-BB65-848A0AA073D5}"/>
              </a:ext>
            </a:extLst>
          </p:cNvPr>
          <p:cNvSpPr>
            <a:spLocks noGrp="1"/>
          </p:cNvSpPr>
          <p:nvPr>
            <p:ph type="title"/>
          </p:nvPr>
        </p:nvSpPr>
        <p:spPr/>
        <p:txBody>
          <a:bodyPr/>
          <a:lstStyle/>
          <a:p>
            <a:r>
              <a:rPr lang="el-GR" dirty="0"/>
              <a:t>Σταθμοί στην ιστορία της ανθρωπότητας</a:t>
            </a:r>
            <a:r>
              <a:rPr lang="en-US" dirty="0"/>
              <a:t>   </a:t>
            </a:r>
            <a:r>
              <a:rPr lang="en-US" sz="3200" dirty="0"/>
              <a:t>(1)</a:t>
            </a:r>
            <a:endParaRPr lang="en-GB" dirty="0"/>
          </a:p>
        </p:txBody>
      </p:sp>
      <p:sp>
        <p:nvSpPr>
          <p:cNvPr id="3" name="Θέση περιεχομένου 2">
            <a:extLst>
              <a:ext uri="{FF2B5EF4-FFF2-40B4-BE49-F238E27FC236}">
                <a16:creationId xmlns:a16="http://schemas.microsoft.com/office/drawing/2014/main" id="{A3322817-1AC6-4D16-B40B-8FC5618765CD}"/>
              </a:ext>
            </a:extLst>
          </p:cNvPr>
          <p:cNvSpPr>
            <a:spLocks noGrp="1"/>
          </p:cNvSpPr>
          <p:nvPr>
            <p:ph idx="1"/>
          </p:nvPr>
        </p:nvSpPr>
        <p:spPr>
          <a:xfrm>
            <a:off x="860363" y="2672731"/>
            <a:ext cx="10515600" cy="4133507"/>
          </a:xfrm>
        </p:spPr>
        <p:txBody>
          <a:bodyPr>
            <a:normAutofit fontScale="92500"/>
          </a:bodyPr>
          <a:lstStyle/>
          <a:p>
            <a:pPr algn="just">
              <a:lnSpc>
                <a:spcPct val="130000"/>
              </a:lnSpc>
              <a:tabLst>
                <a:tab pos="4380865" algn="l"/>
                <a:tab pos="4830445" algn="l"/>
              </a:tabLst>
            </a:pPr>
            <a:r>
              <a:rPr lang="el-GR" sz="2400" b="1" dirty="0">
                <a:latin typeface="Calibri" panose="020F0502020204030204" pitchFamily="34" charset="0"/>
                <a:ea typeface="MyriadPro-Regular"/>
                <a:cs typeface="Arial" panose="020B0604020202020204" pitchFamily="34" charset="0"/>
              </a:rPr>
              <a:t>Αποφασίστηκε</a:t>
            </a:r>
            <a:r>
              <a:rPr lang="el-GR" sz="2400" dirty="0">
                <a:latin typeface="Calibri" panose="020F0502020204030204" pitchFamily="34" charset="0"/>
                <a:ea typeface="MyriadPro-Regular"/>
                <a:cs typeface="Arial" panose="020B0604020202020204" pitchFamily="34" charset="0"/>
              </a:rPr>
              <a:t> να αφήσουμε πίσω το παλιό και να δοκιμάσουμε κάτι νέο και καλύτερο.</a:t>
            </a:r>
          </a:p>
          <a:p>
            <a:pPr algn="just">
              <a:lnSpc>
                <a:spcPct val="130000"/>
              </a:lnSpc>
              <a:tabLst>
                <a:tab pos="4380865" algn="l"/>
                <a:tab pos="4830445" algn="l"/>
              </a:tabLst>
            </a:pPr>
            <a:r>
              <a:rPr lang="el-GR" sz="2400" dirty="0">
                <a:latin typeface="Calibri" panose="020F0502020204030204" pitchFamily="34" charset="0"/>
                <a:ea typeface="MyriadPro-Regular"/>
                <a:cs typeface="Arial" panose="020B0604020202020204" pitchFamily="34" charset="0"/>
              </a:rPr>
              <a:t>Για να μπορέσετε να βιώσετε αυτές τις θεμελιώδεις </a:t>
            </a:r>
            <a:r>
              <a:rPr lang="el-GR" sz="2400" b="1" dirty="0">
                <a:latin typeface="Calibri" panose="020F0502020204030204" pitchFamily="34" charset="0"/>
                <a:ea typeface="MyriadPro-Regular"/>
                <a:cs typeface="Arial" panose="020B0604020202020204" pitchFamily="34" charset="0"/>
              </a:rPr>
              <a:t>αποφάσεις</a:t>
            </a:r>
            <a:r>
              <a:rPr lang="el-GR" sz="2400" dirty="0">
                <a:latin typeface="Calibri" panose="020F0502020204030204" pitchFamily="34" charset="0"/>
                <a:ea typeface="MyriadPro-Regular"/>
                <a:cs typeface="Arial" panose="020B0604020202020204" pitchFamily="34" charset="0"/>
              </a:rPr>
              <a:t> όσο πιο ζωντανά και έντονα γίνεται, ιστορικοί από την Ελλάδα, τη Γαλλία (</a:t>
            </a:r>
            <a:r>
              <a:rPr lang="el-GR" sz="2400" dirty="0" err="1">
                <a:latin typeface="Calibri" panose="020F0502020204030204" pitchFamily="34" charset="0"/>
                <a:ea typeface="MyriadPro-Regular"/>
                <a:cs typeface="Arial" panose="020B0604020202020204" pitchFamily="34" charset="0"/>
              </a:rPr>
              <a:t>La</a:t>
            </a:r>
            <a:r>
              <a:rPr lang="el-GR" sz="2400" dirty="0">
                <a:latin typeface="Calibri" panose="020F0502020204030204" pitchFamily="34" charset="0"/>
                <a:ea typeface="MyriadPro-Regular"/>
                <a:cs typeface="Arial" panose="020B0604020202020204" pitchFamily="34" charset="0"/>
              </a:rPr>
              <a:t> Reunion), την Αυστρία και τη Σουηδία μαζεύτηκαν και συγκέντρωσαν τις γνώσεις τους</a:t>
            </a:r>
            <a:r>
              <a:rPr lang="en-GB" sz="2400" dirty="0">
                <a:effectLst/>
                <a:latin typeface="Calibri" panose="020F0502020204030204" pitchFamily="34" charset="0"/>
                <a:ea typeface="MyriadPro-Regular"/>
                <a:cs typeface="Arial" panose="020B0604020202020204" pitchFamily="34" charset="0"/>
              </a:rPr>
              <a:t>:</a:t>
            </a:r>
          </a:p>
          <a:p>
            <a:pPr marL="800100" lvl="1" indent="-342900" algn="just">
              <a:lnSpc>
                <a:spcPct val="130000"/>
              </a:lnSpc>
              <a:buClr>
                <a:srgbClr val="ED7D31"/>
              </a:buClr>
              <a:buSzPts val="1600"/>
              <a:buFont typeface="Wingdings" panose="05000000000000000000" pitchFamily="2" charset="2"/>
              <a:buChar char=""/>
            </a:pPr>
            <a:r>
              <a:rPr lang="el-GR" dirty="0">
                <a:solidFill>
                  <a:srgbClr val="000000"/>
                </a:solidFill>
                <a:latin typeface="Calibri" panose="020F0502020204030204" pitchFamily="34" charset="0"/>
                <a:ea typeface="Calibri" panose="020F0502020204030204" pitchFamily="34" charset="0"/>
                <a:cs typeface="Arial" panose="020B0604020202020204" pitchFamily="34" charset="0"/>
              </a:rPr>
              <a:t>Πώς και κάτω από ποιες συνθήκες ζούσαν οι άνθρωποι εκείνη την εποχή</a:t>
            </a:r>
          </a:p>
          <a:p>
            <a:pPr marL="800100" lvl="1" indent="-342900" algn="just">
              <a:lnSpc>
                <a:spcPct val="130000"/>
              </a:lnSpc>
              <a:buClr>
                <a:srgbClr val="ED7D31"/>
              </a:buClr>
              <a:buSzPts val="1600"/>
              <a:buFont typeface="Wingdings" panose="05000000000000000000" pitchFamily="2" charset="2"/>
              <a:buChar char=""/>
            </a:pPr>
            <a:r>
              <a:rPr lang="el-GR" dirty="0">
                <a:solidFill>
                  <a:srgbClr val="000000"/>
                </a:solidFill>
                <a:latin typeface="Calibri" panose="020F0502020204030204" pitchFamily="34" charset="0"/>
                <a:ea typeface="Calibri" panose="020F0502020204030204" pitchFamily="34" charset="0"/>
                <a:cs typeface="Arial" panose="020B0604020202020204" pitchFamily="34" charset="0"/>
              </a:rPr>
              <a:t>Τι εικόνα είχαν για τον κόσμο</a:t>
            </a:r>
          </a:p>
          <a:p>
            <a:pPr marL="800100" lvl="1" indent="-342900" algn="just">
              <a:lnSpc>
                <a:spcPct val="130000"/>
              </a:lnSpc>
              <a:buClr>
                <a:srgbClr val="ED7D31"/>
              </a:buClr>
              <a:buSzPts val="1600"/>
              <a:buFont typeface="Wingdings" panose="05000000000000000000" pitchFamily="2" charset="2"/>
              <a:buChar char=""/>
            </a:pPr>
            <a:r>
              <a:rPr lang="el-GR" dirty="0">
                <a:solidFill>
                  <a:srgbClr val="000000"/>
                </a:solidFill>
                <a:latin typeface="Calibri" panose="020F0502020204030204" pitchFamily="34" charset="0"/>
                <a:ea typeface="Calibri" panose="020F0502020204030204" pitchFamily="34" charset="0"/>
                <a:cs typeface="Arial" panose="020B0604020202020204" pitchFamily="34" charset="0"/>
              </a:rPr>
              <a:t>Σε τι πίστευαν</a:t>
            </a:r>
          </a:p>
        </p:txBody>
      </p:sp>
      <p:pic>
        <p:nvPicPr>
          <p:cNvPr id="4" name="Grafik 106">
            <a:extLst>
              <a:ext uri="{FF2B5EF4-FFF2-40B4-BE49-F238E27FC236}">
                <a16:creationId xmlns:a16="http://schemas.microsoft.com/office/drawing/2014/main" id="{E7AB87A6-1EC4-4609-BF06-F384F00FE9C0}"/>
              </a:ext>
            </a:extLst>
          </p:cNvPr>
          <p:cNvPicPr>
            <a:picLocks noChangeAspect="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838200" y="1590425"/>
            <a:ext cx="9833721" cy="904240"/>
          </a:xfrm>
          <a:prstGeom prst="rect">
            <a:avLst/>
          </a:prstGeom>
          <a:noFill/>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19541A43-870C-4331-AD07-B04342BD8153}"/>
              </a:ext>
            </a:extLst>
          </p:cNvPr>
          <p:cNvSpPr txBox="1"/>
          <p:nvPr/>
        </p:nvSpPr>
        <p:spPr>
          <a:xfrm>
            <a:off x="2699038" y="1747990"/>
            <a:ext cx="6838251" cy="607218"/>
          </a:xfrm>
          <a:prstGeom prst="rect">
            <a:avLst/>
          </a:prstGeom>
          <a:noFill/>
        </p:spPr>
        <p:txBody>
          <a:bodyPr wrap="square">
            <a:spAutoFit/>
          </a:bodyPr>
          <a:lstStyle/>
          <a:p>
            <a:pPr algn="ctr">
              <a:lnSpc>
                <a:spcPct val="130000"/>
              </a:lnSpc>
              <a:tabLst>
                <a:tab pos="4380865" algn="l"/>
                <a:tab pos="4830445" algn="l"/>
              </a:tabLst>
            </a:pPr>
            <a:r>
              <a:rPr lang="el-GR" sz="2800" b="1" i="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Τι εννοούμε όταν λέμε σημεία καμπής;</a:t>
            </a:r>
            <a:endParaRPr lang="en-GB" sz="28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endParaRPr>
          </a:p>
        </p:txBody>
      </p:sp>
    </p:spTree>
    <p:extLst>
      <p:ext uri="{BB962C8B-B14F-4D97-AF65-F5344CB8AC3E}">
        <p14:creationId xmlns:p14="http://schemas.microsoft.com/office/powerpoint/2010/main" val="480789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110">
            <a:extLst>
              <a:ext uri="{FF2B5EF4-FFF2-40B4-BE49-F238E27FC236}">
                <a16:creationId xmlns:a16="http://schemas.microsoft.com/office/drawing/2014/main" id="{0D155777-0A3F-450C-9006-D555A5A4379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3044337" y="4344832"/>
            <a:ext cx="5731510" cy="904240"/>
          </a:xfrm>
          <a:prstGeom prst="rect">
            <a:avLst/>
          </a:prstGeom>
          <a:blipFill>
            <a:blip r:embed="rId3"/>
            <a:stretch>
              <a:fillRect/>
            </a:stretch>
          </a:blipFill>
          <a:ln>
            <a:noFill/>
          </a:ln>
          <a:extLst>
            <a:ext uri="{53640926-AAD7-44D8-BBD7-CCE9431645EC}">
              <a14:shadowObscured xmlns:a14="http://schemas.microsoft.com/office/drawing/2010/main"/>
            </a:ext>
          </a:extLst>
        </p:spPr>
      </p:pic>
      <p:sp>
        <p:nvSpPr>
          <p:cNvPr id="3" name="Θέση περιεχομένου 2">
            <a:extLst>
              <a:ext uri="{FF2B5EF4-FFF2-40B4-BE49-F238E27FC236}">
                <a16:creationId xmlns:a16="http://schemas.microsoft.com/office/drawing/2014/main" id="{A3322817-1AC6-4D16-B40B-8FC5618765CD}"/>
              </a:ext>
            </a:extLst>
          </p:cNvPr>
          <p:cNvSpPr>
            <a:spLocks noGrp="1"/>
          </p:cNvSpPr>
          <p:nvPr>
            <p:ph idx="1"/>
          </p:nvPr>
        </p:nvSpPr>
        <p:spPr>
          <a:xfrm>
            <a:off x="838200" y="1825625"/>
            <a:ext cx="10515600" cy="4667250"/>
          </a:xfrm>
        </p:spPr>
        <p:txBody>
          <a:bodyPr>
            <a:normAutofit/>
          </a:bodyPr>
          <a:lstStyle/>
          <a:p>
            <a:pPr algn="just">
              <a:lnSpc>
                <a:spcPct val="130000"/>
              </a:lnSpc>
              <a:tabLst>
                <a:tab pos="4380865" algn="l"/>
                <a:tab pos="4830445" algn="l"/>
              </a:tabLst>
            </a:pPr>
            <a:r>
              <a:rPr lang="el-GR" sz="2400" dirty="0">
                <a:latin typeface="Calibri" panose="020F0502020204030204" pitchFamily="34" charset="0"/>
                <a:ea typeface="MyriadPro-Regular"/>
                <a:cs typeface="Arial" panose="020B0604020202020204" pitchFamily="34" charset="0"/>
              </a:rPr>
              <a:t>Αυτό που δεν μπορούμε να ξέρουμε είναι πώς ένιωσαν προσωπικά και τι σκέφτηκαν. Και εδώ έρχεται η σειρά σας: </a:t>
            </a:r>
            <a:r>
              <a:rPr lang="el-GR" sz="2400" dirty="0">
                <a:solidFill>
                  <a:srgbClr val="0170B3"/>
                </a:solidFill>
                <a:latin typeface="Calibri" panose="020F0502020204030204" pitchFamily="34" charset="0"/>
                <a:ea typeface="MyriadPro-Regular"/>
                <a:cs typeface="Arial" panose="020B0604020202020204" pitchFamily="34" charset="0"/>
              </a:rPr>
              <a:t>το δεύτερο μέρος αυτού του φυλλαδίου έχει να κάνει με το να επαναφέρετε στη ζωή τους ανθρώπους που έδρασαν εκείνη την εποχή, βάζοντας τον εαυτό σας στη θέση τους.</a:t>
            </a:r>
          </a:p>
          <a:p>
            <a:pPr algn="just">
              <a:lnSpc>
                <a:spcPct val="130000"/>
              </a:lnSpc>
              <a:tabLst>
                <a:tab pos="4380865" algn="l"/>
                <a:tab pos="4830445" algn="l"/>
              </a:tabLst>
            </a:pPr>
            <a:endParaRPr lang="en-GB" sz="2400" dirty="0">
              <a:solidFill>
                <a:srgbClr val="0170B3"/>
              </a:solidFill>
              <a:effectLst/>
              <a:latin typeface="Calibri" panose="020F0502020204030204" pitchFamily="34" charset="0"/>
              <a:ea typeface="MyriadPro-Regular"/>
              <a:cs typeface="Arial" panose="020B0604020202020204" pitchFamily="34" charset="0"/>
            </a:endParaRPr>
          </a:p>
          <a:p>
            <a:pPr marL="0" indent="0" algn="ctr">
              <a:lnSpc>
                <a:spcPct val="130000"/>
              </a:lnSpc>
              <a:buNone/>
              <a:tabLst>
                <a:tab pos="4380865" algn="l"/>
                <a:tab pos="4830445" algn="l"/>
              </a:tabLst>
            </a:pPr>
            <a:r>
              <a:rPr lang="el-GR" b="1" i="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Θέλετε να συμμετάσχετε;</a:t>
            </a:r>
          </a:p>
        </p:txBody>
      </p:sp>
      <p:sp>
        <p:nvSpPr>
          <p:cNvPr id="2" name="Τίτλος 1">
            <a:extLst>
              <a:ext uri="{FF2B5EF4-FFF2-40B4-BE49-F238E27FC236}">
                <a16:creationId xmlns:a16="http://schemas.microsoft.com/office/drawing/2014/main" id="{2305987F-DC2A-4787-BB65-848A0AA073D5}"/>
              </a:ext>
            </a:extLst>
          </p:cNvPr>
          <p:cNvSpPr>
            <a:spLocks noGrp="1"/>
          </p:cNvSpPr>
          <p:nvPr>
            <p:ph type="title"/>
          </p:nvPr>
        </p:nvSpPr>
        <p:spPr/>
        <p:txBody>
          <a:bodyPr/>
          <a:lstStyle/>
          <a:p>
            <a:r>
              <a:rPr lang="el-GR" dirty="0"/>
              <a:t>Σταθμοί στην ιστορία της ανθρωπότητας</a:t>
            </a:r>
            <a:r>
              <a:rPr lang="en-US" dirty="0"/>
              <a:t>   </a:t>
            </a:r>
            <a:r>
              <a:rPr lang="en-US" sz="3200" dirty="0"/>
              <a:t>(2)</a:t>
            </a:r>
            <a:endParaRPr lang="en-GB" dirty="0"/>
          </a:p>
        </p:txBody>
      </p:sp>
    </p:spTree>
    <p:extLst>
      <p:ext uri="{BB962C8B-B14F-4D97-AF65-F5344CB8AC3E}">
        <p14:creationId xmlns:p14="http://schemas.microsoft.com/office/powerpoint/2010/main" val="798569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52D0920-A805-4A37-9E90-055CFCF427A3}"/>
              </a:ext>
            </a:extLst>
          </p:cNvPr>
          <p:cNvSpPr>
            <a:spLocks noGrp="1"/>
          </p:cNvSpPr>
          <p:nvPr>
            <p:ph type="title"/>
          </p:nvPr>
        </p:nvSpPr>
        <p:spPr>
          <a:xfrm>
            <a:off x="838200" y="365125"/>
            <a:ext cx="10940844" cy="1325563"/>
          </a:xfrm>
        </p:spPr>
        <p:txBody>
          <a:bodyPr/>
          <a:lstStyle/>
          <a:p>
            <a:r>
              <a:rPr lang="el-GR" dirty="0"/>
              <a:t>Πώς να χρησιμοποιήσετε αυτό το φυλλάδιο</a:t>
            </a:r>
            <a:r>
              <a:rPr lang="en-US" dirty="0"/>
              <a:t>  </a:t>
            </a:r>
            <a:r>
              <a:rPr lang="en-US" sz="3200" dirty="0"/>
              <a:t> (1)</a:t>
            </a:r>
            <a:endParaRPr lang="en-GB" dirty="0"/>
          </a:p>
        </p:txBody>
      </p:sp>
      <p:sp>
        <p:nvSpPr>
          <p:cNvPr id="3" name="Θέση περιεχομένου 2">
            <a:extLst>
              <a:ext uri="{FF2B5EF4-FFF2-40B4-BE49-F238E27FC236}">
                <a16:creationId xmlns:a16="http://schemas.microsoft.com/office/drawing/2014/main" id="{251C01BA-FC51-4992-BF1B-6E458B44C12D}"/>
              </a:ext>
            </a:extLst>
          </p:cNvPr>
          <p:cNvSpPr>
            <a:spLocks noGrp="1"/>
          </p:cNvSpPr>
          <p:nvPr>
            <p:ph idx="1"/>
          </p:nvPr>
        </p:nvSpPr>
        <p:spPr>
          <a:xfrm>
            <a:off x="838199" y="1825624"/>
            <a:ext cx="10940845" cy="4667251"/>
          </a:xfrm>
        </p:spPr>
        <p:txBody>
          <a:bodyPr>
            <a:normAutofit lnSpcReduction="10000"/>
          </a:bodyPr>
          <a:lstStyle/>
          <a:p>
            <a:pPr marL="0" indent="0">
              <a:spcAft>
                <a:spcPts val="1200"/>
              </a:spcAft>
              <a:buNone/>
            </a:pPr>
            <a:r>
              <a:rPr lang="el-GR" b="1" i="1" dirty="0"/>
              <a:t>Ελάτε και ταξιδέψτε μαζί μας στο παρελθόν</a:t>
            </a:r>
            <a:r>
              <a:rPr lang="en-US" b="1" i="1" dirty="0"/>
              <a:t>!</a:t>
            </a:r>
          </a:p>
          <a:p>
            <a:pPr>
              <a:spcAft>
                <a:spcPts val="1200"/>
              </a:spcAft>
            </a:pPr>
            <a:r>
              <a:rPr lang="el-GR" dirty="0"/>
              <a:t>Ζήστε την ιστορία από νέες προοπτικές! Σε αυτό το κεφάλαιο θα βρείτε ένα επιλεγμένο επεισόδιο στο οποίο χαράκτηκε η πορεία για μεγάλες αλλαγές</a:t>
            </a:r>
            <a:r>
              <a:rPr lang="en-US" dirty="0"/>
              <a:t>.</a:t>
            </a:r>
          </a:p>
          <a:p>
            <a:r>
              <a:rPr lang="el-GR" dirty="0"/>
              <a:t>Αρχικά, εξοικειωθείτε με το </a:t>
            </a:r>
            <a:r>
              <a:rPr lang="el-GR" b="1" dirty="0"/>
              <a:t>ιστορικό υπόβαθρο του επεισοδίου </a:t>
            </a:r>
            <a:r>
              <a:rPr lang="el-GR" dirty="0"/>
              <a:t>(Βήμα 1). Εδώ μπορείτε να ενημερωθείτε για τις συνθήκες διαβίωσης των ανθρώπων που ζούσαν στον τόπο όπου συνέβη το επεισόδιο εκείνη την περίοδο.</a:t>
            </a:r>
          </a:p>
          <a:p>
            <a:r>
              <a:rPr lang="el-GR" dirty="0"/>
              <a:t>Στο κεφάλαιο </a:t>
            </a:r>
            <a:r>
              <a:rPr lang="el-GR" sz="2900" i="1" dirty="0">
                <a:solidFill>
                  <a:srgbClr val="0170B3"/>
                </a:solidFill>
              </a:rPr>
              <a:t>«Η κατάσταση» </a:t>
            </a:r>
            <a:r>
              <a:rPr lang="el-GR" dirty="0"/>
              <a:t>θα βρείτε μια περιγραφή της </a:t>
            </a:r>
            <a:r>
              <a:rPr lang="el-GR" sz="2900" b="1" dirty="0"/>
              <a:t>πρόκλησης που αντιμετώπισαν οι άνθρωποι</a:t>
            </a:r>
            <a:r>
              <a:rPr lang="en-US" b="1" dirty="0"/>
              <a:t>.</a:t>
            </a:r>
          </a:p>
          <a:p>
            <a:pPr>
              <a:spcAft>
                <a:spcPts val="1200"/>
              </a:spcAft>
            </a:pPr>
            <a:endParaRPr lang="en-GB" dirty="0"/>
          </a:p>
        </p:txBody>
      </p:sp>
    </p:spTree>
    <p:extLst>
      <p:ext uri="{BB962C8B-B14F-4D97-AF65-F5344CB8AC3E}">
        <p14:creationId xmlns:p14="http://schemas.microsoft.com/office/powerpoint/2010/main" val="4097194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B59BFD-3506-4F63-870C-7A064B71E151}"/>
              </a:ext>
            </a:extLst>
          </p:cNvPr>
          <p:cNvSpPr>
            <a:spLocks noGrp="1"/>
          </p:cNvSpPr>
          <p:nvPr>
            <p:ph type="title"/>
          </p:nvPr>
        </p:nvSpPr>
        <p:spPr>
          <a:xfrm>
            <a:off x="838199" y="365125"/>
            <a:ext cx="10806953" cy="1325563"/>
          </a:xfrm>
        </p:spPr>
        <p:txBody>
          <a:bodyPr/>
          <a:lstStyle/>
          <a:p>
            <a:r>
              <a:rPr lang="el-GR" dirty="0"/>
              <a:t>Πώς να χρησιμοποιήσετε αυτό το φυλλάδιο</a:t>
            </a:r>
            <a:r>
              <a:rPr lang="en-US" dirty="0"/>
              <a:t>  </a:t>
            </a:r>
            <a:r>
              <a:rPr lang="en-US" sz="3200" dirty="0"/>
              <a:t> (2)</a:t>
            </a:r>
            <a:endParaRPr lang="en-GB" dirty="0"/>
          </a:p>
        </p:txBody>
      </p:sp>
      <p:sp>
        <p:nvSpPr>
          <p:cNvPr id="3" name="Θέση περιεχομένου 2">
            <a:extLst>
              <a:ext uri="{FF2B5EF4-FFF2-40B4-BE49-F238E27FC236}">
                <a16:creationId xmlns:a16="http://schemas.microsoft.com/office/drawing/2014/main" id="{8D4F1556-6234-4179-BCA9-EFA62D73A647}"/>
              </a:ext>
            </a:extLst>
          </p:cNvPr>
          <p:cNvSpPr>
            <a:spLocks noGrp="1"/>
          </p:cNvSpPr>
          <p:nvPr>
            <p:ph idx="1"/>
          </p:nvPr>
        </p:nvSpPr>
        <p:spPr/>
        <p:txBody>
          <a:bodyPr>
            <a:normAutofit/>
          </a:bodyPr>
          <a:lstStyle/>
          <a:p>
            <a:pPr algn="just">
              <a:lnSpc>
                <a:spcPct val="130000"/>
              </a:lnSpc>
              <a:tabLst>
                <a:tab pos="4380865" algn="l"/>
                <a:tab pos="4830445" algn="l"/>
              </a:tabLst>
            </a:pPr>
            <a:r>
              <a:rPr lang="el-GR" sz="2400" dirty="0">
                <a:latin typeface="Calibri" panose="020F0502020204030204" pitchFamily="34" charset="0"/>
                <a:ea typeface="MyriadPro-Regular"/>
                <a:cs typeface="Arial" panose="020B0604020202020204" pitchFamily="34" charset="0"/>
              </a:rPr>
              <a:t>Και τώρα μπορείτε να αναλάβετε δράση</a:t>
            </a:r>
            <a:r>
              <a:rPr lang="en-GB" sz="2400" dirty="0">
                <a:latin typeface="Calibri" panose="020F0502020204030204" pitchFamily="34" charset="0"/>
                <a:ea typeface="MyriadPro-Regular"/>
                <a:cs typeface="Arial" panose="020B0604020202020204" pitchFamily="34" charset="0"/>
              </a:rPr>
              <a:t>: </a:t>
            </a:r>
          </a:p>
          <a:p>
            <a:pPr lvl="1" algn="just">
              <a:lnSpc>
                <a:spcPct val="130000"/>
              </a:lnSpc>
              <a:buClr>
                <a:srgbClr val="1A7EBA"/>
              </a:buClr>
              <a:tabLst>
                <a:tab pos="4380865" algn="l"/>
                <a:tab pos="4830445" algn="l"/>
              </a:tabLst>
            </a:pPr>
            <a:r>
              <a:rPr lang="el-GR" dirty="0">
                <a:latin typeface="Calibri" panose="020F0502020204030204" pitchFamily="34" charset="0"/>
                <a:ea typeface="MyriadPro-Regular"/>
                <a:cs typeface="Arial" panose="020B0604020202020204" pitchFamily="34" charset="0"/>
              </a:rPr>
              <a:t>Στο κεφάλαιο </a:t>
            </a:r>
            <a:r>
              <a:rPr lang="el-GR" i="1" dirty="0">
                <a:solidFill>
                  <a:srgbClr val="0170B3"/>
                </a:solidFill>
                <a:latin typeface="Calibri" panose="020F0502020204030204" pitchFamily="34" charset="0"/>
                <a:ea typeface="MyriadPro-Regular"/>
                <a:cs typeface="Arial" panose="020B0604020202020204" pitchFamily="34" charset="0"/>
              </a:rPr>
              <a:t>«Τα πρόσωπα που εμπλέκονται»</a:t>
            </a:r>
            <a:r>
              <a:rPr lang="en-GB" dirty="0">
                <a:latin typeface="Calibri" panose="020F0502020204030204" pitchFamily="34" charset="0"/>
                <a:ea typeface="MyriadPro-Regular"/>
                <a:cs typeface="Arial" panose="020B0604020202020204" pitchFamily="34" charset="0"/>
              </a:rPr>
              <a:t>, </a:t>
            </a:r>
            <a:r>
              <a:rPr lang="el-GR" dirty="0">
                <a:latin typeface="Calibri" panose="020F0502020204030204" pitchFamily="34" charset="0"/>
                <a:ea typeface="MyriadPro-Regular"/>
                <a:cs typeface="Arial" panose="020B0604020202020204" pitchFamily="34" charset="0"/>
              </a:rPr>
              <a:t>διαφορετικά άτομα που βρίσκονταν στον χώρο που εκτυλίχθηκαν τα γεγονότα εκείνη την ώρα σας </a:t>
            </a:r>
            <a:r>
              <a:rPr lang="el-GR" b="1" dirty="0">
                <a:latin typeface="Calibri" panose="020F0502020204030204" pitchFamily="34" charset="0"/>
                <a:ea typeface="MyriadPro-Regular"/>
                <a:cs typeface="Arial" panose="020B0604020202020204" pitchFamily="34" charset="0"/>
              </a:rPr>
              <a:t>λένε για την κατάσταση</a:t>
            </a:r>
            <a:r>
              <a:rPr lang="el-GR" dirty="0">
                <a:latin typeface="Calibri" panose="020F0502020204030204" pitchFamily="34" charset="0"/>
                <a:ea typeface="MyriadPro-Regular"/>
                <a:cs typeface="Arial" panose="020B0604020202020204" pitchFamily="34" charset="0"/>
              </a:rPr>
              <a:t> από τη δική τους σκοπιά. </a:t>
            </a:r>
            <a:endParaRPr lang="en-GB" dirty="0">
              <a:latin typeface="Calibri" panose="020F0502020204030204" pitchFamily="34" charset="0"/>
              <a:ea typeface="MyriadPro-Regular"/>
              <a:cs typeface="Arial" panose="020B0604020202020204" pitchFamily="34" charset="0"/>
            </a:endParaRPr>
          </a:p>
          <a:p>
            <a:pPr algn="just">
              <a:lnSpc>
                <a:spcPct val="130000"/>
              </a:lnSpc>
              <a:tabLst>
                <a:tab pos="4380865" algn="l"/>
                <a:tab pos="4830445" algn="l"/>
              </a:tabLst>
            </a:pPr>
            <a:r>
              <a:rPr lang="el-GR" sz="2400" b="1" dirty="0">
                <a:latin typeface="Calibri" panose="020F0502020204030204" pitchFamily="34" charset="0"/>
                <a:ea typeface="MyriadPro-Regular"/>
                <a:cs typeface="Arial" panose="020B0604020202020204" pitchFamily="34" charset="0"/>
              </a:rPr>
              <a:t>Επιλέξτε ένα από τα άτομα για την ιστορική σας εμπειρία</a:t>
            </a:r>
            <a:r>
              <a:rPr lang="en-GB" sz="2400" b="1" dirty="0">
                <a:effectLst/>
                <a:latin typeface="Calibri" panose="020F0502020204030204" pitchFamily="34" charset="0"/>
                <a:ea typeface="MyriadPro-Regular"/>
                <a:cs typeface="Arial" panose="020B0604020202020204" pitchFamily="34" charset="0"/>
              </a:rPr>
              <a:t>.</a:t>
            </a:r>
          </a:p>
        </p:txBody>
      </p:sp>
    </p:spTree>
    <p:extLst>
      <p:ext uri="{BB962C8B-B14F-4D97-AF65-F5344CB8AC3E}">
        <p14:creationId xmlns:p14="http://schemas.microsoft.com/office/powerpoint/2010/main" val="3150663091"/>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AF370A2-0C57-47CB-8476-08A4328ED3A9}">
  <we:reference id="wa104381335" version="1.0.0.1" store="el-GR" storeType="OMEX"/>
  <we:alternateReferences>
    <we:reference id="WA104381335" version="1.0.0.1"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8138</TotalTime>
  <Words>11422</Words>
  <Application>Microsoft Office PowerPoint</Application>
  <PresentationFormat>Ευρεία οθόνη</PresentationFormat>
  <Paragraphs>285</Paragraphs>
  <Slides>38</Slides>
  <Notes>4</Notes>
  <HiddenSlides>0</HiddenSlides>
  <MMClips>7</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38</vt:i4>
      </vt:variant>
    </vt:vector>
  </HeadingPairs>
  <TitlesOfParts>
    <vt:vector size="45" baseType="lpstr">
      <vt:lpstr>Arial</vt:lpstr>
      <vt:lpstr>Calibri</vt:lpstr>
      <vt:lpstr>Calibri Light</vt:lpstr>
      <vt:lpstr>Courier New</vt:lpstr>
      <vt:lpstr>Open Sans</vt:lpstr>
      <vt:lpstr>Wingdings</vt:lpstr>
      <vt:lpstr>Θέμα του Office</vt:lpstr>
      <vt:lpstr>Μαθαίνοντας από την Ιστορία ...  Επεισόδιο 3</vt:lpstr>
      <vt:lpstr>Δήλωση πνευματικών δικαιωμάτων </vt:lpstr>
      <vt:lpstr>Εταίροι</vt:lpstr>
      <vt:lpstr>Παρουσίαση του PowerPoint</vt:lpstr>
      <vt:lpstr>Καλώς ΗΡΘΑΤΕ! </vt:lpstr>
      <vt:lpstr>Σταθμοί στην ιστορία της ανθρωπότητας   (1)</vt:lpstr>
      <vt:lpstr>Σταθμοί στην ιστορία της ανθρωπότητας   (2)</vt:lpstr>
      <vt:lpstr>Πώς να χρησιμοποιήσετε αυτό το φυλλάδιο   (1)</vt:lpstr>
      <vt:lpstr>Πώς να χρησιμοποιήσετε αυτό το φυλλάδιο   (2)</vt:lpstr>
      <vt:lpstr>Πώς να χρησιμοποιήσετε αυτό το φυλλάδιο   (3)</vt:lpstr>
      <vt:lpstr>Πώς να χρησιμοποιήσετε αυτό το φυλλάδιο   (4)</vt:lpstr>
      <vt:lpstr>Παρουσίαση του PowerPoint</vt:lpstr>
      <vt:lpstr>Βήμα 1: Εξοικειωθείτε με την κατάσταση</vt:lpstr>
      <vt:lpstr>Η κατάσταση</vt:lpstr>
      <vt:lpstr>Η κατάσταση (συνέχεια)</vt:lpstr>
      <vt:lpstr>Βήμα 2: Επιλέξτε ένα άτομο του οποίου τα βήματα θέλετε να ακολουθήσετε</vt:lpstr>
      <vt:lpstr>Τα πρόσωπα που εμπλέκονται</vt:lpstr>
      <vt:lpstr>Επιλέξτε ένα από αυτά τα τέσσερα άτομα </vt:lpstr>
      <vt:lpstr>Πρόσωπο 1: Λάμπρος, νερουλάς  από τα περίχωρα των Αθηνών</vt:lpstr>
      <vt:lpstr>Πρόσωπο 2: Κατερίνα-Ρόζα Μπότσαρη,  Κυρία επί των Τιμών της Βασίλισσας Αμαλίας</vt:lpstr>
      <vt:lpstr>Πρόσωπο 3: Δημήτριος Καλλέργης, στρατιωτικός</vt:lpstr>
      <vt:lpstr>Πρόσωπο 4: Βασίλισσα Αμαλία</vt:lpstr>
      <vt:lpstr>Βήμα 3: Στιγμές Ιστορίας  – Γίνετε εσείς ο πρωταγωνιστής</vt:lpstr>
      <vt:lpstr>Βήμα 4: Πώς είστε;</vt:lpstr>
      <vt:lpstr>Βήμα 5: Τι θα κάνατε τώρα;</vt:lpstr>
      <vt:lpstr>Βήμα 6: Στάση!</vt:lpstr>
      <vt:lpstr>Παρουσίαση του PowerPoint</vt:lpstr>
      <vt:lpstr>Παρουσίαση του PowerPoint</vt:lpstr>
      <vt:lpstr>Παρουσίαση του PowerPoint</vt:lpstr>
      <vt:lpstr>Παρουσίαση του PowerPoint</vt:lpstr>
      <vt:lpstr>Βήμα 7: Τώρα η επιλογή είναι δική σας</vt:lpstr>
      <vt:lpstr>Πώς συνεχίζεται η ιστορία</vt:lpstr>
      <vt:lpstr>Μαθαίνοντας από την ιστορία</vt:lpstr>
      <vt:lpstr>Μαθαίνοντας από την ιστορία</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pantelis balaouras</dc:creator>
  <cp:lastModifiedBy>pantelis balaouras</cp:lastModifiedBy>
  <cp:revision>518</cp:revision>
  <dcterms:created xsi:type="dcterms:W3CDTF">2021-09-21T19:32:53Z</dcterms:created>
  <dcterms:modified xsi:type="dcterms:W3CDTF">2022-11-14T15:30:03Z</dcterms:modified>
</cp:coreProperties>
</file>