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558" r:id="rId3"/>
    <p:sldId id="434" r:id="rId4"/>
    <p:sldId id="284" r:id="rId5"/>
    <p:sldId id="465" r:id="rId6"/>
    <p:sldId id="466" r:id="rId7"/>
    <p:sldId id="468" r:id="rId8"/>
    <p:sldId id="469" r:id="rId9"/>
    <p:sldId id="470" r:id="rId10"/>
    <p:sldId id="519" r:id="rId11"/>
    <p:sldId id="520" r:id="rId12"/>
    <p:sldId id="473" r:id="rId13"/>
    <p:sldId id="474" r:id="rId14"/>
    <p:sldId id="500" r:id="rId15"/>
    <p:sldId id="501" r:id="rId16"/>
    <p:sldId id="514" r:id="rId17"/>
    <p:sldId id="502" r:id="rId18"/>
    <p:sldId id="476" r:id="rId19"/>
    <p:sldId id="503" r:id="rId20"/>
    <p:sldId id="478" r:id="rId21"/>
    <p:sldId id="479" r:id="rId22"/>
    <p:sldId id="480" r:id="rId23"/>
    <p:sldId id="504" r:id="rId24"/>
    <p:sldId id="524" r:id="rId25"/>
    <p:sldId id="482" r:id="rId26"/>
    <p:sldId id="505" r:id="rId27"/>
    <p:sldId id="506" r:id="rId28"/>
    <p:sldId id="485" r:id="rId29"/>
    <p:sldId id="496" r:id="rId30"/>
    <p:sldId id="521" r:id="rId31"/>
    <p:sldId id="522" r:id="rId32"/>
    <p:sldId id="523" r:id="rId33"/>
    <p:sldId id="499" r:id="rId34"/>
    <p:sldId id="488" r:id="rId35"/>
    <p:sldId id="435"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0B3"/>
    <a:srgbClr val="80C141"/>
    <a:srgbClr val="F68122"/>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6835464"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4 - Ein großer Entdecker, der ein sehr schweres Leben hatte</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90EE853-298E-4379-A156-328C3A8C13AC}"/>
              </a:ext>
            </a:extLst>
          </p:cNvPr>
          <p:cNvSpPr txBox="1"/>
          <p:nvPr userDrawn="1"/>
        </p:nvSpPr>
        <p:spPr>
          <a:xfrm>
            <a:off x="13011" y="12069"/>
            <a:ext cx="720693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4 - Ein großer Entdecker, der ein sehr schweres Leben hatte</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de-DE" sz="1800" b="0" kern="0" noProof="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Wie die Geschichte weitergeht</a:t>
            </a:r>
          </a:p>
        </p:txBody>
      </p:sp>
      <p:sp>
        <p:nvSpPr>
          <p:cNvPr id="9" name="TextBox 8">
            <a:extLst>
              <a:ext uri="{FF2B5EF4-FFF2-40B4-BE49-F238E27FC236}">
                <a16:creationId xmlns:a16="http://schemas.microsoft.com/office/drawing/2014/main" id="{62FE4C29-DDD6-4EFF-896B-B1F782FA402D}"/>
              </a:ext>
            </a:extLst>
          </p:cNvPr>
          <p:cNvSpPr txBox="1"/>
          <p:nvPr userDrawn="1"/>
        </p:nvSpPr>
        <p:spPr>
          <a:xfrm>
            <a:off x="13011" y="12069"/>
            <a:ext cx="74164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4 - Ein großer Entdecker, der ein sehr schweres Leben hatte</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de-DE"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63DA7060-0F3B-4C5C-9DC4-E09619D818E4}"/>
              </a:ext>
            </a:extLst>
          </p:cNvPr>
          <p:cNvSpPr txBox="1"/>
          <p:nvPr userDrawn="1"/>
        </p:nvSpPr>
        <p:spPr>
          <a:xfrm>
            <a:off x="13011" y="12069"/>
            <a:ext cx="7978464"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4 - Ein großer Entdecker, der ein sehr schweres Leben hatte</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de-DE" noProof="0" dirty="0" err="1"/>
              <a:t>Κάντε</a:t>
            </a:r>
            <a:r>
              <a:rPr lang="de-DE" noProof="0" dirty="0"/>
              <a:t> </a:t>
            </a:r>
            <a:r>
              <a:rPr lang="de-DE" noProof="0" dirty="0" err="1"/>
              <a:t>κλικ</a:t>
            </a:r>
            <a:r>
              <a:rPr lang="de-DE" noProof="0" dirty="0"/>
              <a:t> </a:t>
            </a:r>
            <a:r>
              <a:rPr lang="de-DE" noProof="0" dirty="0" err="1"/>
              <a:t>γι</a:t>
            </a:r>
            <a:r>
              <a:rPr lang="de-DE" noProof="0" dirty="0"/>
              <a:t>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de-DE" noProof="0" dirty="0" err="1"/>
              <a:t>Στυλ</a:t>
            </a:r>
            <a:r>
              <a:rPr lang="de-DE" noProof="0" dirty="0"/>
              <a:t> </a:t>
            </a:r>
            <a:r>
              <a:rPr lang="de-DE" noProof="0" dirty="0" err="1"/>
              <a:t>κειμένου</a:t>
            </a:r>
            <a:r>
              <a:rPr lang="de-DE" noProof="0" dirty="0"/>
              <a:t> υπ</a:t>
            </a:r>
            <a:r>
              <a:rPr lang="de-DE" noProof="0" dirty="0" err="1"/>
              <a:t>οδείγμ</a:t>
            </a:r>
            <a:r>
              <a:rPr lang="de-DE" noProof="0" dirty="0"/>
              <a:t>ατος</a:t>
            </a:r>
          </a:p>
          <a:p>
            <a:pPr lvl="1"/>
            <a:r>
              <a:rPr lang="de-DE" noProof="0" dirty="0" err="1"/>
              <a:t>Δεύτερο</a:t>
            </a:r>
            <a:r>
              <a:rPr lang="de-DE" noProof="0" dirty="0"/>
              <a:t> επίπ</a:t>
            </a:r>
            <a:r>
              <a:rPr lang="de-DE" noProof="0" dirty="0" err="1"/>
              <a:t>εδο</a:t>
            </a:r>
            <a:endParaRPr lang="de-DE" noProof="0" dirty="0"/>
          </a:p>
          <a:p>
            <a:pPr lvl="2"/>
            <a:r>
              <a:rPr lang="de-DE" noProof="0" dirty="0" err="1"/>
              <a:t>Τρίτο</a:t>
            </a:r>
            <a:r>
              <a:rPr lang="de-DE" noProof="0" dirty="0"/>
              <a:t> επίπ</a:t>
            </a:r>
            <a:r>
              <a:rPr lang="de-DE" noProof="0" dirty="0" err="1"/>
              <a:t>εδο</a:t>
            </a:r>
            <a:endParaRPr lang="de-DE" noProof="0" dirty="0"/>
          </a:p>
          <a:p>
            <a:pPr lvl="3"/>
            <a:r>
              <a:rPr lang="de-DE" noProof="0" dirty="0" err="1"/>
              <a:t>Τέτ</a:t>
            </a:r>
            <a:r>
              <a:rPr lang="de-DE" noProof="0" dirty="0"/>
              <a:t>αρτο επίπεδο</a:t>
            </a:r>
          </a:p>
          <a:p>
            <a:pPr lvl="4"/>
            <a:r>
              <a:rPr lang="de-DE" noProof="0" dirty="0" err="1"/>
              <a:t>Πέμ</a:t>
            </a:r>
            <a:r>
              <a:rPr lang="de-DE" noProof="0" dirty="0"/>
              <a:t>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de-DE" noProof="0" smtClean="0"/>
              <a:t>14.11.2022</a:t>
            </a:fld>
            <a:endParaRPr lang="de-DE" noProof="0" dirty="0"/>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de-DE" noProof="0" dirty="0"/>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de-DE" noProof="0" smtClean="0"/>
              <a:t>‹#›</a:t>
            </a:fld>
            <a:endParaRPr lang="de-DE" noProof="0" dirty="0"/>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de-DE" noProof="0" dirty="0"/>
            </a:p>
          </p:txBody>
        </p:sp>
      </p:grpSp>
      <p:sp>
        <p:nvSpPr>
          <p:cNvPr id="12" name="TextBox 11">
            <a:extLst>
              <a:ext uri="{FF2B5EF4-FFF2-40B4-BE49-F238E27FC236}">
                <a16:creationId xmlns:a16="http://schemas.microsoft.com/office/drawing/2014/main" id="{31671965-FB7F-4E95-B41B-3E653BBD0232}"/>
              </a:ext>
            </a:extLst>
          </p:cNvPr>
          <p:cNvSpPr txBox="1"/>
          <p:nvPr userDrawn="1"/>
        </p:nvSpPr>
        <p:spPr>
          <a:xfrm>
            <a:off x="13011" y="12069"/>
            <a:ext cx="67306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4 - Ein großer Entdecker, der ein sehr schweres Leben hatte</a:t>
            </a: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wdp"/><Relationship Id="rId3" Type="http://schemas.openxmlformats.org/officeDocument/2006/relationships/image" Target="../media/image32.jpeg"/><Relationship Id="rId7" Type="http://schemas.openxmlformats.org/officeDocument/2006/relationships/image" Target="../media/image22.jpeg"/><Relationship Id="rId12"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34.jpeg"/><Relationship Id="rId10" Type="http://schemas.openxmlformats.org/officeDocument/2006/relationships/image" Target="../media/image17.svg"/><Relationship Id="rId4" Type="http://schemas.openxmlformats.org/officeDocument/2006/relationships/image" Target="../media/image33.jpe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de-DE" sz="4400" dirty="0">
                <a:solidFill>
                  <a:schemeClr val="bg1"/>
                </a:solidFill>
                <a:effectLst>
                  <a:outerShdw blurRad="38100" dist="38100" dir="2700000" algn="tl">
                    <a:srgbClr val="000000">
                      <a:alpha val="43137"/>
                    </a:srgbClr>
                  </a:outerShdw>
                </a:effectLst>
              </a:rPr>
              <a:t>Lernen wir aus der Geschichte </a:t>
            </a:r>
            <a:r>
              <a:rPr lang="en-US" sz="4400" dirty="0">
                <a:solidFill>
                  <a:schemeClr val="bg1"/>
                </a:solidFill>
                <a:effectLst>
                  <a:outerShdw blurRad="38100" dist="38100" dir="2700000" algn="tl">
                    <a:srgbClr val="000000">
                      <a:alpha val="43137"/>
                    </a:srgbClr>
                  </a:outerShdw>
                </a:effectLst>
              </a:rPr>
              <a:t>...</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Episode 4</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581525" y="3343026"/>
            <a:ext cx="7315200" cy="1655762"/>
          </a:xfrm>
        </p:spPr>
        <p:txBody>
          <a:bodyPr>
            <a:normAutofit fontScale="92500"/>
          </a:bodyPr>
          <a:lstStyle/>
          <a:p>
            <a:r>
              <a:rPr lang="de-DE" sz="4800" b="1" dirty="0">
                <a:solidFill>
                  <a:srgbClr val="FBE82A"/>
                </a:solidFill>
                <a:effectLst>
                  <a:outerShdw blurRad="38100" dist="38100" dir="2700000" algn="tl">
                    <a:srgbClr val="000000">
                      <a:alpha val="43137"/>
                    </a:srgbClr>
                  </a:outerShdw>
                </a:effectLst>
              </a:rPr>
              <a:t>Ein großer Entdecker, der ein sehr schweres Leben hatte</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latin typeface="+mj-lt"/>
              </a:rPr>
              <a:t>Dieses Projekt wurde mit Unterstützung der Europäischen Kommission finanziert. Die Verantwortung für den Inhalt dieser Veröffentlichung trägt allein der Verfasser; die Kommission haftet nicht für die weitere Verwendung der darin enthaltenen Angaben.</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a:t>
            </a:r>
            <a:r>
              <a:rPr lang="en-US" dirty="0"/>
              <a:t>  </a:t>
            </a:r>
            <a:r>
              <a:rPr lang="en-US" sz="3200" dirty="0"/>
              <a:t> (3)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77500" lnSpcReduction="20000"/>
          </a:bodyPr>
          <a:lstStyle/>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Natürlich wirst du auch erfahren, </a:t>
            </a:r>
            <a:r>
              <a:rPr lang="de-DE" b="1" dirty="0">
                <a:latin typeface="Calibri" panose="020F0502020204030204" pitchFamily="34" charset="0"/>
                <a:ea typeface="MyriadPro-Regular"/>
                <a:cs typeface="Arial" panose="020B0604020202020204" pitchFamily="34" charset="0"/>
              </a:rPr>
              <a:t>wie die Geschichte </a:t>
            </a:r>
            <a:r>
              <a:rPr lang="de-DE" dirty="0">
                <a:latin typeface="Calibri" panose="020F0502020204030204" pitchFamily="34" charset="0"/>
                <a:ea typeface="MyriadPro-Regular"/>
                <a:cs typeface="Arial" panose="020B0604020202020204" pitchFamily="34" charset="0"/>
              </a:rPr>
              <a:t>laut den historischen Berichten </a:t>
            </a:r>
            <a:r>
              <a:rPr lang="de-DE" b="1" dirty="0">
                <a:latin typeface="Calibri" panose="020F0502020204030204" pitchFamily="34" charset="0"/>
                <a:ea typeface="MyriadPro-Regular"/>
                <a:cs typeface="Arial" panose="020B0604020202020204" pitchFamily="34" charset="0"/>
              </a:rPr>
              <a:t>weitergegangen</a:t>
            </a:r>
            <a:r>
              <a:rPr lang="de-DE" dirty="0">
                <a:latin typeface="Calibri" panose="020F0502020204030204" pitchFamily="34" charset="0"/>
                <a:ea typeface="MyriadPro-Regular"/>
                <a:cs typeface="Arial" panose="020B0604020202020204" pitchFamily="34" charset="0"/>
              </a:rPr>
              <a:t> ist, </a:t>
            </a:r>
            <a:r>
              <a:rPr lang="de-DE" i="1" dirty="0">
                <a:latin typeface="Calibri" panose="020F0502020204030204" pitchFamily="34" charset="0"/>
                <a:ea typeface="MyriadPro-Regular"/>
                <a:cs typeface="Arial" panose="020B0604020202020204" pitchFamily="34" charset="0"/>
              </a:rPr>
              <a:t>aber dafür bitten wir dich um etwas Geduld</a:t>
            </a:r>
            <a:r>
              <a:rPr lang="de-DE" dirty="0">
                <a:latin typeface="Calibri" panose="020F0502020204030204" pitchFamily="34" charset="0"/>
                <a:ea typeface="MyriadPro-Regular"/>
                <a:cs typeface="Arial" panose="020B0604020202020204" pitchFamily="34" charset="0"/>
              </a:rPr>
              <a:t>.</a:t>
            </a:r>
            <a:endParaRPr lang="en-GB"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Schließlich würde es doch nur halb so viel Spaß machen, wenn du bereits alles im Vorhinein weißt</a:t>
            </a:r>
            <a:r>
              <a:rPr lang="en-GB" dirty="0">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Gehe stattdessen zum zweiten Teil dieses Heftes</a:t>
            </a:r>
            <a:r>
              <a:rPr lang="en-GB" dirty="0">
                <a:effectLst/>
                <a:latin typeface="Calibri" panose="020F0502020204030204" pitchFamily="34" charset="0"/>
                <a:ea typeface="MyriadPro-Regular"/>
                <a:cs typeface="Arial" panose="020B0604020202020204" pitchFamily="34" charset="0"/>
              </a:rPr>
              <a:t>,</a:t>
            </a:r>
          </a:p>
          <a:p>
            <a:pPr lvl="1" algn="just">
              <a:lnSpc>
                <a:spcPct val="130000"/>
              </a:lnSpc>
              <a:buClr>
                <a:srgbClr val="1A7EBA"/>
              </a:buClr>
              <a:tabLst>
                <a:tab pos="4380865" algn="l"/>
                <a:tab pos="4830445" algn="l"/>
              </a:tabLst>
            </a:pPr>
            <a:r>
              <a:rPr lang="de-DE" sz="2800" b="1" dirty="0">
                <a:latin typeface="Calibri" panose="020F0502020204030204" pitchFamily="34" charset="0"/>
                <a:ea typeface="MyriadPro-Regular"/>
                <a:cs typeface="Arial" panose="020B0604020202020204" pitchFamily="34" charset="0"/>
              </a:rPr>
              <a:t>schlüpfe in die Rolle der von dir gewählten Person und erlebe die Geschichte aus ihrer Sicht</a:t>
            </a:r>
            <a:r>
              <a:rPr lang="en-GB" sz="2800" b="1" dirty="0">
                <a:effectLst/>
                <a:latin typeface="Calibri" panose="020F0502020204030204" pitchFamily="34" charset="0"/>
                <a:ea typeface="MyriadPro-Regular"/>
                <a:cs typeface="Arial" panose="020B0604020202020204" pitchFamily="34" charset="0"/>
              </a:rPr>
              <a:t>. </a:t>
            </a:r>
          </a:p>
          <a:p>
            <a:pPr lvl="2">
              <a:lnSpc>
                <a:spcPct val="130000"/>
              </a:lnSpc>
              <a:buClr>
                <a:srgbClr val="F68122"/>
              </a:buClr>
              <a:tabLst>
                <a:tab pos="4380865" algn="l"/>
                <a:tab pos="4830445" algn="l"/>
              </a:tabLst>
            </a:pPr>
            <a:r>
              <a:rPr lang="de-DE" sz="2600" i="1" dirty="0">
                <a:latin typeface="Calibri" panose="020F0502020204030204" pitchFamily="34" charset="0"/>
                <a:cs typeface="Arial" panose="020B0604020202020204" pitchFamily="34" charset="0"/>
              </a:rPr>
              <a:t>Was beschäftigt dich, wenn du in dieser Rolle bist? </a:t>
            </a:r>
          </a:p>
          <a:p>
            <a:pPr lvl="2">
              <a:lnSpc>
                <a:spcPct val="130000"/>
              </a:lnSpc>
              <a:buClr>
                <a:srgbClr val="F68122"/>
              </a:buClr>
              <a:tabLst>
                <a:tab pos="4380865" algn="l"/>
                <a:tab pos="4830445" algn="l"/>
              </a:tabLst>
            </a:pPr>
            <a:r>
              <a:rPr lang="de-DE" sz="2600" i="1" dirty="0">
                <a:latin typeface="Calibri" panose="020F0502020204030204" pitchFamily="34" charset="0"/>
                <a:cs typeface="Arial" panose="020B0604020202020204" pitchFamily="34" charset="0"/>
              </a:rPr>
              <a:t>Wie würdest du handeln</a:t>
            </a:r>
            <a:r>
              <a:rPr lang="en-GB" sz="2600" i="1" dirty="0">
                <a:latin typeface="Calibri" panose="020F0502020204030204" pitchFamily="34" charset="0"/>
                <a:cs typeface="Arial" panose="020B0604020202020204" pitchFamily="34" charset="0"/>
              </a:rPr>
              <a:t>?</a:t>
            </a:r>
          </a:p>
          <a:p>
            <a:pPr marL="0" indent="0">
              <a:buNone/>
            </a:pPr>
            <a:endParaRPr lang="en-GB" sz="3600" dirty="0"/>
          </a:p>
        </p:txBody>
      </p:sp>
    </p:spTree>
    <p:extLst>
      <p:ext uri="{BB962C8B-B14F-4D97-AF65-F5344CB8AC3E}">
        <p14:creationId xmlns:p14="http://schemas.microsoft.com/office/powerpoint/2010/main" val="152966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a:t>
            </a:r>
            <a:r>
              <a:rPr lang="en-US" dirty="0"/>
              <a:t>  </a:t>
            </a:r>
            <a:r>
              <a:rPr lang="en-US" sz="3200" dirty="0"/>
              <a:t> (4)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Folge den </a:t>
            </a:r>
            <a:r>
              <a:rPr lang="de-DE" sz="2400" b="1" dirty="0">
                <a:latin typeface="Calibri" panose="020F0502020204030204" pitchFamily="34" charset="0"/>
                <a:ea typeface="MyriadPro-Regular"/>
                <a:cs typeface="Arial" panose="020B0604020202020204" pitchFamily="34" charset="0"/>
              </a:rPr>
              <a:t>einzelnen Schritten </a:t>
            </a:r>
            <a:r>
              <a:rPr lang="de-DE" sz="2400" dirty="0">
                <a:latin typeface="Calibri" panose="020F0502020204030204" pitchFamily="34" charset="0"/>
                <a:ea typeface="MyriadPro-Regular"/>
                <a:cs typeface="Arial" panose="020B0604020202020204" pitchFamily="34" charset="0"/>
              </a:rPr>
              <a:t>und sieh dir erst ganz zum Schluss an, wie die Geschichte tatsächlich weiter gegangen ist. </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Wenn du mehr darüber wissen willst, frage deine Lehrerin oder deinen Lehrer für Geschichte, sie oder er freut sich sicher über dein Interesse und erzählt dir sicher gerne mehr darüber.</a:t>
            </a:r>
            <a:endParaRPr lang="en-GB" sz="3600" dirty="0"/>
          </a:p>
        </p:txBody>
      </p:sp>
    </p:spTree>
    <p:extLst>
      <p:ext uri="{BB962C8B-B14F-4D97-AF65-F5344CB8AC3E}">
        <p14:creationId xmlns:p14="http://schemas.microsoft.com/office/powerpoint/2010/main" val="79834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Die einzelnen Schritte</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xfrm>
            <a:off x="838200" y="1825625"/>
            <a:ext cx="7103076" cy="2845456"/>
          </a:xfrm>
        </p:spPr>
        <p:txBody>
          <a:bodyPr/>
          <a:lstStyle/>
          <a:p>
            <a:r>
              <a:rPr lang="de-DE" sz="2000" b="1" dirty="0">
                <a:latin typeface="Calibri" panose="020F0502020204030204" pitchFamily="34" charset="0"/>
                <a:ea typeface="MyriadPro-Regular"/>
                <a:cs typeface="Arial" panose="020B0604020202020204" pitchFamily="34" charset="0"/>
              </a:rPr>
              <a:t>Lies dir </a:t>
            </a:r>
            <a:endParaRPr lang="de-DE" sz="2000" b="1" dirty="0">
              <a:effectLst/>
              <a:latin typeface="Calibri" panose="020F0502020204030204" pitchFamily="34" charset="0"/>
              <a:ea typeface="MyriadPro-Regular"/>
              <a:cs typeface="Arial" panose="020B0604020202020204" pitchFamily="34" charset="0"/>
            </a:endParaRPr>
          </a:p>
          <a:p>
            <a:pPr lvl="1"/>
            <a:r>
              <a:rPr lang="de-DE" sz="2000" dirty="0">
                <a:latin typeface="Calibri" panose="020F0502020204030204" pitchFamily="34" charset="0"/>
                <a:ea typeface="MyriadPro-Regular"/>
                <a:cs typeface="Arial" panose="020B0604020202020204" pitchFamily="34" charset="0"/>
              </a:rPr>
              <a:t>die Beschreibung der Episode </a:t>
            </a:r>
          </a:p>
          <a:p>
            <a:endParaRPr lang="de-DE" sz="300" dirty="0">
              <a:effectLst/>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Zögere nicht, deine Lehrerin oder deinen Lehrer zu fragen, wenn du dich nicht auskennst oder weitere Verständnisfragen hast. Du kannst auch im Internet weiter recherchieren, wenn dich ein Thema besonders interessiert</a:t>
            </a:r>
            <a:r>
              <a:rPr lang="de-DE" sz="1800" dirty="0">
                <a:effectLst/>
                <a:latin typeface="Calibri" panose="020F0502020204030204" pitchFamily="34" charset="0"/>
                <a:ea typeface="MyriadPro-Regular"/>
                <a:cs typeface="Arial" panose="020B0604020202020204" pitchFamily="34" charset="0"/>
              </a:rPr>
              <a:t>.</a:t>
            </a:r>
            <a:endParaRPr lang="de-DE" dirty="0"/>
          </a:p>
        </p:txBody>
      </p:sp>
      <p:sp>
        <p:nvSpPr>
          <p:cNvPr id="7" name="TextBox 6">
            <a:extLst>
              <a:ext uri="{FF2B5EF4-FFF2-40B4-BE49-F238E27FC236}">
                <a16:creationId xmlns:a16="http://schemas.microsoft.com/office/drawing/2014/main" id="{CD9AC42D-679B-4B3C-A8A8-71517BB10085}"/>
              </a:ext>
            </a:extLst>
          </p:cNvPr>
          <p:cNvSpPr txBox="1"/>
          <p:nvPr/>
        </p:nvSpPr>
        <p:spPr>
          <a:xfrm>
            <a:off x="528176" y="4490899"/>
            <a:ext cx="11135647" cy="2308324"/>
          </a:xfrm>
          <a:custGeom>
            <a:avLst/>
            <a:gdLst>
              <a:gd name="connsiteX0" fmla="*/ 0 w 11135647"/>
              <a:gd name="connsiteY0" fmla="*/ 0 h 2308324"/>
              <a:gd name="connsiteX1" fmla="*/ 808800 w 11135647"/>
              <a:gd name="connsiteY1" fmla="*/ 0 h 2308324"/>
              <a:gd name="connsiteX2" fmla="*/ 1617599 w 11135647"/>
              <a:gd name="connsiteY2" fmla="*/ 0 h 2308324"/>
              <a:gd name="connsiteX3" fmla="*/ 2315042 w 11135647"/>
              <a:gd name="connsiteY3" fmla="*/ 0 h 2308324"/>
              <a:gd name="connsiteX4" fmla="*/ 3012486 w 11135647"/>
              <a:gd name="connsiteY4" fmla="*/ 0 h 2308324"/>
              <a:gd name="connsiteX5" fmla="*/ 3264503 w 11135647"/>
              <a:gd name="connsiteY5" fmla="*/ 0 h 2308324"/>
              <a:gd name="connsiteX6" fmla="*/ 3850590 w 11135647"/>
              <a:gd name="connsiteY6" fmla="*/ 0 h 2308324"/>
              <a:gd name="connsiteX7" fmla="*/ 4325320 w 11135647"/>
              <a:gd name="connsiteY7" fmla="*/ 0 h 2308324"/>
              <a:gd name="connsiteX8" fmla="*/ 4911406 w 11135647"/>
              <a:gd name="connsiteY8" fmla="*/ 0 h 2308324"/>
              <a:gd name="connsiteX9" fmla="*/ 5386137 w 11135647"/>
              <a:gd name="connsiteY9" fmla="*/ 0 h 2308324"/>
              <a:gd name="connsiteX10" fmla="*/ 6194936 w 11135647"/>
              <a:gd name="connsiteY10" fmla="*/ 0 h 2308324"/>
              <a:gd name="connsiteX11" fmla="*/ 6781023 w 11135647"/>
              <a:gd name="connsiteY11" fmla="*/ 0 h 2308324"/>
              <a:gd name="connsiteX12" fmla="*/ 7255753 w 11135647"/>
              <a:gd name="connsiteY12" fmla="*/ 0 h 2308324"/>
              <a:gd name="connsiteX13" fmla="*/ 7619127 w 11135647"/>
              <a:gd name="connsiteY13" fmla="*/ 0 h 2308324"/>
              <a:gd name="connsiteX14" fmla="*/ 8427927 w 11135647"/>
              <a:gd name="connsiteY14" fmla="*/ 0 h 2308324"/>
              <a:gd name="connsiteX15" fmla="*/ 8679944 w 11135647"/>
              <a:gd name="connsiteY15" fmla="*/ 0 h 2308324"/>
              <a:gd name="connsiteX16" fmla="*/ 9043318 w 11135647"/>
              <a:gd name="connsiteY16" fmla="*/ 0 h 2308324"/>
              <a:gd name="connsiteX17" fmla="*/ 9852117 w 11135647"/>
              <a:gd name="connsiteY17" fmla="*/ 0 h 2308324"/>
              <a:gd name="connsiteX18" fmla="*/ 10438204 w 11135647"/>
              <a:gd name="connsiteY18" fmla="*/ 0 h 2308324"/>
              <a:gd name="connsiteX19" fmla="*/ 11135647 w 11135647"/>
              <a:gd name="connsiteY19" fmla="*/ 0 h 2308324"/>
              <a:gd name="connsiteX20" fmla="*/ 11135647 w 11135647"/>
              <a:gd name="connsiteY20" fmla="*/ 600164 h 2308324"/>
              <a:gd name="connsiteX21" fmla="*/ 11135647 w 11135647"/>
              <a:gd name="connsiteY21" fmla="*/ 1154162 h 2308324"/>
              <a:gd name="connsiteX22" fmla="*/ 11135647 w 11135647"/>
              <a:gd name="connsiteY22" fmla="*/ 1708160 h 2308324"/>
              <a:gd name="connsiteX23" fmla="*/ 11135647 w 11135647"/>
              <a:gd name="connsiteY23" fmla="*/ 2308324 h 2308324"/>
              <a:gd name="connsiteX24" fmla="*/ 10549560 w 11135647"/>
              <a:gd name="connsiteY24" fmla="*/ 2308324 h 2308324"/>
              <a:gd name="connsiteX25" fmla="*/ 10297543 w 11135647"/>
              <a:gd name="connsiteY25" fmla="*/ 2308324 h 2308324"/>
              <a:gd name="connsiteX26" fmla="*/ 9600100 w 11135647"/>
              <a:gd name="connsiteY26" fmla="*/ 2308324 h 2308324"/>
              <a:gd name="connsiteX27" fmla="*/ 9125370 w 11135647"/>
              <a:gd name="connsiteY27" fmla="*/ 2308324 h 2308324"/>
              <a:gd name="connsiteX28" fmla="*/ 8539283 w 11135647"/>
              <a:gd name="connsiteY28" fmla="*/ 2308324 h 2308324"/>
              <a:gd name="connsiteX29" fmla="*/ 8287266 w 11135647"/>
              <a:gd name="connsiteY29" fmla="*/ 2308324 h 2308324"/>
              <a:gd name="connsiteX30" fmla="*/ 7478466 w 11135647"/>
              <a:gd name="connsiteY30" fmla="*/ 2308324 h 2308324"/>
              <a:gd name="connsiteX31" fmla="*/ 7115092 w 11135647"/>
              <a:gd name="connsiteY31" fmla="*/ 2308324 h 2308324"/>
              <a:gd name="connsiteX32" fmla="*/ 6640362 w 11135647"/>
              <a:gd name="connsiteY32" fmla="*/ 2308324 h 2308324"/>
              <a:gd name="connsiteX33" fmla="*/ 6276988 w 11135647"/>
              <a:gd name="connsiteY33" fmla="*/ 2308324 h 2308324"/>
              <a:gd name="connsiteX34" fmla="*/ 6024971 w 11135647"/>
              <a:gd name="connsiteY34" fmla="*/ 2308324 h 2308324"/>
              <a:gd name="connsiteX35" fmla="*/ 5438884 w 11135647"/>
              <a:gd name="connsiteY35" fmla="*/ 2308324 h 2308324"/>
              <a:gd name="connsiteX36" fmla="*/ 4964154 w 11135647"/>
              <a:gd name="connsiteY36" fmla="*/ 2308324 h 2308324"/>
              <a:gd name="connsiteX37" fmla="*/ 4489424 w 11135647"/>
              <a:gd name="connsiteY37" fmla="*/ 2308324 h 2308324"/>
              <a:gd name="connsiteX38" fmla="*/ 3680624 w 11135647"/>
              <a:gd name="connsiteY38" fmla="*/ 2308324 h 2308324"/>
              <a:gd name="connsiteX39" fmla="*/ 3205894 w 11135647"/>
              <a:gd name="connsiteY39" fmla="*/ 2308324 h 2308324"/>
              <a:gd name="connsiteX40" fmla="*/ 2731164 w 11135647"/>
              <a:gd name="connsiteY40" fmla="*/ 2308324 h 2308324"/>
              <a:gd name="connsiteX41" fmla="*/ 2145077 w 11135647"/>
              <a:gd name="connsiteY41" fmla="*/ 2308324 h 2308324"/>
              <a:gd name="connsiteX42" fmla="*/ 1558991 w 11135647"/>
              <a:gd name="connsiteY42" fmla="*/ 2308324 h 2308324"/>
              <a:gd name="connsiteX43" fmla="*/ 750191 w 11135647"/>
              <a:gd name="connsiteY43" fmla="*/ 2308324 h 2308324"/>
              <a:gd name="connsiteX44" fmla="*/ 498174 w 11135647"/>
              <a:gd name="connsiteY44" fmla="*/ 2308324 h 2308324"/>
              <a:gd name="connsiteX45" fmla="*/ 0 w 11135647"/>
              <a:gd name="connsiteY45" fmla="*/ 2308324 h 2308324"/>
              <a:gd name="connsiteX46" fmla="*/ 0 w 11135647"/>
              <a:gd name="connsiteY46" fmla="*/ 1754326 h 2308324"/>
              <a:gd name="connsiteX47" fmla="*/ 0 w 11135647"/>
              <a:gd name="connsiteY47" fmla="*/ 1223412 h 2308324"/>
              <a:gd name="connsiteX48" fmla="*/ 0 w 11135647"/>
              <a:gd name="connsiteY48" fmla="*/ 715580 h 2308324"/>
              <a:gd name="connsiteX49" fmla="*/ 0 w 11135647"/>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135647" h="2308324" fill="none" extrusionOk="0">
                <a:moveTo>
                  <a:pt x="0" y="0"/>
                </a:moveTo>
                <a:cubicBezTo>
                  <a:pt x="317115" y="-72787"/>
                  <a:pt x="499459" y="45035"/>
                  <a:pt x="808800" y="0"/>
                </a:cubicBezTo>
                <a:cubicBezTo>
                  <a:pt x="1118141" y="-45035"/>
                  <a:pt x="1346929" y="75344"/>
                  <a:pt x="1617599" y="0"/>
                </a:cubicBezTo>
                <a:cubicBezTo>
                  <a:pt x="1888269" y="-75344"/>
                  <a:pt x="2090194" y="18191"/>
                  <a:pt x="2315042" y="0"/>
                </a:cubicBezTo>
                <a:cubicBezTo>
                  <a:pt x="2539890" y="-18191"/>
                  <a:pt x="2676256" y="68185"/>
                  <a:pt x="3012486" y="0"/>
                </a:cubicBezTo>
                <a:cubicBezTo>
                  <a:pt x="3348716" y="-68185"/>
                  <a:pt x="3196818" y="3172"/>
                  <a:pt x="3264503" y="0"/>
                </a:cubicBezTo>
                <a:cubicBezTo>
                  <a:pt x="3332188" y="-3172"/>
                  <a:pt x="3659597" y="39716"/>
                  <a:pt x="3850590" y="0"/>
                </a:cubicBezTo>
                <a:cubicBezTo>
                  <a:pt x="4041583" y="-39716"/>
                  <a:pt x="4171260" y="54013"/>
                  <a:pt x="4325320" y="0"/>
                </a:cubicBezTo>
                <a:cubicBezTo>
                  <a:pt x="4479380" y="-54013"/>
                  <a:pt x="4709974" y="69683"/>
                  <a:pt x="4911406" y="0"/>
                </a:cubicBezTo>
                <a:cubicBezTo>
                  <a:pt x="5112838" y="-69683"/>
                  <a:pt x="5234330" y="31082"/>
                  <a:pt x="5386137" y="0"/>
                </a:cubicBezTo>
                <a:cubicBezTo>
                  <a:pt x="5537944" y="-31082"/>
                  <a:pt x="5924248" y="3135"/>
                  <a:pt x="6194936" y="0"/>
                </a:cubicBezTo>
                <a:cubicBezTo>
                  <a:pt x="6465624" y="-3135"/>
                  <a:pt x="6629693" y="64435"/>
                  <a:pt x="6781023" y="0"/>
                </a:cubicBezTo>
                <a:cubicBezTo>
                  <a:pt x="6932353" y="-64435"/>
                  <a:pt x="7124947" y="16431"/>
                  <a:pt x="7255753" y="0"/>
                </a:cubicBezTo>
                <a:cubicBezTo>
                  <a:pt x="7386559" y="-16431"/>
                  <a:pt x="7452192" y="41606"/>
                  <a:pt x="7619127" y="0"/>
                </a:cubicBezTo>
                <a:cubicBezTo>
                  <a:pt x="7786062" y="-41606"/>
                  <a:pt x="8075468" y="70953"/>
                  <a:pt x="8427927" y="0"/>
                </a:cubicBezTo>
                <a:cubicBezTo>
                  <a:pt x="8780386" y="-70953"/>
                  <a:pt x="8586306" y="8812"/>
                  <a:pt x="8679944" y="0"/>
                </a:cubicBezTo>
                <a:cubicBezTo>
                  <a:pt x="8773582" y="-8812"/>
                  <a:pt x="8940287" y="28301"/>
                  <a:pt x="9043318" y="0"/>
                </a:cubicBezTo>
                <a:cubicBezTo>
                  <a:pt x="9146349" y="-28301"/>
                  <a:pt x="9618291" y="29103"/>
                  <a:pt x="9852117" y="0"/>
                </a:cubicBezTo>
                <a:cubicBezTo>
                  <a:pt x="10085943" y="-29103"/>
                  <a:pt x="10189603" y="22359"/>
                  <a:pt x="10438204" y="0"/>
                </a:cubicBezTo>
                <a:cubicBezTo>
                  <a:pt x="10686805" y="-22359"/>
                  <a:pt x="10819403" y="49348"/>
                  <a:pt x="11135647" y="0"/>
                </a:cubicBezTo>
                <a:cubicBezTo>
                  <a:pt x="11142326" y="166269"/>
                  <a:pt x="11083280" y="465762"/>
                  <a:pt x="11135647" y="600164"/>
                </a:cubicBezTo>
                <a:cubicBezTo>
                  <a:pt x="11188014" y="734566"/>
                  <a:pt x="11107286" y="1030129"/>
                  <a:pt x="11135647" y="1154162"/>
                </a:cubicBezTo>
                <a:cubicBezTo>
                  <a:pt x="11164008" y="1278195"/>
                  <a:pt x="11090786" y="1572295"/>
                  <a:pt x="11135647" y="1708160"/>
                </a:cubicBezTo>
                <a:cubicBezTo>
                  <a:pt x="11180508" y="1844025"/>
                  <a:pt x="11071881" y="2109337"/>
                  <a:pt x="11135647" y="2308324"/>
                </a:cubicBezTo>
                <a:cubicBezTo>
                  <a:pt x="10972592" y="2355681"/>
                  <a:pt x="10733930" y="2243055"/>
                  <a:pt x="10549560" y="2308324"/>
                </a:cubicBezTo>
                <a:cubicBezTo>
                  <a:pt x="10365190" y="2373593"/>
                  <a:pt x="10393120" y="2307672"/>
                  <a:pt x="10297543" y="2308324"/>
                </a:cubicBezTo>
                <a:cubicBezTo>
                  <a:pt x="10201966" y="2308976"/>
                  <a:pt x="9774338" y="2275261"/>
                  <a:pt x="9600100" y="2308324"/>
                </a:cubicBezTo>
                <a:cubicBezTo>
                  <a:pt x="9425862" y="2341387"/>
                  <a:pt x="9319657" y="2277198"/>
                  <a:pt x="9125370" y="2308324"/>
                </a:cubicBezTo>
                <a:cubicBezTo>
                  <a:pt x="8931083" y="2339450"/>
                  <a:pt x="8676206" y="2277619"/>
                  <a:pt x="8539283" y="2308324"/>
                </a:cubicBezTo>
                <a:cubicBezTo>
                  <a:pt x="8402360" y="2339029"/>
                  <a:pt x="8338196" y="2282352"/>
                  <a:pt x="8287266" y="2308324"/>
                </a:cubicBezTo>
                <a:cubicBezTo>
                  <a:pt x="8236336" y="2334296"/>
                  <a:pt x="7859226" y="2231354"/>
                  <a:pt x="7478466" y="2308324"/>
                </a:cubicBezTo>
                <a:cubicBezTo>
                  <a:pt x="7097706" y="2385294"/>
                  <a:pt x="7224576" y="2307705"/>
                  <a:pt x="7115092" y="2308324"/>
                </a:cubicBezTo>
                <a:cubicBezTo>
                  <a:pt x="7005608" y="2308943"/>
                  <a:pt x="6824388" y="2300532"/>
                  <a:pt x="6640362" y="2308324"/>
                </a:cubicBezTo>
                <a:cubicBezTo>
                  <a:pt x="6456336" y="2316116"/>
                  <a:pt x="6358318" y="2282935"/>
                  <a:pt x="6276988" y="2308324"/>
                </a:cubicBezTo>
                <a:cubicBezTo>
                  <a:pt x="6195658" y="2333713"/>
                  <a:pt x="6116230" y="2289982"/>
                  <a:pt x="6024971" y="2308324"/>
                </a:cubicBezTo>
                <a:cubicBezTo>
                  <a:pt x="5933712" y="2326666"/>
                  <a:pt x="5583644" y="2276750"/>
                  <a:pt x="5438884" y="2308324"/>
                </a:cubicBezTo>
                <a:cubicBezTo>
                  <a:pt x="5294124" y="2339898"/>
                  <a:pt x="5165879" y="2262393"/>
                  <a:pt x="4964154" y="2308324"/>
                </a:cubicBezTo>
                <a:cubicBezTo>
                  <a:pt x="4762429" y="2354255"/>
                  <a:pt x="4600077" y="2256419"/>
                  <a:pt x="4489424" y="2308324"/>
                </a:cubicBezTo>
                <a:cubicBezTo>
                  <a:pt x="4378771" y="2360229"/>
                  <a:pt x="4067103" y="2272265"/>
                  <a:pt x="3680624" y="2308324"/>
                </a:cubicBezTo>
                <a:cubicBezTo>
                  <a:pt x="3294145" y="2344383"/>
                  <a:pt x="3318017" y="2253545"/>
                  <a:pt x="3205894" y="2308324"/>
                </a:cubicBezTo>
                <a:cubicBezTo>
                  <a:pt x="3093771" y="2363103"/>
                  <a:pt x="2834863" y="2301083"/>
                  <a:pt x="2731164" y="2308324"/>
                </a:cubicBezTo>
                <a:cubicBezTo>
                  <a:pt x="2627465" y="2315565"/>
                  <a:pt x="2405741" y="2258463"/>
                  <a:pt x="2145077" y="2308324"/>
                </a:cubicBezTo>
                <a:cubicBezTo>
                  <a:pt x="1884413" y="2358185"/>
                  <a:pt x="1793638" y="2238857"/>
                  <a:pt x="1558991" y="2308324"/>
                </a:cubicBezTo>
                <a:cubicBezTo>
                  <a:pt x="1324344" y="2377791"/>
                  <a:pt x="967735" y="2296392"/>
                  <a:pt x="750191" y="2308324"/>
                </a:cubicBezTo>
                <a:cubicBezTo>
                  <a:pt x="532647" y="2320256"/>
                  <a:pt x="619477" y="2298960"/>
                  <a:pt x="498174" y="2308324"/>
                </a:cubicBezTo>
                <a:cubicBezTo>
                  <a:pt x="376871" y="2317688"/>
                  <a:pt x="167842" y="2278134"/>
                  <a:pt x="0" y="2308324"/>
                </a:cubicBezTo>
                <a:cubicBezTo>
                  <a:pt x="-19176" y="2081827"/>
                  <a:pt x="63650" y="1987745"/>
                  <a:pt x="0" y="1754326"/>
                </a:cubicBezTo>
                <a:cubicBezTo>
                  <a:pt x="-63650" y="1520907"/>
                  <a:pt x="8391" y="1472469"/>
                  <a:pt x="0" y="1223412"/>
                </a:cubicBezTo>
                <a:cubicBezTo>
                  <a:pt x="-8391" y="974355"/>
                  <a:pt x="26717" y="956793"/>
                  <a:pt x="0" y="715580"/>
                </a:cubicBezTo>
                <a:cubicBezTo>
                  <a:pt x="-26717" y="474367"/>
                  <a:pt x="75792" y="264442"/>
                  <a:pt x="0" y="0"/>
                </a:cubicBezTo>
                <a:close/>
              </a:path>
              <a:path w="11135647" h="2308324" stroke="0" extrusionOk="0">
                <a:moveTo>
                  <a:pt x="0" y="0"/>
                </a:moveTo>
                <a:cubicBezTo>
                  <a:pt x="103425" y="-8564"/>
                  <a:pt x="180358" y="18217"/>
                  <a:pt x="252017" y="0"/>
                </a:cubicBezTo>
                <a:cubicBezTo>
                  <a:pt x="323676" y="-18217"/>
                  <a:pt x="769421" y="80172"/>
                  <a:pt x="949460" y="0"/>
                </a:cubicBezTo>
                <a:cubicBezTo>
                  <a:pt x="1129499" y="-80172"/>
                  <a:pt x="1133115" y="24956"/>
                  <a:pt x="1201478" y="0"/>
                </a:cubicBezTo>
                <a:cubicBezTo>
                  <a:pt x="1269841" y="-24956"/>
                  <a:pt x="1516653" y="18314"/>
                  <a:pt x="1676208" y="0"/>
                </a:cubicBezTo>
                <a:cubicBezTo>
                  <a:pt x="1835763" y="-18314"/>
                  <a:pt x="2140035" y="15396"/>
                  <a:pt x="2262295" y="0"/>
                </a:cubicBezTo>
                <a:cubicBezTo>
                  <a:pt x="2384555" y="-15396"/>
                  <a:pt x="2551723" y="49779"/>
                  <a:pt x="2737025" y="0"/>
                </a:cubicBezTo>
                <a:cubicBezTo>
                  <a:pt x="2922327" y="-49779"/>
                  <a:pt x="3168123" y="55065"/>
                  <a:pt x="3434468" y="0"/>
                </a:cubicBezTo>
                <a:cubicBezTo>
                  <a:pt x="3700813" y="-55065"/>
                  <a:pt x="3748176" y="8110"/>
                  <a:pt x="3909198" y="0"/>
                </a:cubicBezTo>
                <a:cubicBezTo>
                  <a:pt x="4070220" y="-8110"/>
                  <a:pt x="4556165" y="94390"/>
                  <a:pt x="4717998" y="0"/>
                </a:cubicBezTo>
                <a:cubicBezTo>
                  <a:pt x="4879831" y="-94390"/>
                  <a:pt x="5062912" y="38066"/>
                  <a:pt x="5304084" y="0"/>
                </a:cubicBezTo>
                <a:cubicBezTo>
                  <a:pt x="5545256" y="-38066"/>
                  <a:pt x="5815608" y="35500"/>
                  <a:pt x="6112884" y="0"/>
                </a:cubicBezTo>
                <a:cubicBezTo>
                  <a:pt x="6410160" y="-35500"/>
                  <a:pt x="6680385" y="83315"/>
                  <a:pt x="6921684" y="0"/>
                </a:cubicBezTo>
                <a:cubicBezTo>
                  <a:pt x="7162983" y="-83315"/>
                  <a:pt x="7210935" y="2086"/>
                  <a:pt x="7396414" y="0"/>
                </a:cubicBezTo>
                <a:cubicBezTo>
                  <a:pt x="7581893" y="-2086"/>
                  <a:pt x="7644346" y="39421"/>
                  <a:pt x="7759788" y="0"/>
                </a:cubicBezTo>
                <a:cubicBezTo>
                  <a:pt x="7875230" y="-39421"/>
                  <a:pt x="8043761" y="33235"/>
                  <a:pt x="8234518" y="0"/>
                </a:cubicBezTo>
                <a:cubicBezTo>
                  <a:pt x="8425275" y="-33235"/>
                  <a:pt x="8771518" y="30741"/>
                  <a:pt x="8931961" y="0"/>
                </a:cubicBezTo>
                <a:cubicBezTo>
                  <a:pt x="9092404" y="-30741"/>
                  <a:pt x="9131224" y="18319"/>
                  <a:pt x="9183978" y="0"/>
                </a:cubicBezTo>
                <a:cubicBezTo>
                  <a:pt x="9236732" y="-18319"/>
                  <a:pt x="9465296" y="38091"/>
                  <a:pt x="9547352" y="0"/>
                </a:cubicBezTo>
                <a:cubicBezTo>
                  <a:pt x="9629408" y="-38091"/>
                  <a:pt x="9682318" y="9622"/>
                  <a:pt x="9799369" y="0"/>
                </a:cubicBezTo>
                <a:cubicBezTo>
                  <a:pt x="9916420" y="-9622"/>
                  <a:pt x="10099822" y="18591"/>
                  <a:pt x="10274100" y="0"/>
                </a:cubicBezTo>
                <a:cubicBezTo>
                  <a:pt x="10448378" y="-18591"/>
                  <a:pt x="10943748" y="102111"/>
                  <a:pt x="11135647" y="0"/>
                </a:cubicBezTo>
                <a:cubicBezTo>
                  <a:pt x="11155673" y="238719"/>
                  <a:pt x="11112261" y="389820"/>
                  <a:pt x="11135647" y="577081"/>
                </a:cubicBezTo>
                <a:cubicBezTo>
                  <a:pt x="11159033" y="764342"/>
                  <a:pt x="11084161" y="883286"/>
                  <a:pt x="11135647" y="1177245"/>
                </a:cubicBezTo>
                <a:cubicBezTo>
                  <a:pt x="11187133" y="1471204"/>
                  <a:pt x="11084519" y="1592841"/>
                  <a:pt x="11135647" y="1800493"/>
                </a:cubicBezTo>
                <a:cubicBezTo>
                  <a:pt x="11186775" y="2008145"/>
                  <a:pt x="11135597" y="2097948"/>
                  <a:pt x="11135647" y="2308324"/>
                </a:cubicBezTo>
                <a:cubicBezTo>
                  <a:pt x="10977014" y="2315215"/>
                  <a:pt x="10865728" y="2272101"/>
                  <a:pt x="10772273" y="2308324"/>
                </a:cubicBezTo>
                <a:cubicBezTo>
                  <a:pt x="10678818" y="2344547"/>
                  <a:pt x="10388648" y="2263575"/>
                  <a:pt x="10186187" y="2308324"/>
                </a:cubicBezTo>
                <a:cubicBezTo>
                  <a:pt x="9983726" y="2353073"/>
                  <a:pt x="9585235" y="2265442"/>
                  <a:pt x="9377387" y="2308324"/>
                </a:cubicBezTo>
                <a:cubicBezTo>
                  <a:pt x="9169539" y="2351206"/>
                  <a:pt x="9246979" y="2303918"/>
                  <a:pt x="9125370" y="2308324"/>
                </a:cubicBezTo>
                <a:cubicBezTo>
                  <a:pt x="9003761" y="2312730"/>
                  <a:pt x="8607096" y="2240641"/>
                  <a:pt x="8316570" y="2308324"/>
                </a:cubicBezTo>
                <a:cubicBezTo>
                  <a:pt x="8026044" y="2376007"/>
                  <a:pt x="8154433" y="2305510"/>
                  <a:pt x="8064553" y="2308324"/>
                </a:cubicBezTo>
                <a:cubicBezTo>
                  <a:pt x="7974673" y="2311138"/>
                  <a:pt x="7685946" y="2264510"/>
                  <a:pt x="7478466" y="2308324"/>
                </a:cubicBezTo>
                <a:cubicBezTo>
                  <a:pt x="7270986" y="2352138"/>
                  <a:pt x="7308595" y="2295947"/>
                  <a:pt x="7226449" y="2308324"/>
                </a:cubicBezTo>
                <a:cubicBezTo>
                  <a:pt x="7144303" y="2320701"/>
                  <a:pt x="6914929" y="2304685"/>
                  <a:pt x="6640362" y="2308324"/>
                </a:cubicBezTo>
                <a:cubicBezTo>
                  <a:pt x="6365795" y="2311963"/>
                  <a:pt x="6115396" y="2254139"/>
                  <a:pt x="5942919" y="2308324"/>
                </a:cubicBezTo>
                <a:cubicBezTo>
                  <a:pt x="5770442" y="2362509"/>
                  <a:pt x="5608422" y="2253594"/>
                  <a:pt x="5356832" y="2308324"/>
                </a:cubicBezTo>
                <a:cubicBezTo>
                  <a:pt x="5105242" y="2363054"/>
                  <a:pt x="5176453" y="2297513"/>
                  <a:pt x="5104815" y="2308324"/>
                </a:cubicBezTo>
                <a:cubicBezTo>
                  <a:pt x="5033177" y="2319135"/>
                  <a:pt x="4840734" y="2307097"/>
                  <a:pt x="4741441" y="2308324"/>
                </a:cubicBezTo>
                <a:cubicBezTo>
                  <a:pt x="4642148" y="2309551"/>
                  <a:pt x="4583991" y="2286029"/>
                  <a:pt x="4489424" y="2308324"/>
                </a:cubicBezTo>
                <a:cubicBezTo>
                  <a:pt x="4394857" y="2330619"/>
                  <a:pt x="3913673" y="2297476"/>
                  <a:pt x="3680624" y="2308324"/>
                </a:cubicBezTo>
                <a:cubicBezTo>
                  <a:pt x="3447575" y="2319172"/>
                  <a:pt x="3305055" y="2305077"/>
                  <a:pt x="2983181" y="2308324"/>
                </a:cubicBezTo>
                <a:cubicBezTo>
                  <a:pt x="2661307" y="2311571"/>
                  <a:pt x="2563248" y="2253308"/>
                  <a:pt x="2397095" y="2308324"/>
                </a:cubicBezTo>
                <a:cubicBezTo>
                  <a:pt x="2230942" y="2363340"/>
                  <a:pt x="2110151" y="2295526"/>
                  <a:pt x="1922364" y="2308324"/>
                </a:cubicBezTo>
                <a:cubicBezTo>
                  <a:pt x="1734577" y="2321122"/>
                  <a:pt x="1500929" y="2278150"/>
                  <a:pt x="1113565" y="2308324"/>
                </a:cubicBezTo>
                <a:cubicBezTo>
                  <a:pt x="726201" y="2338498"/>
                  <a:pt x="930815" y="2305727"/>
                  <a:pt x="750191" y="2308324"/>
                </a:cubicBezTo>
                <a:cubicBezTo>
                  <a:pt x="569567" y="2310921"/>
                  <a:pt x="246556" y="2236464"/>
                  <a:pt x="0" y="2308324"/>
                </a:cubicBezTo>
                <a:cubicBezTo>
                  <a:pt x="-32419" y="2142519"/>
                  <a:pt x="1679" y="2026799"/>
                  <a:pt x="0" y="1777409"/>
                </a:cubicBezTo>
                <a:cubicBezTo>
                  <a:pt x="-1679" y="1528020"/>
                  <a:pt x="55911" y="1318270"/>
                  <a:pt x="0" y="1200328"/>
                </a:cubicBezTo>
                <a:cubicBezTo>
                  <a:pt x="-55911" y="1082386"/>
                  <a:pt x="8154" y="762514"/>
                  <a:pt x="0" y="600164"/>
                </a:cubicBezTo>
                <a:cubicBezTo>
                  <a:pt x="-8154" y="437814"/>
                  <a:pt x="2192" y="205015"/>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167964579">
                  <a:prstGeom prst="rect">
                    <a:avLst/>
                  </a:prstGeom>
                  <ask:type>
                    <ask:lineSketchScribble/>
                  </ask:type>
                </ask:lineSketchStyleProps>
              </a:ext>
            </a:extLst>
          </a:ln>
        </p:spPr>
        <p:txBody>
          <a:bodyPr wrap="square">
            <a:spAutoFit/>
          </a:bodyPr>
          <a:lstStyle/>
          <a:p>
            <a:r>
              <a:rPr lang="de-DE" b="1" dirty="0"/>
              <a:t>Beschreibung</a:t>
            </a:r>
          </a:p>
          <a:p>
            <a:r>
              <a:rPr lang="de-DE" dirty="0"/>
              <a:t>Wir sind nun im Jahr 1863, 22 Jahre nach Edmonds großer Entdeckung. Auf La </a:t>
            </a:r>
            <a:r>
              <a:rPr lang="de-DE" dirty="0" err="1"/>
              <a:t>Reunion</a:t>
            </a:r>
            <a:r>
              <a:rPr lang="de-DE" dirty="0"/>
              <a:t> gibt es offiziell keine Sklaven mehr, und die meisten der ehemaligen Sklaven arbeiten nun für jene Menschen, die zu den Besitzenden zählen. So auch Edmond </a:t>
            </a:r>
            <a:r>
              <a:rPr lang="de-DE" dirty="0" err="1"/>
              <a:t>Albius</a:t>
            </a:r>
            <a:r>
              <a:rPr lang="de-DE" dirty="0"/>
              <a:t>. Wie die meisten ehemaligen Sklaven hatte Edmond seinen Herrn nach Beendigung der Sklaverei im Jahr 1848 verlassen, um ein neues Leben zu beginnen. Doch das Leben ehemaliger Sklaven war hart und der Lohn, den sie erhielten, war miserabel. Edmond </a:t>
            </a:r>
            <a:r>
              <a:rPr lang="de-DE" dirty="0" err="1"/>
              <a:t>Albius</a:t>
            </a:r>
            <a:r>
              <a:rPr lang="de-DE" dirty="0"/>
              <a:t> hatte gerade eine besonders schwere Zeit hinter sich. Doch schon bahnt sich die nächste Katastrophe an. Es ist ein gewisser Jean-Michel Claude Richard, der nun beginnt, erhebliche Schwierigkeiten zu machen. Er behauptet nämlich, dass er es war, der die Befruchtung der Vanille entdeckt hat.</a:t>
            </a:r>
          </a:p>
        </p:txBody>
      </p:sp>
      <p:pic>
        <p:nvPicPr>
          <p:cNvPr id="6" name="Grafik 617" descr="Aquarell, Pinselstrich, Farbe, Abstrakt, Textur, Bürste">
            <a:extLst>
              <a:ext uri="{FF2B5EF4-FFF2-40B4-BE49-F238E27FC236}">
                <a16:creationId xmlns:a16="http://schemas.microsoft.com/office/drawing/2014/main" id="{47DDE521-BC2A-4B73-B0BE-92A4B7C48CF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1: </a:t>
            </a:r>
            <a:r>
              <a:rPr lang="de-DE" b="0" dirty="0"/>
              <a:t>Mach dich mit der Situation vertraut</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pic>
        <p:nvPicPr>
          <p:cNvPr id="5" name="Episode-4-Situation">
            <a:hlinkClick r:id="" action="ppaction://media"/>
            <a:extLst>
              <a:ext uri="{FF2B5EF4-FFF2-40B4-BE49-F238E27FC236}">
                <a16:creationId xmlns:a16="http://schemas.microsoft.com/office/drawing/2014/main" id="{603F12B9-D86D-BFC3-8BF2-3C799331D4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9168" y="1598926"/>
            <a:ext cx="2280165" cy="2280165"/>
          </a:xfrm>
          <a:prstGeom prst="rect">
            <a:avLst/>
          </a:prstGeom>
        </p:spPr>
      </p:pic>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pisode-4-What-DE">
            <a:hlinkClick r:id="" action="ppaction://media"/>
            <a:extLst>
              <a:ext uri="{FF2B5EF4-FFF2-40B4-BE49-F238E27FC236}">
                <a16:creationId xmlns:a16="http://schemas.microsoft.com/office/drawing/2014/main" id="{E7BE46DE-210D-8BD3-0B6B-D9B8CF741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09751" y="298493"/>
            <a:ext cx="1491050" cy="1491050"/>
          </a:xfrm>
          <a:prstGeom prst="rect">
            <a:avLst/>
          </a:prstGeom>
        </p:spPr>
      </p:pic>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Die Situation</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35193" y="1585626"/>
            <a:ext cx="11921613" cy="5170078"/>
          </a:xfrm>
          <a:custGeom>
            <a:avLst/>
            <a:gdLst>
              <a:gd name="connsiteX0" fmla="*/ 0 w 11921613"/>
              <a:gd name="connsiteY0" fmla="*/ 0 h 5142732"/>
              <a:gd name="connsiteX1" fmla="*/ 304663 w 11921613"/>
              <a:gd name="connsiteY1" fmla="*/ 0 h 5142732"/>
              <a:gd name="connsiteX2" fmla="*/ 728543 w 11921613"/>
              <a:gd name="connsiteY2" fmla="*/ 0 h 5142732"/>
              <a:gd name="connsiteX3" fmla="*/ 1629287 w 11921613"/>
              <a:gd name="connsiteY3" fmla="*/ 0 h 5142732"/>
              <a:gd name="connsiteX4" fmla="*/ 2172383 w 11921613"/>
              <a:gd name="connsiteY4" fmla="*/ 0 h 5142732"/>
              <a:gd name="connsiteX5" fmla="*/ 2715479 w 11921613"/>
              <a:gd name="connsiteY5" fmla="*/ 0 h 5142732"/>
              <a:gd name="connsiteX6" fmla="*/ 3258574 w 11921613"/>
              <a:gd name="connsiteY6" fmla="*/ 0 h 5142732"/>
              <a:gd name="connsiteX7" fmla="*/ 3563238 w 11921613"/>
              <a:gd name="connsiteY7" fmla="*/ 0 h 5142732"/>
              <a:gd name="connsiteX8" fmla="*/ 4344766 w 11921613"/>
              <a:gd name="connsiteY8" fmla="*/ 0 h 5142732"/>
              <a:gd name="connsiteX9" fmla="*/ 5126294 w 11921613"/>
              <a:gd name="connsiteY9" fmla="*/ 0 h 5142732"/>
              <a:gd name="connsiteX10" fmla="*/ 5550173 w 11921613"/>
              <a:gd name="connsiteY10" fmla="*/ 0 h 5142732"/>
              <a:gd name="connsiteX11" fmla="*/ 5854837 w 11921613"/>
              <a:gd name="connsiteY11" fmla="*/ 0 h 5142732"/>
              <a:gd name="connsiteX12" fmla="*/ 6636365 w 11921613"/>
              <a:gd name="connsiteY12" fmla="*/ 0 h 5142732"/>
              <a:gd name="connsiteX13" fmla="*/ 6941028 w 11921613"/>
              <a:gd name="connsiteY13" fmla="*/ 0 h 5142732"/>
              <a:gd name="connsiteX14" fmla="*/ 7245691 w 11921613"/>
              <a:gd name="connsiteY14" fmla="*/ 0 h 5142732"/>
              <a:gd name="connsiteX15" fmla="*/ 8027219 w 11921613"/>
              <a:gd name="connsiteY15" fmla="*/ 0 h 5142732"/>
              <a:gd name="connsiteX16" fmla="*/ 8689531 w 11921613"/>
              <a:gd name="connsiteY16" fmla="*/ 0 h 5142732"/>
              <a:gd name="connsiteX17" fmla="*/ 9471059 w 11921613"/>
              <a:gd name="connsiteY17" fmla="*/ 0 h 5142732"/>
              <a:gd name="connsiteX18" fmla="*/ 10252587 w 11921613"/>
              <a:gd name="connsiteY18" fmla="*/ 0 h 5142732"/>
              <a:gd name="connsiteX19" fmla="*/ 10676467 w 11921613"/>
              <a:gd name="connsiteY19" fmla="*/ 0 h 5142732"/>
              <a:gd name="connsiteX20" fmla="*/ 11921613 w 11921613"/>
              <a:gd name="connsiteY20" fmla="*/ 0 h 5142732"/>
              <a:gd name="connsiteX21" fmla="*/ 11921613 w 11921613"/>
              <a:gd name="connsiteY21" fmla="*/ 591414 h 5142732"/>
              <a:gd name="connsiteX22" fmla="*/ 11921613 w 11921613"/>
              <a:gd name="connsiteY22" fmla="*/ 1131401 h 5142732"/>
              <a:gd name="connsiteX23" fmla="*/ 11921613 w 11921613"/>
              <a:gd name="connsiteY23" fmla="*/ 1825670 h 5142732"/>
              <a:gd name="connsiteX24" fmla="*/ 11921613 w 11921613"/>
              <a:gd name="connsiteY24" fmla="*/ 2571366 h 5142732"/>
              <a:gd name="connsiteX25" fmla="*/ 11921613 w 11921613"/>
              <a:gd name="connsiteY25" fmla="*/ 3111353 h 5142732"/>
              <a:gd name="connsiteX26" fmla="*/ 11921613 w 11921613"/>
              <a:gd name="connsiteY26" fmla="*/ 3651340 h 5142732"/>
              <a:gd name="connsiteX27" fmla="*/ 11921613 w 11921613"/>
              <a:gd name="connsiteY27" fmla="*/ 4242754 h 5142732"/>
              <a:gd name="connsiteX28" fmla="*/ 11921613 w 11921613"/>
              <a:gd name="connsiteY28" fmla="*/ 5142732 h 5142732"/>
              <a:gd name="connsiteX29" fmla="*/ 11497733 w 11921613"/>
              <a:gd name="connsiteY29" fmla="*/ 5142732 h 5142732"/>
              <a:gd name="connsiteX30" fmla="*/ 10954638 w 11921613"/>
              <a:gd name="connsiteY30" fmla="*/ 5142732 h 5142732"/>
              <a:gd name="connsiteX31" fmla="*/ 10411542 w 11921613"/>
              <a:gd name="connsiteY31" fmla="*/ 5142732 h 5142732"/>
              <a:gd name="connsiteX32" fmla="*/ 9749230 w 11921613"/>
              <a:gd name="connsiteY32" fmla="*/ 5142732 h 5142732"/>
              <a:gd name="connsiteX33" fmla="*/ 8967702 w 11921613"/>
              <a:gd name="connsiteY33" fmla="*/ 5142732 h 5142732"/>
              <a:gd name="connsiteX34" fmla="*/ 8663039 w 11921613"/>
              <a:gd name="connsiteY34" fmla="*/ 5142732 h 5142732"/>
              <a:gd name="connsiteX35" fmla="*/ 8000727 w 11921613"/>
              <a:gd name="connsiteY35" fmla="*/ 5142732 h 5142732"/>
              <a:gd name="connsiteX36" fmla="*/ 7099983 w 11921613"/>
              <a:gd name="connsiteY36" fmla="*/ 5142732 h 5142732"/>
              <a:gd name="connsiteX37" fmla="*/ 6318455 w 11921613"/>
              <a:gd name="connsiteY37" fmla="*/ 5142732 h 5142732"/>
              <a:gd name="connsiteX38" fmla="*/ 5417711 w 11921613"/>
              <a:gd name="connsiteY38" fmla="*/ 5142732 h 5142732"/>
              <a:gd name="connsiteX39" fmla="*/ 4755399 w 11921613"/>
              <a:gd name="connsiteY39" fmla="*/ 5142732 h 5142732"/>
              <a:gd name="connsiteX40" fmla="*/ 4212303 w 11921613"/>
              <a:gd name="connsiteY40" fmla="*/ 5142732 h 5142732"/>
              <a:gd name="connsiteX41" fmla="*/ 3549991 w 11921613"/>
              <a:gd name="connsiteY41" fmla="*/ 5142732 h 5142732"/>
              <a:gd name="connsiteX42" fmla="*/ 3126112 w 11921613"/>
              <a:gd name="connsiteY42" fmla="*/ 5142732 h 5142732"/>
              <a:gd name="connsiteX43" fmla="*/ 2702232 w 11921613"/>
              <a:gd name="connsiteY43" fmla="*/ 5142732 h 5142732"/>
              <a:gd name="connsiteX44" fmla="*/ 1920704 w 11921613"/>
              <a:gd name="connsiteY44" fmla="*/ 5142732 h 5142732"/>
              <a:gd name="connsiteX45" fmla="*/ 1616041 w 11921613"/>
              <a:gd name="connsiteY45" fmla="*/ 5142732 h 5142732"/>
              <a:gd name="connsiteX46" fmla="*/ 834513 w 11921613"/>
              <a:gd name="connsiteY46" fmla="*/ 5142732 h 5142732"/>
              <a:gd name="connsiteX47" fmla="*/ 0 w 11921613"/>
              <a:gd name="connsiteY47" fmla="*/ 5142732 h 5142732"/>
              <a:gd name="connsiteX48" fmla="*/ 0 w 11921613"/>
              <a:gd name="connsiteY48" fmla="*/ 4654172 h 5142732"/>
              <a:gd name="connsiteX49" fmla="*/ 0 w 11921613"/>
              <a:gd name="connsiteY49" fmla="*/ 4114186 h 5142732"/>
              <a:gd name="connsiteX50" fmla="*/ 0 w 11921613"/>
              <a:gd name="connsiteY50" fmla="*/ 3574199 h 5142732"/>
              <a:gd name="connsiteX51" fmla="*/ 0 w 11921613"/>
              <a:gd name="connsiteY51" fmla="*/ 3085639 h 5142732"/>
              <a:gd name="connsiteX52" fmla="*/ 0 w 11921613"/>
              <a:gd name="connsiteY52" fmla="*/ 2597080 h 5142732"/>
              <a:gd name="connsiteX53" fmla="*/ 0 w 11921613"/>
              <a:gd name="connsiteY53" fmla="*/ 1851384 h 5142732"/>
              <a:gd name="connsiteX54" fmla="*/ 0 w 11921613"/>
              <a:gd name="connsiteY54" fmla="*/ 1208542 h 5142732"/>
              <a:gd name="connsiteX55" fmla="*/ 0 w 11921613"/>
              <a:gd name="connsiteY55" fmla="*/ 617128 h 5142732"/>
              <a:gd name="connsiteX56" fmla="*/ 0 w 11921613"/>
              <a:gd name="connsiteY56" fmla="*/ 0 h 514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21613" h="5142732" fill="none" extrusionOk="0">
                <a:moveTo>
                  <a:pt x="0" y="0"/>
                </a:moveTo>
                <a:cubicBezTo>
                  <a:pt x="133405" y="12332"/>
                  <a:pt x="222497" y="13107"/>
                  <a:pt x="304663" y="0"/>
                </a:cubicBezTo>
                <a:cubicBezTo>
                  <a:pt x="386829" y="-13107"/>
                  <a:pt x="593284" y="-16367"/>
                  <a:pt x="728543" y="0"/>
                </a:cubicBezTo>
                <a:cubicBezTo>
                  <a:pt x="863802" y="16367"/>
                  <a:pt x="1323523" y="41345"/>
                  <a:pt x="1629287" y="0"/>
                </a:cubicBezTo>
                <a:cubicBezTo>
                  <a:pt x="1935051" y="-41345"/>
                  <a:pt x="1985291" y="4736"/>
                  <a:pt x="2172383" y="0"/>
                </a:cubicBezTo>
                <a:cubicBezTo>
                  <a:pt x="2359475" y="-4736"/>
                  <a:pt x="2448619" y="10526"/>
                  <a:pt x="2715479" y="0"/>
                </a:cubicBezTo>
                <a:cubicBezTo>
                  <a:pt x="2982339" y="-10526"/>
                  <a:pt x="2995536" y="21344"/>
                  <a:pt x="3258574" y="0"/>
                </a:cubicBezTo>
                <a:cubicBezTo>
                  <a:pt x="3521612" y="-21344"/>
                  <a:pt x="3425345" y="-15219"/>
                  <a:pt x="3563238" y="0"/>
                </a:cubicBezTo>
                <a:cubicBezTo>
                  <a:pt x="3701131" y="15219"/>
                  <a:pt x="4043766" y="-27269"/>
                  <a:pt x="4344766" y="0"/>
                </a:cubicBezTo>
                <a:cubicBezTo>
                  <a:pt x="4645766" y="27269"/>
                  <a:pt x="4882937" y="36855"/>
                  <a:pt x="5126294" y="0"/>
                </a:cubicBezTo>
                <a:cubicBezTo>
                  <a:pt x="5369651" y="-36855"/>
                  <a:pt x="5443415" y="-8138"/>
                  <a:pt x="5550173" y="0"/>
                </a:cubicBezTo>
                <a:cubicBezTo>
                  <a:pt x="5656931" y="8138"/>
                  <a:pt x="5713678" y="-12627"/>
                  <a:pt x="5854837" y="0"/>
                </a:cubicBezTo>
                <a:cubicBezTo>
                  <a:pt x="5995996" y="12627"/>
                  <a:pt x="6459394" y="3311"/>
                  <a:pt x="6636365" y="0"/>
                </a:cubicBezTo>
                <a:cubicBezTo>
                  <a:pt x="6813336" y="-3311"/>
                  <a:pt x="6817561" y="13416"/>
                  <a:pt x="6941028" y="0"/>
                </a:cubicBezTo>
                <a:cubicBezTo>
                  <a:pt x="7064495" y="-13416"/>
                  <a:pt x="7095764" y="7996"/>
                  <a:pt x="7245691" y="0"/>
                </a:cubicBezTo>
                <a:cubicBezTo>
                  <a:pt x="7395618" y="-7996"/>
                  <a:pt x="7697378" y="4051"/>
                  <a:pt x="8027219" y="0"/>
                </a:cubicBezTo>
                <a:cubicBezTo>
                  <a:pt x="8357060" y="-4051"/>
                  <a:pt x="8517014" y="-967"/>
                  <a:pt x="8689531" y="0"/>
                </a:cubicBezTo>
                <a:cubicBezTo>
                  <a:pt x="8862048" y="967"/>
                  <a:pt x="9092229" y="14972"/>
                  <a:pt x="9471059" y="0"/>
                </a:cubicBezTo>
                <a:cubicBezTo>
                  <a:pt x="9849889" y="-14972"/>
                  <a:pt x="9907282" y="-16039"/>
                  <a:pt x="10252587" y="0"/>
                </a:cubicBezTo>
                <a:cubicBezTo>
                  <a:pt x="10597892" y="16039"/>
                  <a:pt x="10492380" y="-3983"/>
                  <a:pt x="10676467" y="0"/>
                </a:cubicBezTo>
                <a:cubicBezTo>
                  <a:pt x="10860554" y="3983"/>
                  <a:pt x="11363135" y="18624"/>
                  <a:pt x="11921613" y="0"/>
                </a:cubicBezTo>
                <a:cubicBezTo>
                  <a:pt x="11915436" y="144162"/>
                  <a:pt x="11929321" y="383388"/>
                  <a:pt x="11921613" y="591414"/>
                </a:cubicBezTo>
                <a:cubicBezTo>
                  <a:pt x="11913905" y="799440"/>
                  <a:pt x="11945060" y="972818"/>
                  <a:pt x="11921613" y="1131401"/>
                </a:cubicBezTo>
                <a:cubicBezTo>
                  <a:pt x="11898166" y="1289984"/>
                  <a:pt x="11897239" y="1672516"/>
                  <a:pt x="11921613" y="1825670"/>
                </a:cubicBezTo>
                <a:cubicBezTo>
                  <a:pt x="11945987" y="1978824"/>
                  <a:pt x="11954199" y="2390018"/>
                  <a:pt x="11921613" y="2571366"/>
                </a:cubicBezTo>
                <a:cubicBezTo>
                  <a:pt x="11889027" y="2752714"/>
                  <a:pt x="11922150" y="2847248"/>
                  <a:pt x="11921613" y="3111353"/>
                </a:cubicBezTo>
                <a:cubicBezTo>
                  <a:pt x="11921076" y="3375458"/>
                  <a:pt x="11920592" y="3399812"/>
                  <a:pt x="11921613" y="3651340"/>
                </a:cubicBezTo>
                <a:cubicBezTo>
                  <a:pt x="11922634" y="3902868"/>
                  <a:pt x="11922341" y="4102645"/>
                  <a:pt x="11921613" y="4242754"/>
                </a:cubicBezTo>
                <a:cubicBezTo>
                  <a:pt x="11920885" y="4382863"/>
                  <a:pt x="11922361" y="4829473"/>
                  <a:pt x="11921613" y="5142732"/>
                </a:cubicBezTo>
                <a:cubicBezTo>
                  <a:pt x="11829304" y="5158216"/>
                  <a:pt x="11652643" y="5159174"/>
                  <a:pt x="11497733" y="5142732"/>
                </a:cubicBezTo>
                <a:cubicBezTo>
                  <a:pt x="11342823" y="5126290"/>
                  <a:pt x="11177943" y="5141397"/>
                  <a:pt x="10954638" y="5142732"/>
                </a:cubicBezTo>
                <a:cubicBezTo>
                  <a:pt x="10731334" y="5144067"/>
                  <a:pt x="10562025" y="5167675"/>
                  <a:pt x="10411542" y="5142732"/>
                </a:cubicBezTo>
                <a:cubicBezTo>
                  <a:pt x="10261059" y="5117789"/>
                  <a:pt x="10054292" y="5120668"/>
                  <a:pt x="9749230" y="5142732"/>
                </a:cubicBezTo>
                <a:cubicBezTo>
                  <a:pt x="9444168" y="5164796"/>
                  <a:pt x="9148204" y="5124175"/>
                  <a:pt x="8967702" y="5142732"/>
                </a:cubicBezTo>
                <a:cubicBezTo>
                  <a:pt x="8787200" y="5161289"/>
                  <a:pt x="8749576" y="5131732"/>
                  <a:pt x="8663039" y="5142732"/>
                </a:cubicBezTo>
                <a:cubicBezTo>
                  <a:pt x="8576502" y="5153732"/>
                  <a:pt x="8166542" y="5120223"/>
                  <a:pt x="8000727" y="5142732"/>
                </a:cubicBezTo>
                <a:cubicBezTo>
                  <a:pt x="7834912" y="5165241"/>
                  <a:pt x="7426513" y="5107856"/>
                  <a:pt x="7099983" y="5142732"/>
                </a:cubicBezTo>
                <a:cubicBezTo>
                  <a:pt x="6773453" y="5177608"/>
                  <a:pt x="6475261" y="5135100"/>
                  <a:pt x="6318455" y="5142732"/>
                </a:cubicBezTo>
                <a:cubicBezTo>
                  <a:pt x="6161649" y="5150364"/>
                  <a:pt x="5636311" y="5145676"/>
                  <a:pt x="5417711" y="5142732"/>
                </a:cubicBezTo>
                <a:cubicBezTo>
                  <a:pt x="5199111" y="5139788"/>
                  <a:pt x="5015867" y="5124746"/>
                  <a:pt x="4755399" y="5142732"/>
                </a:cubicBezTo>
                <a:cubicBezTo>
                  <a:pt x="4494931" y="5160718"/>
                  <a:pt x="4437005" y="5149156"/>
                  <a:pt x="4212303" y="5142732"/>
                </a:cubicBezTo>
                <a:cubicBezTo>
                  <a:pt x="3987601" y="5136308"/>
                  <a:pt x="3795589" y="5122100"/>
                  <a:pt x="3549991" y="5142732"/>
                </a:cubicBezTo>
                <a:cubicBezTo>
                  <a:pt x="3304393" y="5163364"/>
                  <a:pt x="3261512" y="5126597"/>
                  <a:pt x="3126112" y="5142732"/>
                </a:cubicBezTo>
                <a:cubicBezTo>
                  <a:pt x="2990712" y="5158867"/>
                  <a:pt x="2820662" y="5157895"/>
                  <a:pt x="2702232" y="5142732"/>
                </a:cubicBezTo>
                <a:cubicBezTo>
                  <a:pt x="2583802" y="5127569"/>
                  <a:pt x="2142881" y="5157993"/>
                  <a:pt x="1920704" y="5142732"/>
                </a:cubicBezTo>
                <a:cubicBezTo>
                  <a:pt x="1698527" y="5127471"/>
                  <a:pt x="1766796" y="5137004"/>
                  <a:pt x="1616041" y="5142732"/>
                </a:cubicBezTo>
                <a:cubicBezTo>
                  <a:pt x="1465286" y="5148460"/>
                  <a:pt x="1144434" y="5131755"/>
                  <a:pt x="834513" y="5142732"/>
                </a:cubicBezTo>
                <a:cubicBezTo>
                  <a:pt x="524592" y="5153709"/>
                  <a:pt x="256149" y="5151188"/>
                  <a:pt x="0" y="5142732"/>
                </a:cubicBezTo>
                <a:cubicBezTo>
                  <a:pt x="8710" y="4998808"/>
                  <a:pt x="619" y="4862861"/>
                  <a:pt x="0" y="4654172"/>
                </a:cubicBezTo>
                <a:cubicBezTo>
                  <a:pt x="-619" y="4445483"/>
                  <a:pt x="24442" y="4289537"/>
                  <a:pt x="0" y="4114186"/>
                </a:cubicBezTo>
                <a:cubicBezTo>
                  <a:pt x="-24442" y="3938835"/>
                  <a:pt x="-3561" y="3823514"/>
                  <a:pt x="0" y="3574199"/>
                </a:cubicBezTo>
                <a:cubicBezTo>
                  <a:pt x="3561" y="3324884"/>
                  <a:pt x="-15590" y="3258680"/>
                  <a:pt x="0" y="3085639"/>
                </a:cubicBezTo>
                <a:cubicBezTo>
                  <a:pt x="15590" y="2912598"/>
                  <a:pt x="-16306" y="2743537"/>
                  <a:pt x="0" y="2597080"/>
                </a:cubicBezTo>
                <a:cubicBezTo>
                  <a:pt x="16306" y="2450623"/>
                  <a:pt x="6909" y="2174113"/>
                  <a:pt x="0" y="1851384"/>
                </a:cubicBezTo>
                <a:cubicBezTo>
                  <a:pt x="-6909" y="1528655"/>
                  <a:pt x="-22016" y="1431152"/>
                  <a:pt x="0" y="1208542"/>
                </a:cubicBezTo>
                <a:cubicBezTo>
                  <a:pt x="22016" y="985932"/>
                  <a:pt x="-12347" y="861686"/>
                  <a:pt x="0" y="617128"/>
                </a:cubicBezTo>
                <a:cubicBezTo>
                  <a:pt x="12347" y="372570"/>
                  <a:pt x="3497" y="199112"/>
                  <a:pt x="0" y="0"/>
                </a:cubicBezTo>
                <a:close/>
              </a:path>
              <a:path w="11921613" h="5142732" stroke="0" extrusionOk="0">
                <a:moveTo>
                  <a:pt x="0" y="0"/>
                </a:moveTo>
                <a:cubicBezTo>
                  <a:pt x="167650" y="6143"/>
                  <a:pt x="292907" y="-9327"/>
                  <a:pt x="423880" y="0"/>
                </a:cubicBezTo>
                <a:cubicBezTo>
                  <a:pt x="554853" y="9327"/>
                  <a:pt x="891231" y="31354"/>
                  <a:pt x="1086191" y="0"/>
                </a:cubicBezTo>
                <a:cubicBezTo>
                  <a:pt x="1281151" y="-31354"/>
                  <a:pt x="1800440" y="-43352"/>
                  <a:pt x="1986936" y="0"/>
                </a:cubicBezTo>
                <a:cubicBezTo>
                  <a:pt x="2173433" y="43352"/>
                  <a:pt x="2201629" y="9874"/>
                  <a:pt x="2291599" y="0"/>
                </a:cubicBezTo>
                <a:cubicBezTo>
                  <a:pt x="2381569" y="-9874"/>
                  <a:pt x="2733968" y="20428"/>
                  <a:pt x="2953911" y="0"/>
                </a:cubicBezTo>
                <a:cubicBezTo>
                  <a:pt x="3173854" y="-20428"/>
                  <a:pt x="3634167" y="1501"/>
                  <a:pt x="3854655" y="0"/>
                </a:cubicBezTo>
                <a:cubicBezTo>
                  <a:pt x="4075143" y="-1501"/>
                  <a:pt x="4076801" y="-9040"/>
                  <a:pt x="4278534" y="0"/>
                </a:cubicBezTo>
                <a:cubicBezTo>
                  <a:pt x="4480267" y="9040"/>
                  <a:pt x="4803236" y="1215"/>
                  <a:pt x="4940846" y="0"/>
                </a:cubicBezTo>
                <a:cubicBezTo>
                  <a:pt x="5078456" y="-1215"/>
                  <a:pt x="5330719" y="-3988"/>
                  <a:pt x="5483942" y="0"/>
                </a:cubicBezTo>
                <a:cubicBezTo>
                  <a:pt x="5637165" y="3988"/>
                  <a:pt x="5905050" y="-6476"/>
                  <a:pt x="6146254" y="0"/>
                </a:cubicBezTo>
                <a:cubicBezTo>
                  <a:pt x="6387458" y="6476"/>
                  <a:pt x="6503170" y="7064"/>
                  <a:pt x="6689350" y="0"/>
                </a:cubicBezTo>
                <a:cubicBezTo>
                  <a:pt x="6875530" y="-7064"/>
                  <a:pt x="7215966" y="-27328"/>
                  <a:pt x="7351661" y="0"/>
                </a:cubicBezTo>
                <a:cubicBezTo>
                  <a:pt x="7487356" y="27328"/>
                  <a:pt x="7640780" y="-14176"/>
                  <a:pt x="7894757" y="0"/>
                </a:cubicBezTo>
                <a:cubicBezTo>
                  <a:pt x="8148734" y="14176"/>
                  <a:pt x="8346370" y="17391"/>
                  <a:pt x="8676285" y="0"/>
                </a:cubicBezTo>
                <a:cubicBezTo>
                  <a:pt x="9006200" y="-17391"/>
                  <a:pt x="9390146" y="17837"/>
                  <a:pt x="9577029" y="0"/>
                </a:cubicBezTo>
                <a:cubicBezTo>
                  <a:pt x="9763912" y="-17837"/>
                  <a:pt x="10158048" y="-37892"/>
                  <a:pt x="10358557" y="0"/>
                </a:cubicBezTo>
                <a:cubicBezTo>
                  <a:pt x="10559066" y="37892"/>
                  <a:pt x="10945739" y="-10341"/>
                  <a:pt x="11259301" y="0"/>
                </a:cubicBezTo>
                <a:cubicBezTo>
                  <a:pt x="11572863" y="10341"/>
                  <a:pt x="11686634" y="31831"/>
                  <a:pt x="11921613" y="0"/>
                </a:cubicBezTo>
                <a:cubicBezTo>
                  <a:pt x="11896948" y="230635"/>
                  <a:pt x="11937749" y="503213"/>
                  <a:pt x="11921613" y="694269"/>
                </a:cubicBezTo>
                <a:cubicBezTo>
                  <a:pt x="11905477" y="885325"/>
                  <a:pt x="11929103" y="1000096"/>
                  <a:pt x="11921613" y="1182828"/>
                </a:cubicBezTo>
                <a:cubicBezTo>
                  <a:pt x="11914123" y="1365560"/>
                  <a:pt x="11894867" y="1563894"/>
                  <a:pt x="11921613" y="1877097"/>
                </a:cubicBezTo>
                <a:cubicBezTo>
                  <a:pt x="11948359" y="2190300"/>
                  <a:pt x="11949285" y="2233640"/>
                  <a:pt x="11921613" y="2571366"/>
                </a:cubicBezTo>
                <a:cubicBezTo>
                  <a:pt x="11893941" y="2909092"/>
                  <a:pt x="11909904" y="2997392"/>
                  <a:pt x="11921613" y="3214208"/>
                </a:cubicBezTo>
                <a:cubicBezTo>
                  <a:pt x="11933322" y="3431024"/>
                  <a:pt x="11937352" y="3541919"/>
                  <a:pt x="11921613" y="3754194"/>
                </a:cubicBezTo>
                <a:cubicBezTo>
                  <a:pt x="11905874" y="3966469"/>
                  <a:pt x="11955988" y="4187562"/>
                  <a:pt x="11921613" y="4499891"/>
                </a:cubicBezTo>
                <a:cubicBezTo>
                  <a:pt x="11887238" y="4812220"/>
                  <a:pt x="11891917" y="4960174"/>
                  <a:pt x="11921613" y="5142732"/>
                </a:cubicBezTo>
                <a:cubicBezTo>
                  <a:pt x="11783705" y="5140370"/>
                  <a:pt x="11665330" y="5148858"/>
                  <a:pt x="11497733" y="5142732"/>
                </a:cubicBezTo>
                <a:cubicBezTo>
                  <a:pt x="11330136" y="5136606"/>
                  <a:pt x="11297589" y="5156401"/>
                  <a:pt x="11193070" y="5142732"/>
                </a:cubicBezTo>
                <a:cubicBezTo>
                  <a:pt x="11088551" y="5129063"/>
                  <a:pt x="10853940" y="5123686"/>
                  <a:pt x="10530758" y="5142732"/>
                </a:cubicBezTo>
                <a:cubicBezTo>
                  <a:pt x="10207576" y="5161778"/>
                  <a:pt x="10026010" y="5143173"/>
                  <a:pt x="9749230" y="5142732"/>
                </a:cubicBezTo>
                <a:cubicBezTo>
                  <a:pt x="9472450" y="5142291"/>
                  <a:pt x="9139206" y="5171047"/>
                  <a:pt x="8848486" y="5142732"/>
                </a:cubicBezTo>
                <a:cubicBezTo>
                  <a:pt x="8557766" y="5114417"/>
                  <a:pt x="8501944" y="5131321"/>
                  <a:pt x="8186174" y="5142732"/>
                </a:cubicBezTo>
                <a:cubicBezTo>
                  <a:pt x="7870404" y="5154143"/>
                  <a:pt x="7895582" y="5148839"/>
                  <a:pt x="7762295" y="5142732"/>
                </a:cubicBezTo>
                <a:cubicBezTo>
                  <a:pt x="7629008" y="5136625"/>
                  <a:pt x="7140298" y="5137009"/>
                  <a:pt x="6861551" y="5142732"/>
                </a:cubicBezTo>
                <a:cubicBezTo>
                  <a:pt x="6582804" y="5148455"/>
                  <a:pt x="6605187" y="5141470"/>
                  <a:pt x="6437671" y="5142732"/>
                </a:cubicBezTo>
                <a:cubicBezTo>
                  <a:pt x="6270155" y="5143994"/>
                  <a:pt x="6218331" y="5139492"/>
                  <a:pt x="6013791" y="5142732"/>
                </a:cubicBezTo>
                <a:cubicBezTo>
                  <a:pt x="5809251" y="5145972"/>
                  <a:pt x="5581305" y="5159703"/>
                  <a:pt x="5470696" y="5142732"/>
                </a:cubicBezTo>
                <a:cubicBezTo>
                  <a:pt x="5360088" y="5125761"/>
                  <a:pt x="5009616" y="5140920"/>
                  <a:pt x="4808384" y="5142732"/>
                </a:cubicBezTo>
                <a:cubicBezTo>
                  <a:pt x="4607152" y="5144544"/>
                  <a:pt x="4630106" y="5131288"/>
                  <a:pt x="4503720" y="5142732"/>
                </a:cubicBezTo>
                <a:cubicBezTo>
                  <a:pt x="4377334" y="5154176"/>
                  <a:pt x="3885838" y="5172531"/>
                  <a:pt x="3602976" y="5142732"/>
                </a:cubicBezTo>
                <a:cubicBezTo>
                  <a:pt x="3320114" y="5112933"/>
                  <a:pt x="3302271" y="5118430"/>
                  <a:pt x="3059881" y="5142732"/>
                </a:cubicBezTo>
                <a:cubicBezTo>
                  <a:pt x="2817491" y="5167034"/>
                  <a:pt x="2822184" y="5145793"/>
                  <a:pt x="2755217" y="5142732"/>
                </a:cubicBezTo>
                <a:cubicBezTo>
                  <a:pt x="2688250" y="5139671"/>
                  <a:pt x="2267094" y="5137088"/>
                  <a:pt x="1854473" y="5142732"/>
                </a:cubicBezTo>
                <a:cubicBezTo>
                  <a:pt x="1441852" y="5148376"/>
                  <a:pt x="1680183" y="5154703"/>
                  <a:pt x="1549810" y="5142732"/>
                </a:cubicBezTo>
                <a:cubicBezTo>
                  <a:pt x="1419437" y="5130761"/>
                  <a:pt x="1166271" y="5157805"/>
                  <a:pt x="1006714" y="5142732"/>
                </a:cubicBezTo>
                <a:cubicBezTo>
                  <a:pt x="847157" y="5127659"/>
                  <a:pt x="674364" y="5158271"/>
                  <a:pt x="582834" y="5142732"/>
                </a:cubicBezTo>
                <a:cubicBezTo>
                  <a:pt x="491304" y="5127193"/>
                  <a:pt x="124419" y="5119839"/>
                  <a:pt x="0" y="5142732"/>
                </a:cubicBezTo>
                <a:cubicBezTo>
                  <a:pt x="-2990" y="5001572"/>
                  <a:pt x="-22254" y="4796266"/>
                  <a:pt x="0" y="4602745"/>
                </a:cubicBezTo>
                <a:cubicBezTo>
                  <a:pt x="22254" y="4409224"/>
                  <a:pt x="-4018" y="4250533"/>
                  <a:pt x="0" y="4011331"/>
                </a:cubicBezTo>
                <a:cubicBezTo>
                  <a:pt x="4018" y="3772129"/>
                  <a:pt x="6593" y="3707971"/>
                  <a:pt x="0" y="3419917"/>
                </a:cubicBezTo>
                <a:cubicBezTo>
                  <a:pt x="-6593" y="3131863"/>
                  <a:pt x="-12715" y="2994891"/>
                  <a:pt x="0" y="2674221"/>
                </a:cubicBezTo>
                <a:cubicBezTo>
                  <a:pt x="12715" y="2353551"/>
                  <a:pt x="15932" y="2311750"/>
                  <a:pt x="0" y="2185661"/>
                </a:cubicBezTo>
                <a:cubicBezTo>
                  <a:pt x="-15932" y="2059572"/>
                  <a:pt x="-5928" y="1708670"/>
                  <a:pt x="0" y="1542820"/>
                </a:cubicBezTo>
                <a:cubicBezTo>
                  <a:pt x="5928" y="1376970"/>
                  <a:pt x="-7129" y="1046720"/>
                  <a:pt x="0" y="797123"/>
                </a:cubicBezTo>
                <a:cubicBezTo>
                  <a:pt x="7129" y="547526"/>
                  <a:pt x="18093" y="16984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Autofit/>
          </a:bodyPr>
          <a:lstStyle/>
          <a:p>
            <a:pPr marL="0" indent="0" algn="just">
              <a:lnSpc>
                <a:spcPct val="110000"/>
              </a:lnSpc>
              <a:spcAft>
                <a:spcPts val="0"/>
              </a:spcAft>
              <a:buNone/>
            </a:pPr>
            <a:r>
              <a:rPr lang="de-DE" sz="1700" dirty="0">
                <a:latin typeface="Calibri" panose="020F0502020204030204" pitchFamily="34" charset="0"/>
                <a:ea typeface="MyriadPro-Regular"/>
                <a:cs typeface="Arial" panose="020B0604020202020204" pitchFamily="34" charset="0"/>
              </a:rPr>
              <a:t>Wir befinden uns im achtzehnten Jahrhundert, auf der Insel Bourbon im indischen Ozean. Diese ursprünglich unbewohnte tropische Insel östlich von Madagaskar ist zu dieser Zeit eine französische Kolonie. Im Jahr 1704 leben 734 Personen auf der Insel, die ca. 2500 m2 groß ist und einen tätigen Vulkan hat. Die 423 Weißen sind vorwiegend Männer aus dem französischen Festland, die ihre Heimat verlassen haben und die risikoreiche und extrem anstrengende Reise in eine ungewisse Zukunft auf sich genommen haben. Die zweite Personengruppe, die fast die Hälfte der Bevölkerung ausmacht, sind Sklaven; Menschen, die aus Afrika, Indien und Madagaskar auf die Insel verschleppt worden sind. Sie arbeiten unter den härtesten Bedingungen auf den Plantagen, machen das Land bewohn- und bebaubar und dienen den weißen Landbesitzern. </a:t>
            </a:r>
          </a:p>
          <a:p>
            <a:pPr marL="0" indent="0" algn="just">
              <a:lnSpc>
                <a:spcPct val="110000"/>
              </a:lnSpc>
              <a:spcAft>
                <a:spcPts val="0"/>
              </a:spcAft>
              <a:buNone/>
            </a:pPr>
            <a:r>
              <a:rPr lang="de-DE" sz="1700" dirty="0">
                <a:latin typeface="Calibri" panose="020F0502020204030204" pitchFamily="34" charset="0"/>
                <a:ea typeface="MyriadPro-Regular"/>
                <a:cs typeface="Arial" panose="020B0604020202020204" pitchFamily="34" charset="0"/>
              </a:rPr>
              <a:t>In dieser Zeit erlebt die Ile Bourbon, durch den Handel mit Kaffee mit der Westindien Kompanie einen enormen wirtschaftlichen und Aufschwung und es kommen auch immer mehr Menschen auf die Insel. Zu Beginn der Französischen Revolution 1789 zählt die Insel bereits 61.300 Einwohner. Auf eine*n weiße*n Einwohner*in kommen in dieser Zeit fünf </a:t>
            </a:r>
            <a:r>
              <a:rPr lang="de-DE" sz="1700" dirty="0" err="1">
                <a:latin typeface="Calibri" panose="020F0502020204030204" pitchFamily="34" charset="0"/>
                <a:ea typeface="MyriadPro-Regular"/>
                <a:cs typeface="Arial" panose="020B0604020202020204" pitchFamily="34" charset="0"/>
              </a:rPr>
              <a:t>Sklav</a:t>
            </a:r>
            <a:r>
              <a:rPr lang="de-DE" sz="1700" dirty="0">
                <a:latin typeface="Calibri" panose="020F0502020204030204" pitchFamily="34" charset="0"/>
                <a:ea typeface="MyriadPro-Regular"/>
                <a:cs typeface="Arial" panose="020B0604020202020204" pitchFamily="34" charset="0"/>
              </a:rPr>
              <a:t>*innen.</a:t>
            </a:r>
          </a:p>
          <a:p>
            <a:pPr marL="0" indent="0" algn="just">
              <a:lnSpc>
                <a:spcPct val="110000"/>
              </a:lnSpc>
              <a:spcAft>
                <a:spcPts val="0"/>
              </a:spcAft>
              <a:buNone/>
            </a:pPr>
            <a:r>
              <a:rPr lang="de-DE" sz="1700" dirty="0">
                <a:latin typeface="Calibri" panose="020F0502020204030204" pitchFamily="34" charset="0"/>
                <a:ea typeface="MyriadPro-Regular"/>
                <a:cs typeface="Arial" panose="020B0604020202020204" pitchFamily="34" charset="0"/>
              </a:rPr>
              <a:t>Das Leben der Sklaven und Sklavinnen ist sehr hart. Sie dürfen keine Schuhe tragen, laufen also den ganzen Tag, auch wenn der Boden steinig und voller Dornen ist, barfuß herum. Nachts werden sie angekettet, damit sie nicht davonlaufen können. Die weißen, besitzenden Menschen sehen sich selbst als die Herren dieser Menschen, sie betrachten die </a:t>
            </a:r>
            <a:r>
              <a:rPr lang="de-DE" sz="1700" dirty="0" err="1">
                <a:latin typeface="Calibri" panose="020F0502020204030204" pitchFamily="34" charset="0"/>
                <a:ea typeface="MyriadPro-Regular"/>
                <a:cs typeface="Arial" panose="020B0604020202020204" pitchFamily="34" charset="0"/>
              </a:rPr>
              <a:t>Sklav</a:t>
            </a:r>
            <a:r>
              <a:rPr lang="de-DE" sz="1700" dirty="0">
                <a:latin typeface="Calibri" panose="020F0502020204030204" pitchFamily="34" charset="0"/>
                <a:ea typeface="MyriadPro-Regular"/>
                <a:cs typeface="Arial" panose="020B0604020202020204" pitchFamily="34" charset="0"/>
              </a:rPr>
              <a:t>*innen als ihr Eigentum und sprechen ihnen jegliche Rechte auf Selbstbestimmung und Würde ab. Immer wieder werden </a:t>
            </a:r>
            <a:r>
              <a:rPr lang="de-DE" sz="1700" dirty="0" err="1">
                <a:latin typeface="Calibri" panose="020F0502020204030204" pitchFamily="34" charset="0"/>
                <a:ea typeface="MyriadPro-Regular"/>
                <a:cs typeface="Arial" panose="020B0604020202020204" pitchFamily="34" charset="0"/>
              </a:rPr>
              <a:t>Sklav</a:t>
            </a:r>
            <a:r>
              <a:rPr lang="de-DE" sz="1700" dirty="0">
                <a:latin typeface="Calibri" panose="020F0502020204030204" pitchFamily="34" charset="0"/>
                <a:ea typeface="MyriadPro-Regular"/>
                <a:cs typeface="Arial" panose="020B0604020202020204" pitchFamily="34" charset="0"/>
              </a:rPr>
              <a:t>*innen hart bestraft. Mit der Peitsche werden ihnen tiefe Wunden zugefügt und die Botschaft lautet: “Wagt es ja nicht, gegen uns aufzubegehren! Wagt es ja nicht, von uns weglaufen zu wollen! Ihr seid unser Eigentum und wir können mit Euch machen, was wir wollen!”</a:t>
            </a:r>
          </a:p>
        </p:txBody>
      </p:sp>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Die Situation (Forts.)</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528764"/>
            <a:ext cx="11931446" cy="5281611"/>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Autofit/>
          </a:bodyPr>
          <a:lstStyle/>
          <a:p>
            <a:pPr marL="0" indent="0" algn="just">
              <a:lnSpc>
                <a:spcPct val="105000"/>
              </a:lnSpc>
              <a:spcAft>
                <a:spcPts val="0"/>
              </a:spcAft>
              <a:buNone/>
            </a:pPr>
            <a:r>
              <a:rPr lang="de-DE" sz="1700" dirty="0">
                <a:latin typeface="Calibri" panose="020F0502020204030204" pitchFamily="34" charset="0"/>
                <a:ea typeface="MyriadPro-Regular"/>
                <a:cs typeface="Arial" panose="020B0604020202020204" pitchFamily="34" charset="0"/>
              </a:rPr>
              <a:t>Trotzdem können viele </a:t>
            </a:r>
            <a:r>
              <a:rPr lang="de-DE" sz="1700" dirty="0" err="1">
                <a:latin typeface="Calibri" panose="020F0502020204030204" pitchFamily="34" charset="0"/>
                <a:ea typeface="MyriadPro-Regular"/>
                <a:cs typeface="Arial" panose="020B0604020202020204" pitchFamily="34" charset="0"/>
              </a:rPr>
              <a:t>Sklav</a:t>
            </a:r>
            <a:r>
              <a:rPr lang="de-DE" sz="1700" dirty="0">
                <a:latin typeface="Calibri" panose="020F0502020204030204" pitchFamily="34" charset="0"/>
                <a:ea typeface="MyriadPro-Regular"/>
                <a:cs typeface="Arial" panose="020B0604020202020204" pitchFamily="34" charset="0"/>
              </a:rPr>
              <a:t>*innen fliehen, über Tausend sind dauerhaft auf der Flucht und können sich durch Überfälle auf Landbesitzer*innen eine bescheidene Existenz im unwegsamen Hinterland aufbauen. Die Fluchtbewegung erreicht Mitte des achtzehnten Jahrhunderts mit 1200 Personen ihren Höhepunkt</a:t>
            </a:r>
            <a:r>
              <a:rPr lang="en-US" sz="1700" dirty="0">
                <a:latin typeface="Calibri" panose="020F0502020204030204" pitchFamily="34" charset="0"/>
                <a:ea typeface="MyriadPro-Regular"/>
                <a:cs typeface="Arial" panose="020B0604020202020204" pitchFamily="34" charset="0"/>
              </a:rPr>
              <a:t>.</a:t>
            </a:r>
          </a:p>
          <a:p>
            <a:pPr marL="0" indent="0" algn="just">
              <a:lnSpc>
                <a:spcPct val="105000"/>
              </a:lnSpc>
              <a:spcAft>
                <a:spcPts val="0"/>
              </a:spcAft>
              <a:buNone/>
            </a:pPr>
            <a:r>
              <a:rPr lang="de-DE" sz="1700" dirty="0">
                <a:latin typeface="Calibri" panose="020F0502020204030204" pitchFamily="34" charset="0"/>
                <a:ea typeface="MyriadPro-Regular"/>
                <a:cs typeface="Arial" panose="020B0604020202020204" pitchFamily="34" charset="0"/>
              </a:rPr>
              <a:t>Im Jahr 1807 bringen spanische Entdecker Vanillepflanzen aus Mexiko auf die Insel. Vanille ist damals eine edle Sensation. Könige und Königinnen vermischen sie mit Schokolade und bald wird die Nachfrage immer größer, da alle dieses edle Gewürz haben wollen. In dieser Zeit ist eine Tonne mexikanischer Vanille ihr Gewicht in Silber wert.</a:t>
            </a:r>
          </a:p>
          <a:p>
            <a:pPr marL="0" indent="0" algn="just">
              <a:lnSpc>
                <a:spcPct val="105000"/>
              </a:lnSpc>
              <a:spcAft>
                <a:spcPts val="0"/>
              </a:spcAft>
              <a:buNone/>
            </a:pPr>
            <a:r>
              <a:rPr lang="de-DE" sz="1700" dirty="0">
                <a:latin typeface="Calibri" panose="020F0502020204030204" pitchFamily="34" charset="0"/>
                <a:ea typeface="MyriadPro-Regular"/>
                <a:cs typeface="Arial" panose="020B0604020202020204" pitchFamily="34" charset="0"/>
              </a:rPr>
              <a:t>Man kann sich also vorstellen, dass die Menschen auf La </a:t>
            </a:r>
            <a:r>
              <a:rPr lang="de-DE" sz="1700" dirty="0" err="1">
                <a:latin typeface="Calibri" panose="020F0502020204030204" pitchFamily="34" charset="0"/>
                <a:ea typeface="MyriadPro-Regular"/>
                <a:cs typeface="Arial" panose="020B0604020202020204" pitchFamily="34" charset="0"/>
              </a:rPr>
              <a:t>Reunion</a:t>
            </a:r>
            <a:r>
              <a:rPr lang="de-DE" sz="1700" dirty="0">
                <a:latin typeface="Calibri" panose="020F0502020204030204" pitchFamily="34" charset="0"/>
                <a:ea typeface="MyriadPro-Regular"/>
                <a:cs typeface="Arial" panose="020B0604020202020204" pitchFamily="34" charset="0"/>
              </a:rPr>
              <a:t> - wie die Insel inzwischen heißt, große Hoffnungen in diesen neuen Geschäftszweig setzten. Noch dazu hatten sie gerade mehrere Naturkatastrophen hinter sich, die große Teile der Kaffeeplantagen zerstört hatten.</a:t>
            </a:r>
          </a:p>
          <a:p>
            <a:pPr marL="0" indent="0" algn="just">
              <a:lnSpc>
                <a:spcPct val="105000"/>
              </a:lnSpc>
              <a:spcAft>
                <a:spcPts val="0"/>
              </a:spcAft>
              <a:buNone/>
            </a:pPr>
            <a:r>
              <a:rPr lang="de-DE" sz="1700" dirty="0">
                <a:latin typeface="Calibri" panose="020F0502020204030204" pitchFamily="34" charset="0"/>
                <a:ea typeface="MyriadPro-Regular"/>
                <a:cs typeface="Arial" panose="020B0604020202020204" pitchFamily="34" charset="0"/>
              </a:rPr>
              <a:t>Die Sache mit der </a:t>
            </a:r>
            <a:r>
              <a:rPr lang="de-DE" sz="1700" dirty="0" err="1">
                <a:latin typeface="Calibri" panose="020F0502020204030204" pitchFamily="34" charset="0"/>
                <a:ea typeface="MyriadPro-Regular"/>
                <a:cs typeface="Arial" panose="020B0604020202020204" pitchFamily="34" charset="0"/>
              </a:rPr>
              <a:t>Vaniile</a:t>
            </a:r>
            <a:r>
              <a:rPr lang="de-DE" sz="1700" dirty="0">
                <a:latin typeface="Calibri" panose="020F0502020204030204" pitchFamily="34" charset="0"/>
                <a:ea typeface="MyriadPro-Regular"/>
                <a:cs typeface="Arial" panose="020B0604020202020204" pitchFamily="34" charset="0"/>
              </a:rPr>
              <a:t> hatte aber leider einen Haken: Die Pflanze wuchs, aber sie trug keine Früchte. Sie bildete zwar Blüten aus, die auch einen Tag lang blühten, aber dann in sich zusammenfielen und schließlich abfielen. Ohne Schoten gibt es keinen Vanilleextrakt und somit auch nichts zu verkaufen. Die Pflanze brauchte einen Bestäuber. In Mexiko, dem Land, aus dem die Vanille stammt, erledigt eine kleine Biene die Arbeit. Niemand wusste damals, wie die Biene das machte und auf La </a:t>
            </a:r>
            <a:r>
              <a:rPr lang="de-DE" sz="1700" dirty="0" err="1">
                <a:latin typeface="Calibri" panose="020F0502020204030204" pitchFamily="34" charset="0"/>
                <a:ea typeface="MyriadPro-Regular"/>
                <a:cs typeface="Arial" panose="020B0604020202020204" pitchFamily="34" charset="0"/>
              </a:rPr>
              <a:t>Reunion</a:t>
            </a:r>
            <a:r>
              <a:rPr lang="de-DE" sz="1700" dirty="0">
                <a:latin typeface="Calibri" panose="020F0502020204030204" pitchFamily="34" charset="0"/>
                <a:ea typeface="MyriadPro-Regular"/>
                <a:cs typeface="Arial" panose="020B0604020202020204" pitchFamily="34" charset="0"/>
              </a:rPr>
              <a:t> gab es diese Biene nicht.</a:t>
            </a:r>
          </a:p>
          <a:p>
            <a:pPr marL="0" indent="0" algn="just">
              <a:lnSpc>
                <a:spcPct val="105000"/>
              </a:lnSpc>
              <a:spcAft>
                <a:spcPts val="0"/>
              </a:spcAft>
              <a:buNone/>
            </a:pPr>
            <a:r>
              <a:rPr lang="de-DE" sz="1700" dirty="0">
                <a:latin typeface="Calibri" panose="020F0502020204030204" pitchFamily="34" charset="0"/>
                <a:ea typeface="MyriadPro-Regular"/>
                <a:cs typeface="Arial" panose="020B0604020202020204" pitchFamily="34" charset="0"/>
              </a:rPr>
              <a:t>Die Geschichte besagt, dass </a:t>
            </a:r>
            <a:r>
              <a:rPr lang="de-DE" sz="1700" dirty="0" err="1">
                <a:latin typeface="Calibri" panose="020F0502020204030204" pitchFamily="34" charset="0"/>
                <a:ea typeface="MyriadPro-Regular"/>
                <a:cs typeface="Arial" panose="020B0604020202020204" pitchFamily="34" charset="0"/>
              </a:rPr>
              <a:t>Bellier</a:t>
            </a:r>
            <a:r>
              <a:rPr lang="de-DE" sz="1700" dirty="0">
                <a:latin typeface="Calibri" panose="020F0502020204030204" pitchFamily="34" charset="0"/>
                <a:ea typeface="MyriadPro-Regular"/>
                <a:cs typeface="Arial" panose="020B0604020202020204" pitchFamily="34" charset="0"/>
              </a:rPr>
              <a:t>-Beaumont, ein Plantagenbesitzer, eines Morgens im Jahr 1841 seinen jungen afrikanischen Sklaven Edmond zur Arbeit auf die Plantage begleitete. Dabei kamen sie an einer Vanillepflanze vorbei. Edmond, der 12-jährige Sklave, zeigte auf einen Teil der Pflanze, und dort hingen zwei Packungen Vanilleschoten an der Ranke. Zwei! Das war verblüffend. Aber dann ließ Edmond eine kleine Bombe platzen: Das war kein Zufall. Er hatte diese Früchte selbst produziert, sagte er, durch Handbestäubung</a:t>
            </a:r>
            <a:r>
              <a:rPr lang="en-US" sz="1700" dirty="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39748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Die Situation (Forts.)</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931446" cy="5044408"/>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a:bodyPr>
          <a:lstStyle/>
          <a:p>
            <a:pPr marL="0" indent="0" algn="just">
              <a:lnSpc>
                <a:spcPct val="120000"/>
              </a:lnSpc>
              <a:spcAft>
                <a:spcPts val="0"/>
              </a:spcAft>
              <a:buNone/>
            </a:pPr>
            <a:r>
              <a:rPr lang="de-DE" sz="1800" b="1" dirty="0">
                <a:latin typeface="Calibri" panose="020F0502020204030204" pitchFamily="34" charset="0"/>
                <a:ea typeface="MyriadPro-Regular"/>
                <a:cs typeface="Arial" panose="020B0604020202020204" pitchFamily="34" charset="0"/>
              </a:rPr>
              <a:t>Unmöglich!</a:t>
            </a:r>
          </a:p>
          <a:p>
            <a:pPr marL="0" indent="0" algn="just">
              <a:lnSpc>
                <a:spcPct val="120000"/>
              </a:lnSpc>
              <a:spcAft>
                <a:spcPts val="0"/>
              </a:spcAft>
              <a:buNone/>
            </a:pPr>
            <a:r>
              <a:rPr lang="de-DE" sz="1800" dirty="0" err="1">
                <a:latin typeface="Calibri" panose="020F0502020204030204" pitchFamily="34" charset="0"/>
                <a:ea typeface="MyriadPro-Regular"/>
                <a:cs typeface="Arial" panose="020B0604020202020204" pitchFamily="34" charset="0"/>
              </a:rPr>
              <a:t>Bellier</a:t>
            </a:r>
            <a:r>
              <a:rPr lang="de-DE" sz="1800" dirty="0">
                <a:latin typeface="Calibri" panose="020F0502020204030204" pitchFamily="34" charset="0"/>
                <a:ea typeface="MyriadPro-Regular"/>
                <a:cs typeface="Arial" panose="020B0604020202020204" pitchFamily="34" charset="0"/>
              </a:rPr>
              <a:t>-Beaumont hat ihm nicht geglaubt - zunächst nicht. Zwar hatte der ältere Mann Edmond Monate zuvor gezeigt, wie man eine Wassermelonenpflanze von Hand bestäubt, „indem man die männlichen und weiblichen Teile miteinander verheiratet", aber mit Vanille hatte er keinen Erfolg gehabt. Keiner hatte das. Aber nach seiner Wassermelonen-Lektion sagte Edmond, dass er bei der einsamen Vanille-Rebe saß und schaute und sondierte und den Teil der Blüte fand, der Pollen produzierte. Er hatte auch die Narbe gefunden, den Teil, der bestäubt werden musste. Und, was am wichtigsten war, er hatte entdeckt, dass die beiden Teile durch einen kleinen Deckel getrennt waren. Daraufhin hatte er die Klappe angehoben und sie mit einem kleinen Werkzeug offengehalten, damit er die Pollen einreiben konnte.</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Edmond hatte das </a:t>
            </a:r>
            <a:r>
              <a:rPr lang="de-DE" sz="1800" dirty="0" err="1">
                <a:latin typeface="Calibri" panose="020F0502020204030204" pitchFamily="34" charset="0"/>
                <a:ea typeface="MyriadPro-Regular"/>
                <a:cs typeface="Arial" panose="020B0604020202020204" pitchFamily="34" charset="0"/>
              </a:rPr>
              <a:t>Rostellum</a:t>
            </a:r>
            <a:r>
              <a:rPr lang="de-DE" sz="1800" dirty="0">
                <a:latin typeface="Calibri" panose="020F0502020204030204" pitchFamily="34" charset="0"/>
                <a:ea typeface="MyriadPro-Regular"/>
                <a:cs typeface="Arial" panose="020B0604020202020204" pitchFamily="34" charset="0"/>
              </a:rPr>
              <a:t> entdeckt, den Deckel, den viele Orchideenpflanzen (auch die Vanille) haben, wahrscheinlich um zu verhindern, dass die Pflanze sich selbst befruchtet. „Kannst Du das noch einmal machen?“ fragte </a:t>
            </a:r>
            <a:r>
              <a:rPr lang="de-DE" sz="1800" dirty="0" err="1">
                <a:latin typeface="Calibri" panose="020F0502020204030204" pitchFamily="34" charset="0"/>
                <a:ea typeface="MyriadPro-Regular"/>
                <a:cs typeface="Arial" panose="020B0604020202020204" pitchFamily="34" charset="0"/>
              </a:rPr>
              <a:t>Bellier</a:t>
            </a:r>
            <a:r>
              <a:rPr lang="de-DE" sz="1800" dirty="0">
                <a:latin typeface="Calibri" panose="020F0502020204030204" pitchFamily="34" charset="0"/>
                <a:ea typeface="MyriadPro-Regular"/>
                <a:cs typeface="Arial" panose="020B0604020202020204" pitchFamily="34" charset="0"/>
              </a:rPr>
              <a:t>-Beaumont. Und natürlich konnte Edmond das.</a:t>
            </a:r>
          </a:p>
          <a:p>
            <a:pPr marL="0" indent="0" algn="just">
              <a:lnSpc>
                <a:spcPct val="120000"/>
              </a:lnSpc>
              <a:spcAft>
                <a:spcPts val="0"/>
              </a:spcAft>
              <a:buNone/>
            </a:pPr>
            <a:r>
              <a:rPr lang="de-DE" sz="1800" dirty="0">
                <a:latin typeface="Calibri" panose="020F0502020204030204" pitchFamily="34" charset="0"/>
                <a:ea typeface="MyriadPro-Regular"/>
                <a:cs typeface="Arial" panose="020B0604020202020204" pitchFamily="34" charset="0"/>
              </a:rPr>
              <a:t>Das war eine Neuigkeit. Eine große Neuigkeit. </a:t>
            </a:r>
            <a:r>
              <a:rPr lang="de-DE" sz="1800" dirty="0" err="1">
                <a:latin typeface="Calibri" panose="020F0502020204030204" pitchFamily="34" charset="0"/>
                <a:ea typeface="MyriadPro-Regular"/>
                <a:cs typeface="Arial" panose="020B0604020202020204" pitchFamily="34" charset="0"/>
              </a:rPr>
              <a:t>Bellier</a:t>
            </a:r>
            <a:r>
              <a:rPr lang="de-DE" sz="1800" dirty="0">
                <a:latin typeface="Calibri" panose="020F0502020204030204" pitchFamily="34" charset="0"/>
                <a:ea typeface="MyriadPro-Regular"/>
                <a:cs typeface="Arial" panose="020B0604020202020204" pitchFamily="34" charset="0"/>
              </a:rPr>
              <a:t>-Beaumont schrieb den anderen Plantagenbesitzern, dass Edmond das Rätsel gelöst hatte, und schickte ihn dann von Plantage zu Plantage, um anderen Sklaven beizubringen, wie man die Vanille-Rebe befruchtet</a:t>
            </a:r>
            <a:r>
              <a:rPr lang="en-US" sz="1800" dirty="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154334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A6FC5FA-7B76-4943-95EC-AE21BE78C5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4" y="722145"/>
            <a:ext cx="1550016"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199" y="365125"/>
            <a:ext cx="11572875" cy="1325563"/>
          </a:xfrm>
        </p:spPr>
        <p:txBody>
          <a:bodyPr>
            <a:normAutofit/>
          </a:bodyPr>
          <a:lstStyle/>
          <a:p>
            <a:r>
              <a:rPr lang="de-DE" sz="3100" dirty="0"/>
              <a:t>Schritt 2: </a:t>
            </a:r>
            <a:r>
              <a:rPr lang="de-DE" sz="3100" b="0" dirty="0"/>
              <a:t>Wähle eine Person, in deren Fußstapfen du steigen möchtest</a:t>
            </a:r>
            <a:endParaRPr lang="en-GB" sz="31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de-DE" sz="2000" dirty="0">
                <a:latin typeface="Calibri" panose="020F0502020204030204" pitchFamily="34" charset="0"/>
                <a:ea typeface="MyriadPro-Regular"/>
                <a:cs typeface="Arial" panose="020B0604020202020204" pitchFamily="34" charset="0"/>
              </a:rPr>
              <a:t>Jede der beschriebenen Personen hat auf ihre persönliche Art und Weise Geschichte geschrieben. Mit ihren Entscheidungen und Strategien haben alle beteiligten Personen Einfluss auf das weitere Geschehen genommen. </a:t>
            </a:r>
          </a:p>
          <a:p>
            <a:pPr algn="just">
              <a:lnSpc>
                <a:spcPct val="130000"/>
              </a:lnSpc>
            </a:pPr>
            <a:r>
              <a:rPr lang="de-DE" sz="2000" dirty="0">
                <a:latin typeface="Calibri" panose="020F0502020204030204" pitchFamily="34" charset="0"/>
                <a:ea typeface="MyriadPro-Regular"/>
                <a:cs typeface="Arial" panose="020B0604020202020204" pitchFamily="34" charset="0"/>
              </a:rPr>
              <a:t>Natürlich waren viel, viel mehr Personen beteiligt. </a:t>
            </a:r>
            <a:r>
              <a:rPr lang="de-DE" sz="2000" b="1" dirty="0">
                <a:latin typeface="Calibri" panose="020F0502020204030204" pitchFamily="34" charset="0"/>
                <a:ea typeface="MyriadPro-Regular"/>
                <a:cs typeface="Arial" panose="020B0604020202020204" pitchFamily="34" charset="0"/>
              </a:rPr>
              <a:t>Wir haben diese vier für Euch ausgesucht, weil es uns wichtig ist, nicht nur den Reichen und Mächtigen eine Stimme zu geben, sondern auch denen, die bis jetzt in der Geschichtsschreibung weniger zu Wort gekommen sind.</a:t>
            </a:r>
            <a:r>
              <a:rPr lang="de-DE" sz="2000" dirty="0">
                <a:latin typeface="Calibri" panose="020F0502020204030204" pitchFamily="34" charset="0"/>
                <a:ea typeface="MyriadPro-Regular"/>
                <a:cs typeface="Arial" panose="020B0604020202020204" pitchFamily="34" charset="0"/>
              </a:rPr>
              <a:t> Die Folgen der Entscheidungen zu diesem Zeitpunkt müssen letztendlich auch alle tragen</a:t>
            </a:r>
            <a:r>
              <a:rPr lang="en-US" sz="2000" dirty="0">
                <a:latin typeface="Calibri" panose="020F0502020204030204" pitchFamily="34" charset="0"/>
                <a:ea typeface="MyriadPro-Regular"/>
                <a:cs typeface="Arial" panose="020B0604020202020204" pitchFamily="34" charset="0"/>
              </a:rPr>
              <a:t>.</a:t>
            </a:r>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de-DE" dirty="0"/>
              <a:t>Die beteiligten Personen</a:t>
            </a:r>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20323" y="70157"/>
            <a:ext cx="1725562" cy="1725562"/>
          </a:xfrm>
          <a:prstGeom prst="rect">
            <a:avLst/>
          </a:prstGeom>
        </p:spPr>
      </p:pic>
      <p:graphicFrame>
        <p:nvGraphicFramePr>
          <p:cNvPr id="3" name="Πίνακας 2">
            <a:extLst>
              <a:ext uri="{FF2B5EF4-FFF2-40B4-BE49-F238E27FC236}">
                <a16:creationId xmlns:a16="http://schemas.microsoft.com/office/drawing/2014/main" id="{0B7B879A-095B-4847-A09D-9DEDDCA9AF73}"/>
              </a:ext>
            </a:extLst>
          </p:cNvPr>
          <p:cNvGraphicFramePr>
            <a:graphicFrameLocks noGrp="1"/>
          </p:cNvGraphicFramePr>
          <p:nvPr>
            <p:extLst>
              <p:ext uri="{D42A27DB-BD31-4B8C-83A1-F6EECF244321}">
                <p14:modId xmlns:p14="http://schemas.microsoft.com/office/powerpoint/2010/main" val="363933053"/>
              </p:ext>
            </p:extLst>
          </p:nvPr>
        </p:nvGraphicFramePr>
        <p:xfrm>
          <a:off x="2123768" y="1795719"/>
          <a:ext cx="7502013" cy="4718234"/>
        </p:xfrm>
        <a:graphic>
          <a:graphicData uri="http://schemas.openxmlformats.org/drawingml/2006/table">
            <a:tbl>
              <a:tblPr firstRow="1" firstCol="1" bandRow="1">
                <a:tableStyleId>{5C22544A-7EE6-4342-B048-85BDC9FD1C3A}</a:tableStyleId>
              </a:tblPr>
              <a:tblGrid>
                <a:gridCol w="1175726">
                  <a:extLst>
                    <a:ext uri="{9D8B030D-6E8A-4147-A177-3AD203B41FA5}">
                      <a16:colId xmlns:a16="http://schemas.microsoft.com/office/drawing/2014/main" val="3548391017"/>
                    </a:ext>
                  </a:extLst>
                </a:gridCol>
                <a:gridCol w="2575280">
                  <a:extLst>
                    <a:ext uri="{9D8B030D-6E8A-4147-A177-3AD203B41FA5}">
                      <a16:colId xmlns:a16="http://schemas.microsoft.com/office/drawing/2014/main" val="3101852825"/>
                    </a:ext>
                  </a:extLst>
                </a:gridCol>
                <a:gridCol w="1199024">
                  <a:extLst>
                    <a:ext uri="{9D8B030D-6E8A-4147-A177-3AD203B41FA5}">
                      <a16:colId xmlns:a16="http://schemas.microsoft.com/office/drawing/2014/main" val="4253755177"/>
                    </a:ext>
                  </a:extLst>
                </a:gridCol>
                <a:gridCol w="2551983">
                  <a:extLst>
                    <a:ext uri="{9D8B030D-6E8A-4147-A177-3AD203B41FA5}">
                      <a16:colId xmlns:a16="http://schemas.microsoft.com/office/drawing/2014/main" val="943399677"/>
                    </a:ext>
                  </a:extLst>
                </a:gridCol>
              </a:tblGrid>
              <a:tr h="231688">
                <a:tc gridSpan="2">
                  <a:txBody>
                    <a:bodyPr/>
                    <a:lstStyle/>
                    <a:p>
                      <a:pPr algn="just">
                        <a:lnSpc>
                          <a:spcPct val="107000"/>
                        </a:lnSpc>
                        <a:spcAft>
                          <a:spcPts val="800"/>
                        </a:spcAft>
                      </a:pPr>
                      <a:r>
                        <a:rPr lang="fr-FR" sz="1600" dirty="0">
                          <a:solidFill>
                            <a:schemeClr val="tx1"/>
                          </a:solidFill>
                          <a:effectLst/>
                        </a:rPr>
                        <a:t>Edmond </a:t>
                      </a:r>
                      <a:r>
                        <a:rPr lang="fr-FR" sz="1600" dirty="0" err="1">
                          <a:solidFill>
                            <a:schemeClr val="tx1"/>
                          </a:solidFill>
                          <a:effectLst/>
                        </a:rPr>
                        <a:t>Albius</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solidFill>
                            <a:schemeClr val="tx1"/>
                          </a:solidFill>
                          <a:effectLst/>
                        </a:rPr>
                        <a:t>Ferréol Bellier Beaumont</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a16="http://schemas.microsoft.com/office/drawing/2014/main" val="244642214"/>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l">
                        <a:lnSpc>
                          <a:spcPct val="107000"/>
                        </a:lnSpc>
                        <a:spcAft>
                          <a:spcPts val="800"/>
                        </a:spcAft>
                      </a:pPr>
                      <a:r>
                        <a:rPr lang="de-DE" sz="1600" b="0" i="1" dirty="0">
                          <a:effectLst/>
                        </a:rPr>
                        <a:t>Ehemaliger Sklave und Entdecker der Vanillebestäubung</a:t>
                      </a:r>
                      <a:r>
                        <a:rPr lang="en-GB" sz="1600" b="0" i="1" dirty="0">
                          <a:effectLst/>
                        </a:rPr>
                        <a:t>.</a:t>
                      </a:r>
                      <a:endParaRPr lang="en-GB" sz="1800" b="0" i="1" dirty="0">
                        <a:effectLst/>
                      </a:endParaRPr>
                    </a:p>
                    <a:p>
                      <a:pPr algn="just">
                        <a:lnSpc>
                          <a:spcPct val="107000"/>
                        </a:lnSpc>
                        <a:spcAft>
                          <a:spcPts val="800"/>
                        </a:spcAft>
                      </a:pPr>
                      <a:r>
                        <a:rPr lang="en-GB" sz="1600" dirty="0">
                          <a:effectLst/>
                        </a:rPr>
                        <a:t> </a:t>
                      </a:r>
                      <a:endParaRPr lang="en-GB" sz="1800"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l">
                        <a:lnSpc>
                          <a:spcPct val="107000"/>
                        </a:lnSpc>
                        <a:spcAft>
                          <a:spcPts val="800"/>
                        </a:spcAft>
                      </a:pPr>
                      <a:r>
                        <a:rPr lang="de-DE" sz="1600" i="1" dirty="0">
                          <a:effectLst/>
                        </a:rPr>
                        <a:t>Großgrundbesitzer und ehemaliger Herr von Edmond </a:t>
                      </a:r>
                      <a:r>
                        <a:rPr lang="de-DE" sz="1600" i="1" dirty="0" err="1">
                          <a:effectLst/>
                        </a:rPr>
                        <a:t>Albius</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4055450461"/>
                  </a:ext>
                </a:extLst>
              </a:tr>
              <a:tr h="581985">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dirty="0">
                          <a:solidFill>
                            <a:schemeClr val="tx1"/>
                          </a:solidFill>
                          <a:effectLst/>
                        </a:rPr>
                        <a:t>Eugène </a:t>
                      </a:r>
                      <a:r>
                        <a:rPr lang="fr-FR" sz="1600" dirty="0" err="1">
                          <a:solidFill>
                            <a:schemeClr val="tx1"/>
                          </a:solidFill>
                          <a:effectLst/>
                        </a:rPr>
                        <a:t>Volcy</a:t>
                      </a:r>
                      <a:r>
                        <a:rPr lang="fr-FR" sz="1600" dirty="0">
                          <a:solidFill>
                            <a:schemeClr val="tx1"/>
                          </a:solidFill>
                          <a:effectLst/>
                        </a:rPr>
                        <a:t> </a:t>
                      </a:r>
                      <a:r>
                        <a:rPr lang="fr-FR" sz="1600" dirty="0" err="1">
                          <a:solidFill>
                            <a:schemeClr val="tx1"/>
                          </a:solidFill>
                          <a:effectLst/>
                        </a:rPr>
                        <a:t>Focard</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b="1" dirty="0">
                          <a:solidFill>
                            <a:schemeClr val="tx1"/>
                          </a:solidFill>
                          <a:effectLst/>
                        </a:rPr>
                        <a:t>Jean-Michel Claude Richard</a:t>
                      </a:r>
                      <a:endParaRPr lang="en-GB" sz="1800" b="1"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a16="http://schemas.microsoft.com/office/drawing/2014/main" val="865774753"/>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de-DE" sz="1600" i="1" noProof="0" dirty="0">
                          <a:effectLst/>
                        </a:rPr>
                        <a:t>Justizangestellter</a:t>
                      </a:r>
                      <a:endParaRPr lang="de-DE" sz="1800" i="1" noProof="0"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de-DE" sz="1600" i="1" noProof="0" dirty="0">
                          <a:effectLst/>
                        </a:rPr>
                        <a:t>Botaniker</a:t>
                      </a:r>
                      <a:endParaRPr lang="de-DE" sz="1800" i="1" noProof="0"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3136446797"/>
                  </a:ext>
                </a:extLst>
              </a:tr>
            </a:tbl>
          </a:graphicData>
        </a:graphic>
      </p:graphicFrame>
      <p:sp>
        <p:nvSpPr>
          <p:cNvPr id="7" name="Ορθογώνιο 6">
            <a:extLst>
              <a:ext uri="{FF2B5EF4-FFF2-40B4-BE49-F238E27FC236}">
                <a16:creationId xmlns:a16="http://schemas.microsoft.com/office/drawing/2014/main" id="{A6655F7D-227B-4141-8B19-5006FF86389D}"/>
              </a:ext>
            </a:extLst>
          </p:cNvPr>
          <p:cNvSpPr/>
          <p:nvPr/>
        </p:nvSpPr>
        <p:spPr>
          <a:xfrm>
            <a:off x="2212259" y="2090687"/>
            <a:ext cx="1095682" cy="1593286"/>
          </a:xfrm>
          <a:prstGeom prst="rect">
            <a:avLst/>
          </a:prstGeom>
          <a:blipFill rotWithShape="1">
            <a:blip r:embed="rId4">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solidFill>
                <a:schemeClr val="tx1"/>
              </a:solidFill>
            </a:endParaRPr>
          </a:p>
        </p:txBody>
      </p:sp>
      <p:sp>
        <p:nvSpPr>
          <p:cNvPr id="8" name="Ορθογώνιο 7">
            <a:extLst>
              <a:ext uri="{FF2B5EF4-FFF2-40B4-BE49-F238E27FC236}">
                <a16:creationId xmlns:a16="http://schemas.microsoft.com/office/drawing/2014/main" id="{59EE6A0A-9D18-4248-9CA3-3D14C4A0907E}"/>
              </a:ext>
            </a:extLst>
          </p:cNvPr>
          <p:cNvSpPr/>
          <p:nvPr/>
        </p:nvSpPr>
        <p:spPr>
          <a:xfrm flipH="1">
            <a:off x="2212259" y="4649737"/>
            <a:ext cx="1095682" cy="1593286"/>
          </a:xfrm>
          <a:prstGeom prst="rect">
            <a:avLst/>
          </a:prstGeom>
          <a:blipFill rotWithShape="1">
            <a:blip r:embed="rId5"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9" name="Ορθογώνιο 8">
            <a:extLst>
              <a:ext uri="{FF2B5EF4-FFF2-40B4-BE49-F238E27FC236}">
                <a16:creationId xmlns:a16="http://schemas.microsoft.com/office/drawing/2014/main" id="{F02AE984-1F93-4EB4-8286-2F392477C399}"/>
              </a:ext>
            </a:extLst>
          </p:cNvPr>
          <p:cNvSpPr/>
          <p:nvPr/>
        </p:nvSpPr>
        <p:spPr>
          <a:xfrm>
            <a:off x="5963318" y="2092838"/>
            <a:ext cx="1095681" cy="1591135"/>
          </a:xfrm>
          <a:prstGeom prst="rect">
            <a:avLst/>
          </a:prstGeom>
          <a:blipFill rotWithShape="1">
            <a:blip r:embed="rId6"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solidFill>
                <a:schemeClr val="tx1"/>
              </a:solidFill>
            </a:endParaRPr>
          </a:p>
        </p:txBody>
      </p:sp>
      <p:sp>
        <p:nvSpPr>
          <p:cNvPr id="10" name="Ορθογώνιο 9">
            <a:extLst>
              <a:ext uri="{FF2B5EF4-FFF2-40B4-BE49-F238E27FC236}">
                <a16:creationId xmlns:a16="http://schemas.microsoft.com/office/drawing/2014/main" id="{3E552A4B-4AE4-4289-85BC-9A98078B7542}"/>
              </a:ext>
            </a:extLst>
          </p:cNvPr>
          <p:cNvSpPr/>
          <p:nvPr/>
        </p:nvSpPr>
        <p:spPr>
          <a:xfrm flipH="1">
            <a:off x="5963318" y="4603663"/>
            <a:ext cx="1076272" cy="1639360"/>
          </a:xfrm>
          <a:prstGeom prst="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Tree>
    <p:extLst>
      <p:ext uri="{BB962C8B-B14F-4D97-AF65-F5344CB8AC3E}">
        <p14:creationId xmlns:p14="http://schemas.microsoft.com/office/powerpoint/2010/main" val="392217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de-DE" dirty="0"/>
              <a:t>Such dir jetzt eine Person</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de-DE" sz="2000" b="1" i="1" dirty="0">
                <a:latin typeface="Calibri" panose="020F0502020204030204" pitchFamily="34" charset="0"/>
                <a:ea typeface="Calibri" panose="020F0502020204030204" pitchFamily="34" charset="0"/>
                <a:cs typeface="Times New Roman" panose="02020603050405020304" pitchFamily="18" charset="0"/>
              </a:rPr>
              <a:t>In wessen Rolle möchtest du nun schlüpfen</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6000"/>
              </a:lnSpc>
            </a:pPr>
            <a:r>
              <a:rPr lang="de-DE" sz="2000" dirty="0">
                <a:latin typeface="Calibri" panose="020F0502020204030204" pitchFamily="34" charset="0"/>
                <a:ea typeface="MyriadPro-Regular"/>
                <a:cs typeface="Arial" panose="020B0604020202020204" pitchFamily="34" charset="0"/>
              </a:rPr>
              <a:t>Such dir jetzt eine Person in der Liste der </a:t>
            </a:r>
            <a:r>
              <a:rPr lang="de-DE" sz="2000" dirty="0" err="1">
                <a:latin typeface="Calibri" panose="020F0502020204030204" pitchFamily="34" charset="0"/>
                <a:ea typeface="MyriadPro-Regular"/>
                <a:cs typeface="Arial" panose="020B0604020202020204" pitchFamily="34" charset="0"/>
              </a:rPr>
              <a:t>AkteurInnen</a:t>
            </a:r>
            <a:r>
              <a:rPr lang="de-DE" sz="2000" dirty="0">
                <a:latin typeface="Calibri" panose="020F0502020204030204" pitchFamily="34" charset="0"/>
                <a:ea typeface="MyriadPro-Regular"/>
                <a:cs typeface="Arial" panose="020B0604020202020204" pitchFamily="34" charset="0"/>
              </a:rPr>
              <a:t> aus, in deren Fußstapfen du dich begeben möchtest und lies dir den Text durch, wie sie ihre Situation beschreibt</a:t>
            </a:r>
            <a:r>
              <a:rPr lang="en-US" sz="2000" dirty="0">
                <a:effectLst/>
                <a:latin typeface="Calibri" panose="020F0502020204030204" pitchFamily="34" charset="0"/>
                <a:ea typeface="MyriadPro-Regular"/>
                <a:cs typeface="Arial" panose="020B0604020202020204" pitchFamily="34" charset="0"/>
              </a:rPr>
              <a: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1" dirty="0">
                <a:latin typeface="Calibri" panose="020F0502020204030204" pitchFamily="34" charset="0"/>
                <a:ea typeface="Calibri" panose="020F0502020204030204" pitchFamily="34" charset="0"/>
                <a:cs typeface="Times New Roman" panose="02020603050405020304" pitchFamily="18" charset="0"/>
              </a:rPr>
              <a:t>Achtung! Bitte lies nur den Text zu der einen Person, die du gewählt hast und geh dann weiter zu Schritt 3</a:t>
            </a:r>
          </a:p>
        </p:txBody>
      </p:sp>
    </p:spTree>
    <p:extLst>
      <p:ext uri="{BB962C8B-B14F-4D97-AF65-F5344CB8AC3E}">
        <p14:creationId xmlns:p14="http://schemas.microsoft.com/office/powerpoint/2010/main" val="1439734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890556" y="246082"/>
            <a:ext cx="4840287" cy="1806575"/>
          </a:xfrm>
        </p:spPr>
        <p:txBody>
          <a:bodyPr>
            <a:normAutofit/>
          </a:bodyPr>
          <a:lstStyle/>
          <a:p>
            <a:r>
              <a:rPr lang="en-US" sz="3600" b="1" dirty="0">
                <a:solidFill>
                  <a:srgbClr val="F68122"/>
                </a:solidFill>
              </a:rPr>
              <a:t>Copyright</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310376" y="1460500"/>
            <a:ext cx="5881625" cy="4716463"/>
          </a:xfrm>
        </p:spPr>
        <p:txBody>
          <a:bodyPr>
            <a:normAutofit fontScale="85000" lnSpcReduction="20000"/>
          </a:bodyPr>
          <a:lstStyle/>
          <a:p>
            <a:pPr marL="0" indent="0">
              <a:buClr>
                <a:srgbClr val="80C141"/>
              </a:buClr>
              <a:buNone/>
            </a:pPr>
            <a:r>
              <a:rPr lang="de-DE" sz="2000" dirty="0"/>
              <a:t>Dieses Werk ist unter einer </a:t>
            </a:r>
            <a:r>
              <a:rPr lang="de-DE" sz="2000" b="1" dirty="0"/>
              <a:t>Creative Commons Namensnennung - Nicht-kommerziell - Weitergabe </a:t>
            </a:r>
            <a:r>
              <a:rPr lang="de-DE" sz="2000" dirty="0"/>
              <a:t>unter gleichen Bedingungen 4.0 International lizenziert. Sie dürfen:</a:t>
            </a:r>
          </a:p>
          <a:p>
            <a:pPr>
              <a:buClr>
                <a:srgbClr val="80C141"/>
              </a:buClr>
              <a:buFont typeface="Wingdings" panose="05000000000000000000" pitchFamily="2" charset="2"/>
              <a:buChar char="§"/>
            </a:pPr>
            <a:r>
              <a:rPr lang="de-DE" sz="2000" dirty="0"/>
              <a:t>Teilen — das Material in jedwedem Format oder Medium vervielfältigen und weiterverbreiten</a:t>
            </a:r>
          </a:p>
          <a:p>
            <a:pPr>
              <a:buClr>
                <a:srgbClr val="80C141"/>
              </a:buClr>
              <a:buFont typeface="Wingdings" panose="05000000000000000000" pitchFamily="2" charset="2"/>
              <a:buChar char="§"/>
            </a:pPr>
            <a:r>
              <a:rPr lang="de-DE" sz="2000" dirty="0"/>
              <a:t>Bearbeiten — das Material </a:t>
            </a:r>
            <a:r>
              <a:rPr lang="de-DE" sz="2000" dirty="0" err="1"/>
              <a:t>remixen</a:t>
            </a:r>
            <a:r>
              <a:rPr lang="de-DE" sz="2000" dirty="0"/>
              <a:t>, verändern und darauf aufbauen</a:t>
            </a:r>
          </a:p>
          <a:p>
            <a:pPr marL="0" indent="0">
              <a:buClr>
                <a:srgbClr val="80C141"/>
              </a:buClr>
              <a:buNone/>
            </a:pPr>
            <a:r>
              <a:rPr lang="de-DE" sz="2000" dirty="0"/>
              <a:t>Unter folgenden Bedingungen:</a:t>
            </a:r>
          </a:p>
          <a:p>
            <a:pPr>
              <a:buClr>
                <a:srgbClr val="80C141"/>
              </a:buClr>
              <a:buFont typeface="Wingdings" panose="05000000000000000000" pitchFamily="2" charset="2"/>
              <a:buChar char="§"/>
            </a:pPr>
            <a:r>
              <a:rPr lang="de-DE" sz="2000" dirty="0"/>
              <a:t>Namensnennung — Sie müssen angemessene Urheber- und Rechteangaben machen, einen Link zur Lizenz beifügen und angeben, ob Änderungen vorgenommen wurden. Diese Angaben dürfen in jeder angemessenen Art und Weise gemacht werden, allerdings nicht so, dass der Eindruck entsteht, der Lizenzgeber unterstütze gerade Sie oder Ihre Nutzung besonders.</a:t>
            </a:r>
          </a:p>
          <a:p>
            <a:pPr>
              <a:buClr>
                <a:srgbClr val="80C141"/>
              </a:buClr>
              <a:buFont typeface="Wingdings" panose="05000000000000000000" pitchFamily="2" charset="2"/>
              <a:buChar char="§"/>
            </a:pPr>
            <a:r>
              <a:rPr lang="de-DE" sz="2000" dirty="0"/>
              <a:t>Nicht kommerziell — Sie dürfen das Material nicht für kommerzielle Zwecke nutzen.</a:t>
            </a:r>
          </a:p>
          <a:p>
            <a:pPr>
              <a:buClr>
                <a:srgbClr val="80C141"/>
              </a:buClr>
              <a:buFont typeface="Wingdings" panose="05000000000000000000" pitchFamily="2" charset="2"/>
              <a:buChar char="§"/>
            </a:pPr>
            <a:r>
              <a:rPr lang="de-DE" sz="2000" dirty="0"/>
              <a:t>Weitergabe unter gleichen Bedingungen — Wenn Sie das Material </a:t>
            </a:r>
            <a:r>
              <a:rPr lang="de-DE" sz="2000" dirty="0" err="1"/>
              <a:t>remixen</a:t>
            </a:r>
            <a:r>
              <a:rPr lang="de-DE" sz="2000" dirty="0"/>
              <a:t>, verändern oder anderweitig direkt darauf aufbauen, dürfen Sie Ihre Beiträge nur unter derselben Lizenz wie das Original verbreiten.</a:t>
            </a:r>
          </a:p>
          <a:p>
            <a:pPr>
              <a:buClr>
                <a:srgbClr val="80C141"/>
              </a:buClr>
              <a:buFont typeface="Wingdings" panose="05000000000000000000" pitchFamily="2" charset="2"/>
              <a:buChar char="§"/>
            </a:pPr>
            <a:endParaRPr lang="en-US" sz="2000" dirty="0"/>
          </a:p>
          <a:p>
            <a:pPr marL="0" indent="0">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445359"/>
            <a:ext cx="6513768" cy="730335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043409" y="6611918"/>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73997" y="3589072"/>
            <a:ext cx="91268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 A</a:t>
            </a:r>
            <a:endParaRPr lang="el-GR" b="1" dirty="0">
              <a:solidFill>
                <a:srgbClr val="E12A3C"/>
              </a:solidFill>
            </a:endParaRP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1166640" y="4042983"/>
            <a:ext cx="93202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 B</a:t>
            </a:r>
            <a:endParaRPr lang="el-GR" b="1" dirty="0">
              <a:solidFill>
                <a:srgbClr val="E12A3C"/>
              </a:solidFill>
            </a:endParaRP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1172729" y="45057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 C</a:t>
            </a:r>
            <a:endParaRPr lang="el-GR" b="1" dirty="0">
              <a:solidFill>
                <a:srgbClr val="E12A3C"/>
              </a:solidFill>
            </a:endParaRPr>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1184714" y="5005288"/>
            <a:ext cx="91395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 D</a:t>
            </a:r>
            <a:endParaRPr lang="el-GR" b="1" dirty="0">
              <a:solidFill>
                <a:srgbClr val="E12A3C"/>
              </a:solidFill>
            </a:endParaRPr>
          </a:p>
        </p:txBody>
      </p:sp>
      <p:pic>
        <p:nvPicPr>
          <p:cNvPr id="18" name="Εικόνα 17">
            <a:extLst>
              <a:ext uri="{FF2B5EF4-FFF2-40B4-BE49-F238E27FC236}">
                <a16:creationId xmlns:a16="http://schemas.microsoft.com/office/drawing/2014/main" id="{2A31F1EA-7F07-4194-8D1B-51351416EB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60" y="1521090"/>
            <a:ext cx="1280160" cy="1383665"/>
          </a:xfrm>
          <a:prstGeom prst="rect">
            <a:avLst/>
          </a:prstGeom>
          <a:noFill/>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18681" y="1598942"/>
            <a:ext cx="9766034" cy="4796401"/>
          </a:xfrm>
          <a:noFill/>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Hallo, ich bin Edmond </a:t>
            </a:r>
            <a:r>
              <a:rPr lang="de-DE" sz="2400" b="1" i="1" dirty="0" err="1">
                <a:latin typeface="Calibri" panose="020F0502020204030204" pitchFamily="34" charset="0"/>
                <a:ea typeface="Calibri" panose="020F0502020204030204" pitchFamily="34" charset="0"/>
                <a:cs typeface="Times New Roman" panose="02020603050405020304" pitchFamily="18" charset="0"/>
              </a:rPr>
              <a:t>Albius</a:t>
            </a:r>
            <a:r>
              <a:rPr lang="de-DE" sz="2400" b="1" i="1" dirty="0">
                <a:latin typeface="Calibri" panose="020F0502020204030204" pitchFamily="34" charset="0"/>
                <a:ea typeface="Calibri" panose="020F0502020204030204" pitchFamily="34" charset="0"/>
                <a:cs typeface="Times New Roman" panose="02020603050405020304" pitchFamily="18" charset="0"/>
              </a:rPr>
              <a:t>, </a:t>
            </a:r>
            <a:r>
              <a:rPr lang="de-DE" sz="2400" i="1" dirty="0">
                <a:latin typeface="Calibri" panose="020F0502020204030204" pitchFamily="34" charset="0"/>
                <a:ea typeface="Calibri" panose="020F0502020204030204" pitchFamily="34" charset="0"/>
                <a:cs typeface="Times New Roman" panose="02020603050405020304" pitchFamily="18" charset="0"/>
              </a:rPr>
              <a:t>ein ehemaliger Sklave. So wie so viele hier. Wir sind alle ehemalige Sklaven, bis auf die Weißen, denen noch immer alles gehört. Und wir schuften immer noch für sie! Tag ein, Tag aus! Wir gehören ihnen nicht mehr, aber wirklich besser ist unser Leben auch nicht geworden!</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0000"/>
              </a:lnSpc>
              <a:spcBef>
                <a:spcPts val="0"/>
              </a:spcBef>
              <a:spcAft>
                <a:spcPts val="300"/>
              </a:spcAft>
              <a:buNone/>
            </a:pP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19230" y="2438842"/>
            <a:ext cx="10483661" cy="2209964"/>
          </a:xfrm>
          <a:custGeom>
            <a:avLst/>
            <a:gdLst>
              <a:gd name="connsiteX0" fmla="*/ 0 w 10483661"/>
              <a:gd name="connsiteY0" fmla="*/ 0 h 2209964"/>
              <a:gd name="connsiteX1" fmla="*/ 372752 w 10483661"/>
              <a:gd name="connsiteY1" fmla="*/ 0 h 2209964"/>
              <a:gd name="connsiteX2" fmla="*/ 955178 w 10483661"/>
              <a:gd name="connsiteY2" fmla="*/ 0 h 2209964"/>
              <a:gd name="connsiteX3" fmla="*/ 1747277 w 10483661"/>
              <a:gd name="connsiteY3" fmla="*/ 0 h 2209964"/>
              <a:gd name="connsiteX4" fmla="*/ 2015193 w 10483661"/>
              <a:gd name="connsiteY4" fmla="*/ 0 h 2209964"/>
              <a:gd name="connsiteX5" fmla="*/ 2387945 w 10483661"/>
              <a:gd name="connsiteY5" fmla="*/ 0 h 2209964"/>
              <a:gd name="connsiteX6" fmla="*/ 2865534 w 10483661"/>
              <a:gd name="connsiteY6" fmla="*/ 0 h 2209964"/>
              <a:gd name="connsiteX7" fmla="*/ 3552796 w 10483661"/>
              <a:gd name="connsiteY7" fmla="*/ 0 h 2209964"/>
              <a:gd name="connsiteX8" fmla="*/ 4030385 w 10483661"/>
              <a:gd name="connsiteY8" fmla="*/ 0 h 2209964"/>
              <a:gd name="connsiteX9" fmla="*/ 4822484 w 10483661"/>
              <a:gd name="connsiteY9" fmla="*/ 0 h 2209964"/>
              <a:gd name="connsiteX10" fmla="*/ 5195236 w 10483661"/>
              <a:gd name="connsiteY10" fmla="*/ 0 h 2209964"/>
              <a:gd name="connsiteX11" fmla="*/ 5777662 w 10483661"/>
              <a:gd name="connsiteY11" fmla="*/ 0 h 2209964"/>
              <a:gd name="connsiteX12" fmla="*/ 6045578 w 10483661"/>
              <a:gd name="connsiteY12" fmla="*/ 0 h 2209964"/>
              <a:gd name="connsiteX13" fmla="*/ 6837677 w 10483661"/>
              <a:gd name="connsiteY13" fmla="*/ 0 h 2209964"/>
              <a:gd name="connsiteX14" fmla="*/ 7420102 w 10483661"/>
              <a:gd name="connsiteY14" fmla="*/ 0 h 2209964"/>
              <a:gd name="connsiteX15" fmla="*/ 7792855 w 10483661"/>
              <a:gd name="connsiteY15" fmla="*/ 0 h 2209964"/>
              <a:gd name="connsiteX16" fmla="*/ 8375280 w 10483661"/>
              <a:gd name="connsiteY16" fmla="*/ 0 h 2209964"/>
              <a:gd name="connsiteX17" fmla="*/ 8748033 w 10483661"/>
              <a:gd name="connsiteY17" fmla="*/ 0 h 2209964"/>
              <a:gd name="connsiteX18" fmla="*/ 9435295 w 10483661"/>
              <a:gd name="connsiteY18" fmla="*/ 0 h 2209964"/>
              <a:gd name="connsiteX19" fmla="*/ 9808047 w 10483661"/>
              <a:gd name="connsiteY19" fmla="*/ 0 h 2209964"/>
              <a:gd name="connsiteX20" fmla="*/ 10483661 w 10483661"/>
              <a:gd name="connsiteY20" fmla="*/ 0 h 2209964"/>
              <a:gd name="connsiteX21" fmla="*/ 10483661 w 10483661"/>
              <a:gd name="connsiteY21" fmla="*/ 486192 h 2209964"/>
              <a:gd name="connsiteX22" fmla="*/ 10483661 w 10483661"/>
              <a:gd name="connsiteY22" fmla="*/ 1038683 h 2209964"/>
              <a:gd name="connsiteX23" fmla="*/ 10483661 w 10483661"/>
              <a:gd name="connsiteY23" fmla="*/ 1546975 h 2209964"/>
              <a:gd name="connsiteX24" fmla="*/ 10483661 w 10483661"/>
              <a:gd name="connsiteY24" fmla="*/ 2209964 h 2209964"/>
              <a:gd name="connsiteX25" fmla="*/ 9901235 w 10483661"/>
              <a:gd name="connsiteY25" fmla="*/ 2209964 h 2209964"/>
              <a:gd name="connsiteX26" fmla="*/ 9528483 w 10483661"/>
              <a:gd name="connsiteY26" fmla="*/ 2209964 h 2209964"/>
              <a:gd name="connsiteX27" fmla="*/ 8946057 w 10483661"/>
              <a:gd name="connsiteY27" fmla="*/ 2209964 h 2209964"/>
              <a:gd name="connsiteX28" fmla="*/ 8153959 w 10483661"/>
              <a:gd name="connsiteY28" fmla="*/ 2209964 h 2209964"/>
              <a:gd name="connsiteX29" fmla="*/ 7571533 w 10483661"/>
              <a:gd name="connsiteY29" fmla="*/ 2209964 h 2209964"/>
              <a:gd name="connsiteX30" fmla="*/ 7303617 w 10483661"/>
              <a:gd name="connsiteY30" fmla="*/ 2209964 h 2209964"/>
              <a:gd name="connsiteX31" fmla="*/ 6721192 w 10483661"/>
              <a:gd name="connsiteY31" fmla="*/ 2209964 h 2209964"/>
              <a:gd name="connsiteX32" fmla="*/ 6033929 w 10483661"/>
              <a:gd name="connsiteY32" fmla="*/ 2209964 h 2209964"/>
              <a:gd name="connsiteX33" fmla="*/ 5451504 w 10483661"/>
              <a:gd name="connsiteY33" fmla="*/ 2209964 h 2209964"/>
              <a:gd name="connsiteX34" fmla="*/ 4659405 w 10483661"/>
              <a:gd name="connsiteY34" fmla="*/ 2209964 h 2209964"/>
              <a:gd name="connsiteX35" fmla="*/ 4076979 w 10483661"/>
              <a:gd name="connsiteY35" fmla="*/ 2209964 h 2209964"/>
              <a:gd name="connsiteX36" fmla="*/ 3599390 w 10483661"/>
              <a:gd name="connsiteY36" fmla="*/ 2209964 h 2209964"/>
              <a:gd name="connsiteX37" fmla="*/ 2807291 w 10483661"/>
              <a:gd name="connsiteY37" fmla="*/ 2209964 h 2209964"/>
              <a:gd name="connsiteX38" fmla="*/ 2329702 w 10483661"/>
              <a:gd name="connsiteY38" fmla="*/ 2209964 h 2209964"/>
              <a:gd name="connsiteX39" fmla="*/ 1537604 w 10483661"/>
              <a:gd name="connsiteY39" fmla="*/ 2209964 h 2209964"/>
              <a:gd name="connsiteX40" fmla="*/ 745505 w 10483661"/>
              <a:gd name="connsiteY40" fmla="*/ 2209964 h 2209964"/>
              <a:gd name="connsiteX41" fmla="*/ 0 w 10483661"/>
              <a:gd name="connsiteY41" fmla="*/ 2209964 h 2209964"/>
              <a:gd name="connsiteX42" fmla="*/ 0 w 10483661"/>
              <a:gd name="connsiteY42" fmla="*/ 1657473 h 2209964"/>
              <a:gd name="connsiteX43" fmla="*/ 0 w 10483661"/>
              <a:gd name="connsiteY43" fmla="*/ 1060783 h 2209964"/>
              <a:gd name="connsiteX44" fmla="*/ 0 w 10483661"/>
              <a:gd name="connsiteY44" fmla="*/ 552491 h 2209964"/>
              <a:gd name="connsiteX45" fmla="*/ 0 w 10483661"/>
              <a:gd name="connsiteY45" fmla="*/ 0 h 220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83661" h="2209964" fill="none" extrusionOk="0">
                <a:moveTo>
                  <a:pt x="0" y="0"/>
                </a:moveTo>
                <a:cubicBezTo>
                  <a:pt x="144261" y="-26623"/>
                  <a:pt x="263651" y="17941"/>
                  <a:pt x="372752" y="0"/>
                </a:cubicBezTo>
                <a:cubicBezTo>
                  <a:pt x="481853" y="-17941"/>
                  <a:pt x="809266" y="17678"/>
                  <a:pt x="955178" y="0"/>
                </a:cubicBezTo>
                <a:cubicBezTo>
                  <a:pt x="1101090" y="-17678"/>
                  <a:pt x="1488388" y="66926"/>
                  <a:pt x="1747277" y="0"/>
                </a:cubicBezTo>
                <a:cubicBezTo>
                  <a:pt x="2006166" y="-66926"/>
                  <a:pt x="1935166" y="13854"/>
                  <a:pt x="2015193" y="0"/>
                </a:cubicBezTo>
                <a:cubicBezTo>
                  <a:pt x="2095220" y="-13854"/>
                  <a:pt x="2230737" y="42773"/>
                  <a:pt x="2387945" y="0"/>
                </a:cubicBezTo>
                <a:cubicBezTo>
                  <a:pt x="2545153" y="-42773"/>
                  <a:pt x="2667015" y="48530"/>
                  <a:pt x="2865534" y="0"/>
                </a:cubicBezTo>
                <a:cubicBezTo>
                  <a:pt x="3064053" y="-48530"/>
                  <a:pt x="3259361" y="6978"/>
                  <a:pt x="3552796" y="0"/>
                </a:cubicBezTo>
                <a:cubicBezTo>
                  <a:pt x="3846231" y="-6978"/>
                  <a:pt x="3805197" y="52244"/>
                  <a:pt x="4030385" y="0"/>
                </a:cubicBezTo>
                <a:cubicBezTo>
                  <a:pt x="4255573" y="-52244"/>
                  <a:pt x="4537819" y="54247"/>
                  <a:pt x="4822484" y="0"/>
                </a:cubicBezTo>
                <a:cubicBezTo>
                  <a:pt x="5107149" y="-54247"/>
                  <a:pt x="5095246" y="16421"/>
                  <a:pt x="5195236" y="0"/>
                </a:cubicBezTo>
                <a:cubicBezTo>
                  <a:pt x="5295226" y="-16421"/>
                  <a:pt x="5554121" y="9489"/>
                  <a:pt x="5777662" y="0"/>
                </a:cubicBezTo>
                <a:cubicBezTo>
                  <a:pt x="6001203" y="-9489"/>
                  <a:pt x="5959621" y="14546"/>
                  <a:pt x="6045578" y="0"/>
                </a:cubicBezTo>
                <a:cubicBezTo>
                  <a:pt x="6131535" y="-14546"/>
                  <a:pt x="6625040" y="73033"/>
                  <a:pt x="6837677" y="0"/>
                </a:cubicBezTo>
                <a:cubicBezTo>
                  <a:pt x="7050314" y="-73033"/>
                  <a:pt x="7239499" y="57868"/>
                  <a:pt x="7420102" y="0"/>
                </a:cubicBezTo>
                <a:cubicBezTo>
                  <a:pt x="7600705" y="-57868"/>
                  <a:pt x="7652346" y="25862"/>
                  <a:pt x="7792855" y="0"/>
                </a:cubicBezTo>
                <a:cubicBezTo>
                  <a:pt x="7933364" y="-25862"/>
                  <a:pt x="8231848" y="35367"/>
                  <a:pt x="8375280" y="0"/>
                </a:cubicBezTo>
                <a:cubicBezTo>
                  <a:pt x="8518713" y="-35367"/>
                  <a:pt x="8610732" y="26180"/>
                  <a:pt x="8748033" y="0"/>
                </a:cubicBezTo>
                <a:cubicBezTo>
                  <a:pt x="8885334" y="-26180"/>
                  <a:pt x="9250323" y="42213"/>
                  <a:pt x="9435295" y="0"/>
                </a:cubicBezTo>
                <a:cubicBezTo>
                  <a:pt x="9620267" y="-42213"/>
                  <a:pt x="9710210" y="5854"/>
                  <a:pt x="9808047" y="0"/>
                </a:cubicBezTo>
                <a:cubicBezTo>
                  <a:pt x="9905884" y="-5854"/>
                  <a:pt x="10250587" y="71165"/>
                  <a:pt x="10483661" y="0"/>
                </a:cubicBezTo>
                <a:cubicBezTo>
                  <a:pt x="10504865" y="116197"/>
                  <a:pt x="10442120" y="276779"/>
                  <a:pt x="10483661" y="486192"/>
                </a:cubicBezTo>
                <a:cubicBezTo>
                  <a:pt x="10525202" y="695605"/>
                  <a:pt x="10466365" y="810312"/>
                  <a:pt x="10483661" y="1038683"/>
                </a:cubicBezTo>
                <a:cubicBezTo>
                  <a:pt x="10500957" y="1267054"/>
                  <a:pt x="10423468" y="1364110"/>
                  <a:pt x="10483661" y="1546975"/>
                </a:cubicBezTo>
                <a:cubicBezTo>
                  <a:pt x="10543854" y="1729840"/>
                  <a:pt x="10421495" y="1977384"/>
                  <a:pt x="10483661" y="2209964"/>
                </a:cubicBezTo>
                <a:cubicBezTo>
                  <a:pt x="10277540" y="2267495"/>
                  <a:pt x="10106888" y="2153882"/>
                  <a:pt x="9901235" y="2209964"/>
                </a:cubicBezTo>
                <a:cubicBezTo>
                  <a:pt x="9695582" y="2266046"/>
                  <a:pt x="9613774" y="2192597"/>
                  <a:pt x="9528483" y="2209964"/>
                </a:cubicBezTo>
                <a:cubicBezTo>
                  <a:pt x="9443192" y="2227331"/>
                  <a:pt x="9180522" y="2149212"/>
                  <a:pt x="8946057" y="2209964"/>
                </a:cubicBezTo>
                <a:cubicBezTo>
                  <a:pt x="8711592" y="2270716"/>
                  <a:pt x="8485661" y="2147833"/>
                  <a:pt x="8153959" y="2209964"/>
                </a:cubicBezTo>
                <a:cubicBezTo>
                  <a:pt x="7822257" y="2272095"/>
                  <a:pt x="7753362" y="2161282"/>
                  <a:pt x="7571533" y="2209964"/>
                </a:cubicBezTo>
                <a:cubicBezTo>
                  <a:pt x="7389704" y="2258646"/>
                  <a:pt x="7388233" y="2182709"/>
                  <a:pt x="7303617" y="2209964"/>
                </a:cubicBezTo>
                <a:cubicBezTo>
                  <a:pt x="7219001" y="2237219"/>
                  <a:pt x="6951173" y="2155421"/>
                  <a:pt x="6721192" y="2209964"/>
                </a:cubicBezTo>
                <a:cubicBezTo>
                  <a:pt x="6491212" y="2264507"/>
                  <a:pt x="6192646" y="2154999"/>
                  <a:pt x="6033929" y="2209964"/>
                </a:cubicBezTo>
                <a:cubicBezTo>
                  <a:pt x="5875212" y="2264929"/>
                  <a:pt x="5666323" y="2192581"/>
                  <a:pt x="5451504" y="2209964"/>
                </a:cubicBezTo>
                <a:cubicBezTo>
                  <a:pt x="5236686" y="2227347"/>
                  <a:pt x="5047319" y="2126244"/>
                  <a:pt x="4659405" y="2209964"/>
                </a:cubicBezTo>
                <a:cubicBezTo>
                  <a:pt x="4271491" y="2293684"/>
                  <a:pt x="4246657" y="2162801"/>
                  <a:pt x="4076979" y="2209964"/>
                </a:cubicBezTo>
                <a:cubicBezTo>
                  <a:pt x="3907301" y="2257127"/>
                  <a:pt x="3798079" y="2157481"/>
                  <a:pt x="3599390" y="2209964"/>
                </a:cubicBezTo>
                <a:cubicBezTo>
                  <a:pt x="3400701" y="2262447"/>
                  <a:pt x="3118765" y="2120261"/>
                  <a:pt x="2807291" y="2209964"/>
                </a:cubicBezTo>
                <a:cubicBezTo>
                  <a:pt x="2495817" y="2299667"/>
                  <a:pt x="2473435" y="2161692"/>
                  <a:pt x="2329702" y="2209964"/>
                </a:cubicBezTo>
                <a:cubicBezTo>
                  <a:pt x="2185969" y="2258236"/>
                  <a:pt x="1767881" y="2198002"/>
                  <a:pt x="1537604" y="2209964"/>
                </a:cubicBezTo>
                <a:cubicBezTo>
                  <a:pt x="1307327" y="2221926"/>
                  <a:pt x="926442" y="2177524"/>
                  <a:pt x="745505" y="2209964"/>
                </a:cubicBezTo>
                <a:cubicBezTo>
                  <a:pt x="564568" y="2242404"/>
                  <a:pt x="281978" y="2146882"/>
                  <a:pt x="0" y="2209964"/>
                </a:cubicBezTo>
                <a:cubicBezTo>
                  <a:pt x="-52494" y="2067441"/>
                  <a:pt x="10440" y="1788915"/>
                  <a:pt x="0" y="1657473"/>
                </a:cubicBezTo>
                <a:cubicBezTo>
                  <a:pt x="-10440" y="1526031"/>
                  <a:pt x="56553" y="1299899"/>
                  <a:pt x="0" y="1060783"/>
                </a:cubicBezTo>
                <a:cubicBezTo>
                  <a:pt x="-56553" y="821667"/>
                  <a:pt x="39897" y="745678"/>
                  <a:pt x="0" y="552491"/>
                </a:cubicBezTo>
                <a:cubicBezTo>
                  <a:pt x="-39897" y="359304"/>
                  <a:pt x="51193" y="235490"/>
                  <a:pt x="0" y="0"/>
                </a:cubicBezTo>
                <a:close/>
              </a:path>
              <a:path w="10483661" h="2209964" stroke="0" extrusionOk="0">
                <a:moveTo>
                  <a:pt x="0" y="0"/>
                </a:moveTo>
                <a:cubicBezTo>
                  <a:pt x="183911" y="-31810"/>
                  <a:pt x="324660" y="17271"/>
                  <a:pt x="582426" y="0"/>
                </a:cubicBezTo>
                <a:cubicBezTo>
                  <a:pt x="840192" y="-17271"/>
                  <a:pt x="1095255" y="25210"/>
                  <a:pt x="1374524" y="0"/>
                </a:cubicBezTo>
                <a:cubicBezTo>
                  <a:pt x="1653793" y="-25210"/>
                  <a:pt x="1560312" y="30086"/>
                  <a:pt x="1642440" y="0"/>
                </a:cubicBezTo>
                <a:cubicBezTo>
                  <a:pt x="1724568" y="-30086"/>
                  <a:pt x="2064097" y="32261"/>
                  <a:pt x="2224866" y="0"/>
                </a:cubicBezTo>
                <a:cubicBezTo>
                  <a:pt x="2385635" y="-32261"/>
                  <a:pt x="2668794" y="40191"/>
                  <a:pt x="2807291" y="0"/>
                </a:cubicBezTo>
                <a:cubicBezTo>
                  <a:pt x="2945789" y="-40191"/>
                  <a:pt x="3124719" y="37993"/>
                  <a:pt x="3284880" y="0"/>
                </a:cubicBezTo>
                <a:cubicBezTo>
                  <a:pt x="3445041" y="-37993"/>
                  <a:pt x="3773277" y="28855"/>
                  <a:pt x="4076979" y="0"/>
                </a:cubicBezTo>
                <a:cubicBezTo>
                  <a:pt x="4380681" y="-28855"/>
                  <a:pt x="4359886" y="21782"/>
                  <a:pt x="4554568" y="0"/>
                </a:cubicBezTo>
                <a:cubicBezTo>
                  <a:pt x="4749250" y="-21782"/>
                  <a:pt x="5027681" y="4496"/>
                  <a:pt x="5241831" y="0"/>
                </a:cubicBezTo>
                <a:cubicBezTo>
                  <a:pt x="5455981" y="-4496"/>
                  <a:pt x="5680714" y="34344"/>
                  <a:pt x="5824256" y="0"/>
                </a:cubicBezTo>
                <a:cubicBezTo>
                  <a:pt x="5967799" y="-34344"/>
                  <a:pt x="6050611" y="12460"/>
                  <a:pt x="6197009" y="0"/>
                </a:cubicBezTo>
                <a:cubicBezTo>
                  <a:pt x="6343407" y="-12460"/>
                  <a:pt x="6629730" y="40108"/>
                  <a:pt x="6779434" y="0"/>
                </a:cubicBezTo>
                <a:cubicBezTo>
                  <a:pt x="6929138" y="-40108"/>
                  <a:pt x="7138894" y="48060"/>
                  <a:pt x="7466696" y="0"/>
                </a:cubicBezTo>
                <a:cubicBezTo>
                  <a:pt x="7794498" y="-48060"/>
                  <a:pt x="7811084" y="55419"/>
                  <a:pt x="7944285" y="0"/>
                </a:cubicBezTo>
                <a:cubicBezTo>
                  <a:pt x="8077486" y="-55419"/>
                  <a:pt x="8132765" y="9027"/>
                  <a:pt x="8212201" y="0"/>
                </a:cubicBezTo>
                <a:cubicBezTo>
                  <a:pt x="8291637" y="-9027"/>
                  <a:pt x="8405179" y="19177"/>
                  <a:pt x="8480117" y="0"/>
                </a:cubicBezTo>
                <a:cubicBezTo>
                  <a:pt x="8555055" y="-19177"/>
                  <a:pt x="8705037" y="41714"/>
                  <a:pt x="8852869" y="0"/>
                </a:cubicBezTo>
                <a:cubicBezTo>
                  <a:pt x="9000701" y="-41714"/>
                  <a:pt x="9038477" y="8660"/>
                  <a:pt x="9120785" y="0"/>
                </a:cubicBezTo>
                <a:cubicBezTo>
                  <a:pt x="9203093" y="-8660"/>
                  <a:pt x="9405490" y="9275"/>
                  <a:pt x="9598374" y="0"/>
                </a:cubicBezTo>
                <a:cubicBezTo>
                  <a:pt x="9791258" y="-9275"/>
                  <a:pt x="10094909" y="32857"/>
                  <a:pt x="10483661" y="0"/>
                </a:cubicBezTo>
                <a:cubicBezTo>
                  <a:pt x="10520707" y="227867"/>
                  <a:pt x="10458751" y="472823"/>
                  <a:pt x="10483661" y="596690"/>
                </a:cubicBezTo>
                <a:cubicBezTo>
                  <a:pt x="10508571" y="720557"/>
                  <a:pt x="10447559" y="987678"/>
                  <a:pt x="10483661" y="1149181"/>
                </a:cubicBezTo>
                <a:cubicBezTo>
                  <a:pt x="10519763" y="1310684"/>
                  <a:pt x="10366107" y="1893533"/>
                  <a:pt x="10483661" y="2209964"/>
                </a:cubicBezTo>
                <a:cubicBezTo>
                  <a:pt x="10248268" y="2274214"/>
                  <a:pt x="9942621" y="2127511"/>
                  <a:pt x="9796399" y="2209964"/>
                </a:cubicBezTo>
                <a:cubicBezTo>
                  <a:pt x="9650177" y="2292417"/>
                  <a:pt x="9525295" y="2172282"/>
                  <a:pt x="9423646" y="2209964"/>
                </a:cubicBezTo>
                <a:cubicBezTo>
                  <a:pt x="9321997" y="2247646"/>
                  <a:pt x="8847525" y="2119657"/>
                  <a:pt x="8631548" y="2209964"/>
                </a:cubicBezTo>
                <a:cubicBezTo>
                  <a:pt x="8415571" y="2300271"/>
                  <a:pt x="8081254" y="2117676"/>
                  <a:pt x="7839449" y="2209964"/>
                </a:cubicBezTo>
                <a:cubicBezTo>
                  <a:pt x="7597644" y="2302252"/>
                  <a:pt x="7221749" y="2168230"/>
                  <a:pt x="7047350" y="2209964"/>
                </a:cubicBezTo>
                <a:cubicBezTo>
                  <a:pt x="6872951" y="2251698"/>
                  <a:pt x="6684635" y="2202151"/>
                  <a:pt x="6569761" y="2209964"/>
                </a:cubicBezTo>
                <a:cubicBezTo>
                  <a:pt x="6454887" y="2217777"/>
                  <a:pt x="6270774" y="2156168"/>
                  <a:pt x="6092172" y="2209964"/>
                </a:cubicBezTo>
                <a:cubicBezTo>
                  <a:pt x="5913570" y="2263760"/>
                  <a:pt x="5758029" y="2202986"/>
                  <a:pt x="5614583" y="2209964"/>
                </a:cubicBezTo>
                <a:cubicBezTo>
                  <a:pt x="5471137" y="2216942"/>
                  <a:pt x="5339113" y="2189919"/>
                  <a:pt x="5241831" y="2209964"/>
                </a:cubicBezTo>
                <a:cubicBezTo>
                  <a:pt x="5144549" y="2230009"/>
                  <a:pt x="5094005" y="2204453"/>
                  <a:pt x="4973915" y="2209964"/>
                </a:cubicBezTo>
                <a:cubicBezTo>
                  <a:pt x="4853825" y="2215475"/>
                  <a:pt x="4466916" y="2154417"/>
                  <a:pt x="4181816" y="2209964"/>
                </a:cubicBezTo>
                <a:cubicBezTo>
                  <a:pt x="3896716" y="2265511"/>
                  <a:pt x="3657181" y="2130047"/>
                  <a:pt x="3389717" y="2209964"/>
                </a:cubicBezTo>
                <a:cubicBezTo>
                  <a:pt x="3122253" y="2289881"/>
                  <a:pt x="3212598" y="2205224"/>
                  <a:pt x="3121801" y="2209964"/>
                </a:cubicBezTo>
                <a:cubicBezTo>
                  <a:pt x="3031004" y="2214704"/>
                  <a:pt x="2797982" y="2164765"/>
                  <a:pt x="2539376" y="2209964"/>
                </a:cubicBezTo>
                <a:cubicBezTo>
                  <a:pt x="2280770" y="2255163"/>
                  <a:pt x="2120031" y="2166437"/>
                  <a:pt x="1747277" y="2209964"/>
                </a:cubicBezTo>
                <a:cubicBezTo>
                  <a:pt x="1374523" y="2253491"/>
                  <a:pt x="1271774" y="2158125"/>
                  <a:pt x="1060015" y="2209964"/>
                </a:cubicBezTo>
                <a:cubicBezTo>
                  <a:pt x="848256" y="2261803"/>
                  <a:pt x="694548" y="2180782"/>
                  <a:pt x="582426" y="2209964"/>
                </a:cubicBezTo>
                <a:cubicBezTo>
                  <a:pt x="470304" y="2239146"/>
                  <a:pt x="278432" y="2185810"/>
                  <a:pt x="0" y="2209964"/>
                </a:cubicBezTo>
                <a:cubicBezTo>
                  <a:pt x="-49400" y="1958597"/>
                  <a:pt x="24945" y="1912481"/>
                  <a:pt x="0" y="1657473"/>
                </a:cubicBezTo>
                <a:cubicBezTo>
                  <a:pt x="-24945" y="1402465"/>
                  <a:pt x="38034" y="1259132"/>
                  <a:pt x="0" y="1082882"/>
                </a:cubicBezTo>
                <a:cubicBezTo>
                  <a:pt x="-38034" y="906632"/>
                  <a:pt x="41630" y="772395"/>
                  <a:pt x="0" y="552491"/>
                </a:cubicBezTo>
                <a:cubicBezTo>
                  <a:pt x="-41630" y="332587"/>
                  <a:pt x="55623" y="11286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Hallo, ich bin Edmond </a:t>
            </a:r>
            <a:r>
              <a:rPr lang="de-DE" b="1" i="1" dirty="0" err="1">
                <a:latin typeface="Calibri" panose="020F0502020204030204" pitchFamily="34" charset="0"/>
                <a:ea typeface="Calibri" panose="020F0502020204030204" pitchFamily="34" charset="0"/>
                <a:cs typeface="Times New Roman" panose="02020603050405020304" pitchFamily="18" charset="0"/>
              </a:rPr>
              <a:t>Albius</a:t>
            </a:r>
            <a:r>
              <a:rPr lang="de-DE" b="1" i="1" dirty="0">
                <a:latin typeface="Calibri" panose="020F0502020204030204" pitchFamily="34" charset="0"/>
                <a:ea typeface="Calibri" panose="020F0502020204030204" pitchFamily="34" charset="0"/>
                <a:cs typeface="Times New Roman" panose="02020603050405020304" pitchFamily="18" charset="0"/>
              </a:rPr>
              <a:t>, </a:t>
            </a:r>
            <a:r>
              <a:rPr lang="de-DE" i="1" dirty="0">
                <a:latin typeface="Calibri" panose="020F0502020204030204" pitchFamily="34" charset="0"/>
                <a:ea typeface="Calibri" panose="020F0502020204030204" pitchFamily="34" charset="0"/>
                <a:cs typeface="Times New Roman" panose="02020603050405020304" pitchFamily="18" charset="0"/>
              </a:rPr>
              <a:t>ein ehemaliger Sklave. So wie so viele hier. Wir sind alle ehemalige Sklaven, bis auf die Weißen, denen noch immer alles gehört. Und wir schuften immer noch für sie! Tag ein, Tag aus! Wir gehören ihnen nicht mehr, aber wirklich besser ist unser Leben auch nicht geworden! Wie auch? Von dem, was ich als Küchengehilfe verdient habe, kurz nachdem ich meinen ehemaligen Besitzer als freier Mann verlassen habe, habe ich kaum leben können. Ich habe entdeckt, wie man Vanillepflanzen bestäuben kann! Aber haben sie es mir jemals gedankt? Habe ich jemals dafür Geld bekommen? Nein! Meine Freiheit habe ich erhalten und mein mieses Leben ist einfach weitergegangen!</a:t>
            </a:r>
          </a:p>
        </p:txBody>
      </p:sp>
      <p:pic>
        <p:nvPicPr>
          <p:cNvPr id="16" name="Grafik 633" descr="Aquarell, Pinselstrich, Farbe, Abstrakt, Textur, Bürste">
            <a:extLst>
              <a:ext uri="{FF2B5EF4-FFF2-40B4-BE49-F238E27FC236}">
                <a16:creationId xmlns:a16="http://schemas.microsoft.com/office/drawing/2014/main" id="{AF11B382-0EE3-4BF6-8CA8-36A15FBC31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GB" sz="4000" dirty="0"/>
              <a:t>Person 1: Edmond </a:t>
            </a:r>
            <a:r>
              <a:rPr lang="en-GB" sz="4000" dirty="0" err="1"/>
              <a:t>Albius</a:t>
            </a:r>
            <a:r>
              <a:rPr lang="en-GB" sz="4000" dirty="0"/>
              <a:t>, </a:t>
            </a:r>
            <a:r>
              <a:rPr lang="de-DE" sz="4000" dirty="0"/>
              <a:t>ehemaliger Sklave</a:t>
            </a:r>
            <a:endParaRPr lang="en-GB" sz="4000" dirty="0"/>
          </a:p>
        </p:txBody>
      </p:sp>
      <p:sp>
        <p:nvSpPr>
          <p:cNvPr id="10" name="TextBox 9">
            <a:extLst>
              <a:ext uri="{FF2B5EF4-FFF2-40B4-BE49-F238E27FC236}">
                <a16:creationId xmlns:a16="http://schemas.microsoft.com/office/drawing/2014/main" id="{756DA422-ACDA-4E4C-8A48-D7D14D8B1DF0}"/>
              </a:ext>
            </a:extLst>
          </p:cNvPr>
          <p:cNvSpPr txBox="1"/>
          <p:nvPr/>
        </p:nvSpPr>
        <p:spPr>
          <a:xfrm>
            <a:off x="47626" y="2115241"/>
            <a:ext cx="10971098" cy="4701287"/>
          </a:xfrm>
          <a:custGeom>
            <a:avLst/>
            <a:gdLst>
              <a:gd name="connsiteX0" fmla="*/ 0 w 10971098"/>
              <a:gd name="connsiteY0" fmla="*/ 0 h 4701287"/>
              <a:gd name="connsiteX1" fmla="*/ 358004 w 10971098"/>
              <a:gd name="connsiteY1" fmla="*/ 0 h 4701287"/>
              <a:gd name="connsiteX2" fmla="*/ 825719 w 10971098"/>
              <a:gd name="connsiteY2" fmla="*/ 0 h 4701287"/>
              <a:gd name="connsiteX3" fmla="*/ 1183724 w 10971098"/>
              <a:gd name="connsiteY3" fmla="*/ 0 h 4701287"/>
              <a:gd name="connsiteX4" fmla="*/ 1761150 w 10971098"/>
              <a:gd name="connsiteY4" fmla="*/ 0 h 4701287"/>
              <a:gd name="connsiteX5" fmla="*/ 2338576 w 10971098"/>
              <a:gd name="connsiteY5" fmla="*/ 0 h 4701287"/>
              <a:gd name="connsiteX6" fmla="*/ 2586869 w 10971098"/>
              <a:gd name="connsiteY6" fmla="*/ 0 h 4701287"/>
              <a:gd name="connsiteX7" fmla="*/ 3383718 w 10971098"/>
              <a:gd name="connsiteY7" fmla="*/ 0 h 4701287"/>
              <a:gd name="connsiteX8" fmla="*/ 3961144 w 10971098"/>
              <a:gd name="connsiteY8" fmla="*/ 0 h 4701287"/>
              <a:gd name="connsiteX9" fmla="*/ 4538570 w 10971098"/>
              <a:gd name="connsiteY9" fmla="*/ 0 h 4701287"/>
              <a:gd name="connsiteX10" fmla="*/ 5006285 w 10971098"/>
              <a:gd name="connsiteY10" fmla="*/ 0 h 4701287"/>
              <a:gd name="connsiteX11" fmla="*/ 5583711 w 10971098"/>
              <a:gd name="connsiteY11" fmla="*/ 0 h 4701287"/>
              <a:gd name="connsiteX12" fmla="*/ 6161138 w 10971098"/>
              <a:gd name="connsiteY12" fmla="*/ 0 h 4701287"/>
              <a:gd name="connsiteX13" fmla="*/ 6519142 w 10971098"/>
              <a:gd name="connsiteY13" fmla="*/ 0 h 4701287"/>
              <a:gd name="connsiteX14" fmla="*/ 6986857 w 10971098"/>
              <a:gd name="connsiteY14" fmla="*/ 0 h 4701287"/>
              <a:gd name="connsiteX15" fmla="*/ 7344861 w 10971098"/>
              <a:gd name="connsiteY15" fmla="*/ 0 h 4701287"/>
              <a:gd name="connsiteX16" fmla="*/ 8141710 w 10971098"/>
              <a:gd name="connsiteY16" fmla="*/ 0 h 4701287"/>
              <a:gd name="connsiteX17" fmla="*/ 8499714 w 10971098"/>
              <a:gd name="connsiteY17" fmla="*/ 0 h 4701287"/>
              <a:gd name="connsiteX18" fmla="*/ 8857718 w 10971098"/>
              <a:gd name="connsiteY18" fmla="*/ 0 h 4701287"/>
              <a:gd name="connsiteX19" fmla="*/ 9325433 w 10971098"/>
              <a:gd name="connsiteY19" fmla="*/ 0 h 4701287"/>
              <a:gd name="connsiteX20" fmla="*/ 9902860 w 10971098"/>
              <a:gd name="connsiteY20" fmla="*/ 0 h 4701287"/>
              <a:gd name="connsiteX21" fmla="*/ 10151153 w 10971098"/>
              <a:gd name="connsiteY21" fmla="*/ 0 h 4701287"/>
              <a:gd name="connsiteX22" fmla="*/ 10971098 w 10971098"/>
              <a:gd name="connsiteY22" fmla="*/ 0 h 4701287"/>
              <a:gd name="connsiteX23" fmla="*/ 10971098 w 10971098"/>
              <a:gd name="connsiteY23" fmla="*/ 634674 h 4701287"/>
              <a:gd name="connsiteX24" fmla="*/ 10971098 w 10971098"/>
              <a:gd name="connsiteY24" fmla="*/ 1175322 h 4701287"/>
              <a:gd name="connsiteX25" fmla="*/ 10971098 w 10971098"/>
              <a:gd name="connsiteY25" fmla="*/ 1762983 h 4701287"/>
              <a:gd name="connsiteX26" fmla="*/ 10971098 w 10971098"/>
              <a:gd name="connsiteY26" fmla="*/ 2397656 h 4701287"/>
              <a:gd name="connsiteX27" fmla="*/ 10971098 w 10971098"/>
              <a:gd name="connsiteY27" fmla="*/ 3079343 h 4701287"/>
              <a:gd name="connsiteX28" fmla="*/ 10971098 w 10971098"/>
              <a:gd name="connsiteY28" fmla="*/ 3525965 h 4701287"/>
              <a:gd name="connsiteX29" fmla="*/ 10971098 w 10971098"/>
              <a:gd name="connsiteY29" fmla="*/ 4066613 h 4701287"/>
              <a:gd name="connsiteX30" fmla="*/ 10971098 w 10971098"/>
              <a:gd name="connsiteY30" fmla="*/ 4701287 h 4701287"/>
              <a:gd name="connsiteX31" fmla="*/ 10503383 w 10971098"/>
              <a:gd name="connsiteY31" fmla="*/ 4701287 h 4701287"/>
              <a:gd name="connsiteX32" fmla="*/ 10035668 w 10971098"/>
              <a:gd name="connsiteY32" fmla="*/ 4701287 h 4701287"/>
              <a:gd name="connsiteX33" fmla="*/ 9567952 w 10971098"/>
              <a:gd name="connsiteY33" fmla="*/ 4701287 h 4701287"/>
              <a:gd name="connsiteX34" fmla="*/ 8990526 w 10971098"/>
              <a:gd name="connsiteY34" fmla="*/ 4701287 h 4701287"/>
              <a:gd name="connsiteX35" fmla="*/ 8193678 w 10971098"/>
              <a:gd name="connsiteY35" fmla="*/ 4701287 h 4701287"/>
              <a:gd name="connsiteX36" fmla="*/ 7835674 w 10971098"/>
              <a:gd name="connsiteY36" fmla="*/ 4701287 h 4701287"/>
              <a:gd name="connsiteX37" fmla="*/ 7038826 w 10971098"/>
              <a:gd name="connsiteY37" fmla="*/ 4701287 h 4701287"/>
              <a:gd name="connsiteX38" fmla="*/ 6790532 w 10971098"/>
              <a:gd name="connsiteY38" fmla="*/ 4701287 h 4701287"/>
              <a:gd name="connsiteX39" fmla="*/ 5993684 w 10971098"/>
              <a:gd name="connsiteY39" fmla="*/ 4701287 h 4701287"/>
              <a:gd name="connsiteX40" fmla="*/ 5306547 w 10971098"/>
              <a:gd name="connsiteY40" fmla="*/ 4701287 h 4701287"/>
              <a:gd name="connsiteX41" fmla="*/ 4838832 w 10971098"/>
              <a:gd name="connsiteY41" fmla="*/ 4701287 h 4701287"/>
              <a:gd name="connsiteX42" fmla="*/ 4371116 w 10971098"/>
              <a:gd name="connsiteY42" fmla="*/ 4701287 h 4701287"/>
              <a:gd name="connsiteX43" fmla="*/ 4122823 w 10971098"/>
              <a:gd name="connsiteY43" fmla="*/ 4701287 h 4701287"/>
              <a:gd name="connsiteX44" fmla="*/ 3325975 w 10971098"/>
              <a:gd name="connsiteY44" fmla="*/ 4701287 h 4701287"/>
              <a:gd name="connsiteX45" fmla="*/ 2858260 w 10971098"/>
              <a:gd name="connsiteY45" fmla="*/ 4701287 h 4701287"/>
              <a:gd name="connsiteX46" fmla="*/ 2061412 w 10971098"/>
              <a:gd name="connsiteY46" fmla="*/ 4701287 h 4701287"/>
              <a:gd name="connsiteX47" fmla="*/ 1813118 w 10971098"/>
              <a:gd name="connsiteY47" fmla="*/ 4701287 h 4701287"/>
              <a:gd name="connsiteX48" fmla="*/ 1235692 w 10971098"/>
              <a:gd name="connsiteY48" fmla="*/ 4701287 h 4701287"/>
              <a:gd name="connsiteX49" fmla="*/ 987399 w 10971098"/>
              <a:gd name="connsiteY49" fmla="*/ 4701287 h 4701287"/>
              <a:gd name="connsiteX50" fmla="*/ 519684 w 10971098"/>
              <a:gd name="connsiteY50" fmla="*/ 4701287 h 4701287"/>
              <a:gd name="connsiteX51" fmla="*/ 0 w 10971098"/>
              <a:gd name="connsiteY51" fmla="*/ 4701287 h 4701287"/>
              <a:gd name="connsiteX52" fmla="*/ 0 w 10971098"/>
              <a:gd name="connsiteY52" fmla="*/ 4066613 h 4701287"/>
              <a:gd name="connsiteX53" fmla="*/ 0 w 10971098"/>
              <a:gd name="connsiteY53" fmla="*/ 3384927 h 4701287"/>
              <a:gd name="connsiteX54" fmla="*/ 0 w 10971098"/>
              <a:gd name="connsiteY54" fmla="*/ 2703240 h 4701287"/>
              <a:gd name="connsiteX55" fmla="*/ 0 w 10971098"/>
              <a:gd name="connsiteY55" fmla="*/ 2115579 h 4701287"/>
              <a:gd name="connsiteX56" fmla="*/ 0 w 10971098"/>
              <a:gd name="connsiteY56" fmla="*/ 1574931 h 4701287"/>
              <a:gd name="connsiteX57" fmla="*/ 0 w 10971098"/>
              <a:gd name="connsiteY57" fmla="*/ 1081296 h 4701287"/>
              <a:gd name="connsiteX58" fmla="*/ 0 w 10971098"/>
              <a:gd name="connsiteY58" fmla="*/ 634674 h 4701287"/>
              <a:gd name="connsiteX59" fmla="*/ 0 w 10971098"/>
              <a:gd name="connsiteY59" fmla="*/ 0 h 470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971098" h="4701287" fill="none" extrusionOk="0">
                <a:moveTo>
                  <a:pt x="0" y="0"/>
                </a:moveTo>
                <a:cubicBezTo>
                  <a:pt x="129064" y="-7249"/>
                  <a:pt x="282637" y="9964"/>
                  <a:pt x="358004" y="0"/>
                </a:cubicBezTo>
                <a:cubicBezTo>
                  <a:pt x="433371" y="-9964"/>
                  <a:pt x="718168" y="34778"/>
                  <a:pt x="825719" y="0"/>
                </a:cubicBezTo>
                <a:cubicBezTo>
                  <a:pt x="933271" y="-34778"/>
                  <a:pt x="1035897" y="30823"/>
                  <a:pt x="1183724" y="0"/>
                </a:cubicBezTo>
                <a:cubicBezTo>
                  <a:pt x="1331552" y="-30823"/>
                  <a:pt x="1519033" y="46528"/>
                  <a:pt x="1761150" y="0"/>
                </a:cubicBezTo>
                <a:cubicBezTo>
                  <a:pt x="2003267" y="-46528"/>
                  <a:pt x="2182650" y="13652"/>
                  <a:pt x="2338576" y="0"/>
                </a:cubicBezTo>
                <a:cubicBezTo>
                  <a:pt x="2494502" y="-13652"/>
                  <a:pt x="2465045" y="12544"/>
                  <a:pt x="2586869" y="0"/>
                </a:cubicBezTo>
                <a:cubicBezTo>
                  <a:pt x="2708693" y="-12544"/>
                  <a:pt x="3208230" y="91790"/>
                  <a:pt x="3383718" y="0"/>
                </a:cubicBezTo>
                <a:cubicBezTo>
                  <a:pt x="3559206" y="-91790"/>
                  <a:pt x="3771319" y="40117"/>
                  <a:pt x="3961144" y="0"/>
                </a:cubicBezTo>
                <a:cubicBezTo>
                  <a:pt x="4150969" y="-40117"/>
                  <a:pt x="4310781" y="23244"/>
                  <a:pt x="4538570" y="0"/>
                </a:cubicBezTo>
                <a:cubicBezTo>
                  <a:pt x="4766359" y="-23244"/>
                  <a:pt x="4787535" y="32720"/>
                  <a:pt x="5006285" y="0"/>
                </a:cubicBezTo>
                <a:cubicBezTo>
                  <a:pt x="5225035" y="-32720"/>
                  <a:pt x="5315608" y="31655"/>
                  <a:pt x="5583711" y="0"/>
                </a:cubicBezTo>
                <a:cubicBezTo>
                  <a:pt x="5851814" y="-31655"/>
                  <a:pt x="5959312" y="62951"/>
                  <a:pt x="6161138" y="0"/>
                </a:cubicBezTo>
                <a:cubicBezTo>
                  <a:pt x="6362964" y="-62951"/>
                  <a:pt x="6431558" y="32874"/>
                  <a:pt x="6519142" y="0"/>
                </a:cubicBezTo>
                <a:cubicBezTo>
                  <a:pt x="6606726" y="-32874"/>
                  <a:pt x="6763231" y="15819"/>
                  <a:pt x="6986857" y="0"/>
                </a:cubicBezTo>
                <a:cubicBezTo>
                  <a:pt x="7210484" y="-15819"/>
                  <a:pt x="7204807" y="26873"/>
                  <a:pt x="7344861" y="0"/>
                </a:cubicBezTo>
                <a:cubicBezTo>
                  <a:pt x="7484915" y="-26873"/>
                  <a:pt x="7873299" y="46767"/>
                  <a:pt x="8141710" y="0"/>
                </a:cubicBezTo>
                <a:cubicBezTo>
                  <a:pt x="8410121" y="-46767"/>
                  <a:pt x="8361787" y="38470"/>
                  <a:pt x="8499714" y="0"/>
                </a:cubicBezTo>
                <a:cubicBezTo>
                  <a:pt x="8637641" y="-38470"/>
                  <a:pt x="8769726" y="19986"/>
                  <a:pt x="8857718" y="0"/>
                </a:cubicBezTo>
                <a:cubicBezTo>
                  <a:pt x="8945710" y="-19986"/>
                  <a:pt x="9169094" y="16129"/>
                  <a:pt x="9325433" y="0"/>
                </a:cubicBezTo>
                <a:cubicBezTo>
                  <a:pt x="9481772" y="-16129"/>
                  <a:pt x="9670056" y="42788"/>
                  <a:pt x="9902860" y="0"/>
                </a:cubicBezTo>
                <a:cubicBezTo>
                  <a:pt x="10135664" y="-42788"/>
                  <a:pt x="10027568" y="2618"/>
                  <a:pt x="10151153" y="0"/>
                </a:cubicBezTo>
                <a:cubicBezTo>
                  <a:pt x="10274738" y="-2618"/>
                  <a:pt x="10600607" y="62401"/>
                  <a:pt x="10971098" y="0"/>
                </a:cubicBezTo>
                <a:cubicBezTo>
                  <a:pt x="10988385" y="179782"/>
                  <a:pt x="10954042" y="426214"/>
                  <a:pt x="10971098" y="634674"/>
                </a:cubicBezTo>
                <a:cubicBezTo>
                  <a:pt x="10988154" y="843134"/>
                  <a:pt x="10936108" y="1017685"/>
                  <a:pt x="10971098" y="1175322"/>
                </a:cubicBezTo>
                <a:cubicBezTo>
                  <a:pt x="11006088" y="1332959"/>
                  <a:pt x="10931036" y="1522126"/>
                  <a:pt x="10971098" y="1762983"/>
                </a:cubicBezTo>
                <a:cubicBezTo>
                  <a:pt x="11011160" y="2003840"/>
                  <a:pt x="10927688" y="2156647"/>
                  <a:pt x="10971098" y="2397656"/>
                </a:cubicBezTo>
                <a:cubicBezTo>
                  <a:pt x="11014508" y="2638665"/>
                  <a:pt x="10935491" y="2780323"/>
                  <a:pt x="10971098" y="3079343"/>
                </a:cubicBezTo>
                <a:cubicBezTo>
                  <a:pt x="11006705" y="3378363"/>
                  <a:pt x="10957150" y="3422485"/>
                  <a:pt x="10971098" y="3525965"/>
                </a:cubicBezTo>
                <a:cubicBezTo>
                  <a:pt x="10985046" y="3629445"/>
                  <a:pt x="10920519" y="3907789"/>
                  <a:pt x="10971098" y="4066613"/>
                </a:cubicBezTo>
                <a:cubicBezTo>
                  <a:pt x="11021677" y="4225437"/>
                  <a:pt x="10909505" y="4430860"/>
                  <a:pt x="10971098" y="4701287"/>
                </a:cubicBezTo>
                <a:cubicBezTo>
                  <a:pt x="10820104" y="4722189"/>
                  <a:pt x="10628311" y="4649528"/>
                  <a:pt x="10503383" y="4701287"/>
                </a:cubicBezTo>
                <a:cubicBezTo>
                  <a:pt x="10378455" y="4753046"/>
                  <a:pt x="10135843" y="4660913"/>
                  <a:pt x="10035668" y="4701287"/>
                </a:cubicBezTo>
                <a:cubicBezTo>
                  <a:pt x="9935493" y="4741661"/>
                  <a:pt x="9758899" y="4660403"/>
                  <a:pt x="9567952" y="4701287"/>
                </a:cubicBezTo>
                <a:cubicBezTo>
                  <a:pt x="9377005" y="4742171"/>
                  <a:pt x="9145753" y="4658719"/>
                  <a:pt x="8990526" y="4701287"/>
                </a:cubicBezTo>
                <a:cubicBezTo>
                  <a:pt x="8835299" y="4743855"/>
                  <a:pt x="8398979" y="4629799"/>
                  <a:pt x="8193678" y="4701287"/>
                </a:cubicBezTo>
                <a:cubicBezTo>
                  <a:pt x="7988377" y="4772775"/>
                  <a:pt x="7992448" y="4674713"/>
                  <a:pt x="7835674" y="4701287"/>
                </a:cubicBezTo>
                <a:cubicBezTo>
                  <a:pt x="7678900" y="4727861"/>
                  <a:pt x="7380056" y="4632059"/>
                  <a:pt x="7038826" y="4701287"/>
                </a:cubicBezTo>
                <a:cubicBezTo>
                  <a:pt x="6697596" y="4770515"/>
                  <a:pt x="6856221" y="4691015"/>
                  <a:pt x="6790532" y="4701287"/>
                </a:cubicBezTo>
                <a:cubicBezTo>
                  <a:pt x="6724843" y="4711559"/>
                  <a:pt x="6232841" y="4635354"/>
                  <a:pt x="5993684" y="4701287"/>
                </a:cubicBezTo>
                <a:cubicBezTo>
                  <a:pt x="5754527" y="4767220"/>
                  <a:pt x="5530411" y="4655273"/>
                  <a:pt x="5306547" y="4701287"/>
                </a:cubicBezTo>
                <a:cubicBezTo>
                  <a:pt x="5082683" y="4747301"/>
                  <a:pt x="4946016" y="4652480"/>
                  <a:pt x="4838832" y="4701287"/>
                </a:cubicBezTo>
                <a:cubicBezTo>
                  <a:pt x="4731648" y="4750094"/>
                  <a:pt x="4540165" y="4665265"/>
                  <a:pt x="4371116" y="4701287"/>
                </a:cubicBezTo>
                <a:cubicBezTo>
                  <a:pt x="4202067" y="4737309"/>
                  <a:pt x="4244237" y="4688746"/>
                  <a:pt x="4122823" y="4701287"/>
                </a:cubicBezTo>
                <a:cubicBezTo>
                  <a:pt x="4001409" y="4713828"/>
                  <a:pt x="3714173" y="4628213"/>
                  <a:pt x="3325975" y="4701287"/>
                </a:cubicBezTo>
                <a:cubicBezTo>
                  <a:pt x="2937777" y="4774361"/>
                  <a:pt x="2980211" y="4671837"/>
                  <a:pt x="2858260" y="4701287"/>
                </a:cubicBezTo>
                <a:cubicBezTo>
                  <a:pt x="2736310" y="4730737"/>
                  <a:pt x="2272360" y="4614383"/>
                  <a:pt x="2061412" y="4701287"/>
                </a:cubicBezTo>
                <a:cubicBezTo>
                  <a:pt x="1850464" y="4788191"/>
                  <a:pt x="1926592" y="4685980"/>
                  <a:pt x="1813118" y="4701287"/>
                </a:cubicBezTo>
                <a:cubicBezTo>
                  <a:pt x="1699644" y="4716594"/>
                  <a:pt x="1447895" y="4688378"/>
                  <a:pt x="1235692" y="4701287"/>
                </a:cubicBezTo>
                <a:cubicBezTo>
                  <a:pt x="1023489" y="4714196"/>
                  <a:pt x="1079108" y="4697615"/>
                  <a:pt x="987399" y="4701287"/>
                </a:cubicBezTo>
                <a:cubicBezTo>
                  <a:pt x="895690" y="4704959"/>
                  <a:pt x="738547" y="4695475"/>
                  <a:pt x="519684" y="4701287"/>
                </a:cubicBezTo>
                <a:cubicBezTo>
                  <a:pt x="300822" y="4707099"/>
                  <a:pt x="223538" y="4695928"/>
                  <a:pt x="0" y="4701287"/>
                </a:cubicBezTo>
                <a:cubicBezTo>
                  <a:pt x="-16204" y="4504433"/>
                  <a:pt x="42411" y="4213266"/>
                  <a:pt x="0" y="4066613"/>
                </a:cubicBezTo>
                <a:cubicBezTo>
                  <a:pt x="-42411" y="3919960"/>
                  <a:pt x="6698" y="3570742"/>
                  <a:pt x="0" y="3384927"/>
                </a:cubicBezTo>
                <a:cubicBezTo>
                  <a:pt x="-6698" y="3199112"/>
                  <a:pt x="31769" y="2857865"/>
                  <a:pt x="0" y="2703240"/>
                </a:cubicBezTo>
                <a:cubicBezTo>
                  <a:pt x="-31769" y="2548615"/>
                  <a:pt x="17155" y="2330344"/>
                  <a:pt x="0" y="2115579"/>
                </a:cubicBezTo>
                <a:cubicBezTo>
                  <a:pt x="-17155" y="1900814"/>
                  <a:pt x="61626" y="1757553"/>
                  <a:pt x="0" y="1574931"/>
                </a:cubicBezTo>
                <a:cubicBezTo>
                  <a:pt x="-61626" y="1392309"/>
                  <a:pt x="10746" y="1306230"/>
                  <a:pt x="0" y="1081296"/>
                </a:cubicBezTo>
                <a:cubicBezTo>
                  <a:pt x="-10746" y="856362"/>
                  <a:pt x="49545" y="842184"/>
                  <a:pt x="0" y="634674"/>
                </a:cubicBezTo>
                <a:cubicBezTo>
                  <a:pt x="-49545" y="427164"/>
                  <a:pt x="2185" y="313182"/>
                  <a:pt x="0" y="0"/>
                </a:cubicBezTo>
                <a:close/>
              </a:path>
              <a:path w="10971098" h="4701287" stroke="0" extrusionOk="0">
                <a:moveTo>
                  <a:pt x="0" y="0"/>
                </a:moveTo>
                <a:cubicBezTo>
                  <a:pt x="111154" y="-40873"/>
                  <a:pt x="195686" y="35383"/>
                  <a:pt x="358004" y="0"/>
                </a:cubicBezTo>
                <a:cubicBezTo>
                  <a:pt x="520322" y="-35383"/>
                  <a:pt x="770469" y="55186"/>
                  <a:pt x="935430" y="0"/>
                </a:cubicBezTo>
                <a:cubicBezTo>
                  <a:pt x="1100391" y="-55186"/>
                  <a:pt x="1179681" y="33953"/>
                  <a:pt x="1293435" y="0"/>
                </a:cubicBezTo>
                <a:cubicBezTo>
                  <a:pt x="1407189" y="-33953"/>
                  <a:pt x="1556309" y="925"/>
                  <a:pt x="1651439" y="0"/>
                </a:cubicBezTo>
                <a:cubicBezTo>
                  <a:pt x="1746569" y="-925"/>
                  <a:pt x="2153103" y="1375"/>
                  <a:pt x="2338576" y="0"/>
                </a:cubicBezTo>
                <a:cubicBezTo>
                  <a:pt x="2524049" y="-1375"/>
                  <a:pt x="2580067" y="43567"/>
                  <a:pt x="2806291" y="0"/>
                </a:cubicBezTo>
                <a:cubicBezTo>
                  <a:pt x="3032516" y="-43567"/>
                  <a:pt x="3112802" y="12495"/>
                  <a:pt x="3274007" y="0"/>
                </a:cubicBezTo>
                <a:cubicBezTo>
                  <a:pt x="3435212" y="-12495"/>
                  <a:pt x="3894446" y="36759"/>
                  <a:pt x="4070855" y="0"/>
                </a:cubicBezTo>
                <a:cubicBezTo>
                  <a:pt x="4247264" y="-36759"/>
                  <a:pt x="4499495" y="74620"/>
                  <a:pt x="4757992" y="0"/>
                </a:cubicBezTo>
                <a:cubicBezTo>
                  <a:pt x="5016489" y="-74620"/>
                  <a:pt x="4987552" y="20413"/>
                  <a:pt x="5115996" y="0"/>
                </a:cubicBezTo>
                <a:cubicBezTo>
                  <a:pt x="5244440" y="-20413"/>
                  <a:pt x="5587450" y="12316"/>
                  <a:pt x="5912844" y="0"/>
                </a:cubicBezTo>
                <a:cubicBezTo>
                  <a:pt x="6238238" y="-12316"/>
                  <a:pt x="6245372" y="34444"/>
                  <a:pt x="6490271" y="0"/>
                </a:cubicBezTo>
                <a:cubicBezTo>
                  <a:pt x="6735170" y="-34444"/>
                  <a:pt x="6656867" y="21764"/>
                  <a:pt x="6738564" y="0"/>
                </a:cubicBezTo>
                <a:cubicBezTo>
                  <a:pt x="6820261" y="-21764"/>
                  <a:pt x="6944152" y="18105"/>
                  <a:pt x="7096568" y="0"/>
                </a:cubicBezTo>
                <a:cubicBezTo>
                  <a:pt x="7248984" y="-18105"/>
                  <a:pt x="7410968" y="37832"/>
                  <a:pt x="7564283" y="0"/>
                </a:cubicBezTo>
                <a:cubicBezTo>
                  <a:pt x="7717598" y="-37832"/>
                  <a:pt x="7906419" y="68679"/>
                  <a:pt x="8141710" y="0"/>
                </a:cubicBezTo>
                <a:cubicBezTo>
                  <a:pt x="8377001" y="-68679"/>
                  <a:pt x="8468828" y="64304"/>
                  <a:pt x="8719136" y="0"/>
                </a:cubicBezTo>
                <a:cubicBezTo>
                  <a:pt x="8969444" y="-64304"/>
                  <a:pt x="8900223" y="13428"/>
                  <a:pt x="9077140" y="0"/>
                </a:cubicBezTo>
                <a:cubicBezTo>
                  <a:pt x="9254057" y="-13428"/>
                  <a:pt x="9337879" y="17686"/>
                  <a:pt x="9435144" y="0"/>
                </a:cubicBezTo>
                <a:cubicBezTo>
                  <a:pt x="9532409" y="-17686"/>
                  <a:pt x="9853481" y="61735"/>
                  <a:pt x="10012570" y="0"/>
                </a:cubicBezTo>
                <a:cubicBezTo>
                  <a:pt x="10171659" y="-61735"/>
                  <a:pt x="10543682" y="110127"/>
                  <a:pt x="10971098" y="0"/>
                </a:cubicBezTo>
                <a:cubicBezTo>
                  <a:pt x="10983498" y="258754"/>
                  <a:pt x="10944324" y="425970"/>
                  <a:pt x="10971098" y="587661"/>
                </a:cubicBezTo>
                <a:cubicBezTo>
                  <a:pt x="10997872" y="749352"/>
                  <a:pt x="10895262" y="1011953"/>
                  <a:pt x="10971098" y="1222335"/>
                </a:cubicBezTo>
                <a:cubicBezTo>
                  <a:pt x="11046934" y="1432717"/>
                  <a:pt x="10934133" y="1675734"/>
                  <a:pt x="10971098" y="1809995"/>
                </a:cubicBezTo>
                <a:cubicBezTo>
                  <a:pt x="11008063" y="1944256"/>
                  <a:pt x="10925067" y="2065441"/>
                  <a:pt x="10971098" y="2256618"/>
                </a:cubicBezTo>
                <a:cubicBezTo>
                  <a:pt x="11017129" y="2447795"/>
                  <a:pt x="10957386" y="2729913"/>
                  <a:pt x="10971098" y="2938304"/>
                </a:cubicBezTo>
                <a:cubicBezTo>
                  <a:pt x="10984810" y="3146695"/>
                  <a:pt x="10950801" y="3214159"/>
                  <a:pt x="10971098" y="3384927"/>
                </a:cubicBezTo>
                <a:cubicBezTo>
                  <a:pt x="10991395" y="3555695"/>
                  <a:pt x="10956491" y="3808137"/>
                  <a:pt x="10971098" y="4066613"/>
                </a:cubicBezTo>
                <a:cubicBezTo>
                  <a:pt x="10985705" y="4325089"/>
                  <a:pt x="10947643" y="4473246"/>
                  <a:pt x="10971098" y="4701287"/>
                </a:cubicBezTo>
                <a:cubicBezTo>
                  <a:pt x="10872128" y="4703475"/>
                  <a:pt x="10788058" y="4695491"/>
                  <a:pt x="10613094" y="4701287"/>
                </a:cubicBezTo>
                <a:cubicBezTo>
                  <a:pt x="10438130" y="4707083"/>
                  <a:pt x="10196878" y="4615562"/>
                  <a:pt x="9816246" y="4701287"/>
                </a:cubicBezTo>
                <a:cubicBezTo>
                  <a:pt x="9435614" y="4787012"/>
                  <a:pt x="9664252" y="4674225"/>
                  <a:pt x="9567952" y="4701287"/>
                </a:cubicBezTo>
                <a:cubicBezTo>
                  <a:pt x="9471652" y="4728349"/>
                  <a:pt x="9215793" y="4696755"/>
                  <a:pt x="8880815" y="4701287"/>
                </a:cubicBezTo>
                <a:cubicBezTo>
                  <a:pt x="8545837" y="4705819"/>
                  <a:pt x="8397488" y="4614726"/>
                  <a:pt x="8083967" y="4701287"/>
                </a:cubicBezTo>
                <a:cubicBezTo>
                  <a:pt x="7770446" y="4787848"/>
                  <a:pt x="7666907" y="4691337"/>
                  <a:pt x="7287119" y="4701287"/>
                </a:cubicBezTo>
                <a:cubicBezTo>
                  <a:pt x="6907331" y="4711237"/>
                  <a:pt x="6836984" y="4679487"/>
                  <a:pt x="6599982" y="4701287"/>
                </a:cubicBezTo>
                <a:cubicBezTo>
                  <a:pt x="6362980" y="4723087"/>
                  <a:pt x="6051350" y="4686313"/>
                  <a:pt x="5803133" y="4701287"/>
                </a:cubicBezTo>
                <a:cubicBezTo>
                  <a:pt x="5554916" y="4716261"/>
                  <a:pt x="5486328" y="4688859"/>
                  <a:pt x="5335418" y="4701287"/>
                </a:cubicBezTo>
                <a:cubicBezTo>
                  <a:pt x="5184508" y="4713715"/>
                  <a:pt x="4891217" y="4640740"/>
                  <a:pt x="4538570" y="4701287"/>
                </a:cubicBezTo>
                <a:cubicBezTo>
                  <a:pt x="4185923" y="4761834"/>
                  <a:pt x="4130141" y="4700933"/>
                  <a:pt x="3851433" y="4701287"/>
                </a:cubicBezTo>
                <a:cubicBezTo>
                  <a:pt x="3572725" y="4701641"/>
                  <a:pt x="3696026" y="4685268"/>
                  <a:pt x="3603140" y="4701287"/>
                </a:cubicBezTo>
                <a:cubicBezTo>
                  <a:pt x="3510254" y="4717306"/>
                  <a:pt x="3342080" y="4696403"/>
                  <a:pt x="3245135" y="4701287"/>
                </a:cubicBezTo>
                <a:cubicBezTo>
                  <a:pt x="3148190" y="4706171"/>
                  <a:pt x="3029895" y="4684302"/>
                  <a:pt x="2887131" y="4701287"/>
                </a:cubicBezTo>
                <a:cubicBezTo>
                  <a:pt x="2744367" y="4718272"/>
                  <a:pt x="2571989" y="4694972"/>
                  <a:pt x="2419416" y="4701287"/>
                </a:cubicBezTo>
                <a:cubicBezTo>
                  <a:pt x="2266843" y="4707602"/>
                  <a:pt x="2167329" y="4689706"/>
                  <a:pt x="2061412" y="4701287"/>
                </a:cubicBezTo>
                <a:cubicBezTo>
                  <a:pt x="1955495" y="4712868"/>
                  <a:pt x="1596862" y="4649129"/>
                  <a:pt x="1374274" y="4701287"/>
                </a:cubicBezTo>
                <a:cubicBezTo>
                  <a:pt x="1151686" y="4753445"/>
                  <a:pt x="990567" y="4642095"/>
                  <a:pt x="796848" y="4701287"/>
                </a:cubicBezTo>
                <a:cubicBezTo>
                  <a:pt x="603129" y="4760479"/>
                  <a:pt x="324178" y="4625458"/>
                  <a:pt x="0" y="4701287"/>
                </a:cubicBezTo>
                <a:cubicBezTo>
                  <a:pt x="-59361" y="4397566"/>
                  <a:pt x="33042" y="4217977"/>
                  <a:pt x="0" y="4066613"/>
                </a:cubicBezTo>
                <a:cubicBezTo>
                  <a:pt x="-33042" y="3915249"/>
                  <a:pt x="47929" y="3724212"/>
                  <a:pt x="0" y="3384927"/>
                </a:cubicBezTo>
                <a:cubicBezTo>
                  <a:pt x="-47929" y="3045642"/>
                  <a:pt x="32004" y="3104860"/>
                  <a:pt x="0" y="2891292"/>
                </a:cubicBezTo>
                <a:cubicBezTo>
                  <a:pt x="-32004" y="2677725"/>
                  <a:pt x="35587" y="2532938"/>
                  <a:pt x="0" y="2209605"/>
                </a:cubicBezTo>
                <a:cubicBezTo>
                  <a:pt x="-35587" y="1886272"/>
                  <a:pt x="55383" y="1816209"/>
                  <a:pt x="0" y="1527918"/>
                </a:cubicBezTo>
                <a:cubicBezTo>
                  <a:pt x="-55383" y="1239627"/>
                  <a:pt x="48888" y="1267428"/>
                  <a:pt x="0" y="1081296"/>
                </a:cubicBezTo>
                <a:cubicBezTo>
                  <a:pt x="-48888" y="895164"/>
                  <a:pt x="46476" y="734275"/>
                  <a:pt x="0" y="634674"/>
                </a:cubicBezTo>
                <a:cubicBezTo>
                  <a:pt x="-46476" y="535073"/>
                  <a:pt x="7761" y="25984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erinnere mich noch so an einiges aus meinem früheren Leben. Die Herrin meiner Mutter gab mir den Vornamen Edmond. Vielleicht deshalb, weil ihr Onkel auch so geheißen hat. Meine Mutter habe ich nie gesehen. Sie ist bei meiner Geburt gestorben. Aufgezogen wurde ich von </a:t>
            </a:r>
            <a:r>
              <a:rPr lang="de-DE" i="1" dirty="0" err="1">
                <a:latin typeface="Calibri" panose="020F0502020204030204" pitchFamily="34" charset="0"/>
                <a:ea typeface="Calibri" panose="020F0502020204030204" pitchFamily="34" charset="0"/>
                <a:cs typeface="Times New Roman" panose="02020603050405020304" pitchFamily="18" charset="0"/>
              </a:rPr>
              <a:t>Angata</a:t>
            </a:r>
            <a:r>
              <a:rPr lang="de-DE" i="1" dirty="0">
                <a:latin typeface="Calibri" panose="020F0502020204030204" pitchFamily="34" charset="0"/>
                <a:ea typeface="Calibri" panose="020F0502020204030204" pitchFamily="34" charset="0"/>
                <a:cs typeface="Times New Roman" panose="02020603050405020304" pitchFamily="18" charset="0"/>
              </a:rPr>
              <a:t>, der alten </a:t>
            </a:r>
            <a:r>
              <a:rPr lang="de-DE" i="1" dirty="0" err="1">
                <a:latin typeface="Calibri" panose="020F0502020204030204" pitchFamily="34" charset="0"/>
                <a:ea typeface="Calibri" panose="020F0502020204030204" pitchFamily="34" charset="0"/>
                <a:cs typeface="Times New Roman" panose="02020603050405020304" pitchFamily="18" charset="0"/>
              </a:rPr>
              <a:t>Bengalia</a:t>
            </a:r>
            <a:r>
              <a:rPr lang="de-DE" i="1" dirty="0">
                <a:latin typeface="Calibri" panose="020F0502020204030204" pitchFamily="34" charset="0"/>
                <a:ea typeface="Calibri" panose="020F0502020204030204" pitchFamily="34" charset="0"/>
                <a:cs typeface="Times New Roman" panose="02020603050405020304" pitchFamily="18" charset="0"/>
              </a:rPr>
              <a:t>, einer Sklavin, die auch der Herrin meiner Mutter gehörte. Der Bruder meiner Herrin, Monsieur </a:t>
            </a:r>
            <a:r>
              <a:rPr lang="de-DE" i="1" dirty="0" err="1">
                <a:latin typeface="Calibri" panose="020F0502020204030204" pitchFamily="34" charset="0"/>
                <a:ea typeface="Calibri" panose="020F0502020204030204" pitchFamily="34" charset="0"/>
                <a:cs typeface="Times New Roman" panose="02020603050405020304" pitchFamily="18" charset="0"/>
              </a:rPr>
              <a:t>Féreol</a:t>
            </a:r>
            <a:r>
              <a:rPr lang="de-DE" i="1" dirty="0">
                <a:latin typeface="Calibri" panose="020F0502020204030204" pitchFamily="34" charset="0"/>
                <a:ea typeface="Calibri" panose="020F0502020204030204" pitchFamily="34" charset="0"/>
                <a:cs typeface="Times New Roman" panose="02020603050405020304" pitchFamily="18" charset="0"/>
              </a:rPr>
              <a:t>, hat mich immer wieder auf sein Grundstück mitgenommen. </a:t>
            </a:r>
            <a:r>
              <a:rPr lang="de-DE" i="1" dirty="0" err="1">
                <a:latin typeface="Calibri" panose="020F0502020204030204" pitchFamily="34" charset="0"/>
                <a:ea typeface="Calibri" panose="020F0502020204030204" pitchFamily="34" charset="0"/>
                <a:cs typeface="Times New Roman" panose="02020603050405020304" pitchFamily="18" charset="0"/>
              </a:rPr>
              <a:t>Eigntlich</a:t>
            </a:r>
            <a:r>
              <a:rPr lang="de-DE" i="1" dirty="0">
                <a:latin typeface="Calibri" panose="020F0502020204030204" pitchFamily="34" charset="0"/>
                <a:ea typeface="Calibri" panose="020F0502020204030204" pitchFamily="34" charset="0"/>
                <a:cs typeface="Times New Roman" panose="02020603050405020304" pitchFamily="18" charset="0"/>
              </a:rPr>
              <a:t> hat sich Monsieur </a:t>
            </a:r>
            <a:r>
              <a:rPr lang="de-DE" i="1" dirty="0" err="1">
                <a:latin typeface="Calibri" panose="020F0502020204030204" pitchFamily="34" charset="0"/>
                <a:ea typeface="Calibri" panose="020F0502020204030204" pitchFamily="34" charset="0"/>
                <a:cs typeface="Times New Roman" panose="02020603050405020304" pitchFamily="18" charset="0"/>
              </a:rPr>
              <a:t>Féreol</a:t>
            </a:r>
            <a:r>
              <a:rPr lang="de-DE" i="1" dirty="0">
                <a:latin typeface="Calibri" panose="020F0502020204030204" pitchFamily="34" charset="0"/>
                <a:ea typeface="Calibri" panose="020F0502020204030204" pitchFamily="34" charset="0"/>
                <a:cs typeface="Times New Roman" panose="02020603050405020304" pitchFamily="18" charset="0"/>
              </a:rPr>
              <a:t> recht gut um mich gekümmert. Er erlaubte mir, mit seinen Kindern im Haus zu spielen. Und ich durfte sogar die Speisen aufessen, die sie bei ihren Mahlzeiten übriggelassen hatten. Aber am meisten mochte ich es, wenn er mich mit auf die Felder nahm. Er hat mir dort so viele Pflanzen gezeigt und mir erklärt, wie man sie düngen muss, damit sie gedeihen! Er hat mir sogar beigebracht, wie man Kürbisblüten befruchtet. Das war wirklich außergewöhnlich! Das hat mir sehr gefallen! Also lief ich manchmal, wenn die Kinder mit Monsieur </a:t>
            </a:r>
            <a:r>
              <a:rPr lang="de-DE" i="1" dirty="0" err="1">
                <a:latin typeface="Calibri" panose="020F0502020204030204" pitchFamily="34" charset="0"/>
                <a:ea typeface="Calibri" panose="020F0502020204030204" pitchFamily="34" charset="0"/>
                <a:cs typeface="Times New Roman" panose="02020603050405020304" pitchFamily="18" charset="0"/>
              </a:rPr>
              <a:t>Gillot</a:t>
            </a:r>
            <a:r>
              <a:rPr lang="de-DE" i="1" dirty="0">
                <a:latin typeface="Calibri" panose="020F0502020204030204" pitchFamily="34" charset="0"/>
                <a:ea typeface="Calibri" panose="020F0502020204030204" pitchFamily="34" charset="0"/>
                <a:cs typeface="Times New Roman" panose="02020603050405020304" pitchFamily="18" charset="0"/>
              </a:rPr>
              <a:t>, dem Lehrer, lernten, durch die Felder, um Blumen zu beobachten. Eines Tages versuchte ich, die Blüten von Monsieurs Lieblingsorchidee zu befruchten</a:t>
            </a:r>
            <a:r>
              <a:rPr lang="en-US" i="1"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Und wie sich </a:t>
            </a:r>
            <a:r>
              <a:rPr lang="de-DE" i="1" dirty="0" err="1">
                <a:latin typeface="Calibri" panose="020F0502020204030204" pitchFamily="34" charset="0"/>
                <a:ea typeface="Calibri" panose="020F0502020204030204" pitchFamily="34" charset="0"/>
                <a:cs typeface="Times New Roman" panose="02020603050405020304" pitchFamily="18" charset="0"/>
              </a:rPr>
              <a:t>Monsier</a:t>
            </a:r>
            <a:r>
              <a:rPr lang="de-DE" i="1" dirty="0">
                <a:latin typeface="Calibri" panose="020F0502020204030204" pitchFamily="34" charset="0"/>
                <a:ea typeface="Calibri" panose="020F0502020204030204" pitchFamily="34" charset="0"/>
                <a:cs typeface="Times New Roman" panose="02020603050405020304" pitchFamily="18" charset="0"/>
              </a:rPr>
              <a:t> dann gefreut hat, als wir eines Tages wieder einmal an diesen Orchideen vorbeigegangen sind! Denn da waren keine Blüten mehr, sondern kleine dünne Schoten. "Endlich!" rief er aus. Ich habe ihm dann gesagt, dass ich es war, der diese Blüten bestäubt hätte. Aber er hat mir natürlich kein Wort geglaubt. Gelacht hat er: "Du ... der kleine Neger, hör auf, mich zum Lachen zu bringen ... Oh Edmond!  Du bist ein </a:t>
            </a:r>
            <a:r>
              <a:rPr lang="de-DE" i="1" dirty="0" err="1">
                <a:latin typeface="Calibri" panose="020F0502020204030204" pitchFamily="34" charset="0"/>
                <a:ea typeface="Calibri" panose="020F0502020204030204" pitchFamily="34" charset="0"/>
                <a:cs typeface="Times New Roman" panose="02020603050405020304" pitchFamily="18" charset="0"/>
              </a:rPr>
              <a:t>Negrill</a:t>
            </a:r>
            <a:r>
              <a:rPr lang="de-DE" i="1" dirty="0">
                <a:latin typeface="Calibri" panose="020F0502020204030204" pitchFamily="34" charset="0"/>
                <a:ea typeface="Calibri" panose="020F0502020204030204" pitchFamily="34" charset="0"/>
                <a:cs typeface="Times New Roman" panose="02020603050405020304" pitchFamily="18" charset="0"/>
              </a:rPr>
              <a:t>-Botaniker, hahaha".</a:t>
            </a:r>
          </a:p>
        </p:txBody>
      </p:sp>
      <p:sp>
        <p:nvSpPr>
          <p:cNvPr id="12" name="TextBox 11">
            <a:extLst>
              <a:ext uri="{FF2B5EF4-FFF2-40B4-BE49-F238E27FC236}">
                <a16:creationId xmlns:a16="http://schemas.microsoft.com/office/drawing/2014/main" id="{E70FD4CB-1C8F-400B-A94B-76707D5ADC57}"/>
              </a:ext>
            </a:extLst>
          </p:cNvPr>
          <p:cNvSpPr txBox="1"/>
          <p:nvPr/>
        </p:nvSpPr>
        <p:spPr>
          <a:xfrm>
            <a:off x="870139" y="2643079"/>
            <a:ext cx="10483661" cy="4168834"/>
          </a:xfrm>
          <a:custGeom>
            <a:avLst/>
            <a:gdLst>
              <a:gd name="connsiteX0" fmla="*/ 0 w 10483661"/>
              <a:gd name="connsiteY0" fmla="*/ 0 h 4168834"/>
              <a:gd name="connsiteX1" fmla="*/ 792099 w 10483661"/>
              <a:gd name="connsiteY1" fmla="*/ 0 h 4168834"/>
              <a:gd name="connsiteX2" fmla="*/ 1060015 w 10483661"/>
              <a:gd name="connsiteY2" fmla="*/ 0 h 4168834"/>
              <a:gd name="connsiteX3" fmla="*/ 1327930 w 10483661"/>
              <a:gd name="connsiteY3" fmla="*/ 0 h 4168834"/>
              <a:gd name="connsiteX4" fmla="*/ 1595846 w 10483661"/>
              <a:gd name="connsiteY4" fmla="*/ 0 h 4168834"/>
              <a:gd name="connsiteX5" fmla="*/ 2387945 w 10483661"/>
              <a:gd name="connsiteY5" fmla="*/ 0 h 4168834"/>
              <a:gd name="connsiteX6" fmla="*/ 2655861 w 10483661"/>
              <a:gd name="connsiteY6" fmla="*/ 0 h 4168834"/>
              <a:gd name="connsiteX7" fmla="*/ 3447960 w 10483661"/>
              <a:gd name="connsiteY7" fmla="*/ 0 h 4168834"/>
              <a:gd name="connsiteX8" fmla="*/ 4240058 w 10483661"/>
              <a:gd name="connsiteY8" fmla="*/ 0 h 4168834"/>
              <a:gd name="connsiteX9" fmla="*/ 4612811 w 10483661"/>
              <a:gd name="connsiteY9" fmla="*/ 0 h 4168834"/>
              <a:gd name="connsiteX10" fmla="*/ 5404910 w 10483661"/>
              <a:gd name="connsiteY10" fmla="*/ 0 h 4168834"/>
              <a:gd name="connsiteX11" fmla="*/ 5987335 w 10483661"/>
              <a:gd name="connsiteY11" fmla="*/ 0 h 4168834"/>
              <a:gd name="connsiteX12" fmla="*/ 6360088 w 10483661"/>
              <a:gd name="connsiteY12" fmla="*/ 0 h 4168834"/>
              <a:gd name="connsiteX13" fmla="*/ 6942513 w 10483661"/>
              <a:gd name="connsiteY13" fmla="*/ 0 h 4168834"/>
              <a:gd name="connsiteX14" fmla="*/ 7210429 w 10483661"/>
              <a:gd name="connsiteY14" fmla="*/ 0 h 4168834"/>
              <a:gd name="connsiteX15" fmla="*/ 7897691 w 10483661"/>
              <a:gd name="connsiteY15" fmla="*/ 0 h 4168834"/>
              <a:gd name="connsiteX16" fmla="*/ 8689790 w 10483661"/>
              <a:gd name="connsiteY16" fmla="*/ 0 h 4168834"/>
              <a:gd name="connsiteX17" fmla="*/ 9481889 w 10483661"/>
              <a:gd name="connsiteY17" fmla="*/ 0 h 4168834"/>
              <a:gd name="connsiteX18" fmla="*/ 9959478 w 10483661"/>
              <a:gd name="connsiteY18" fmla="*/ 0 h 4168834"/>
              <a:gd name="connsiteX19" fmla="*/ 10483661 w 10483661"/>
              <a:gd name="connsiteY19" fmla="*/ 0 h 4168834"/>
              <a:gd name="connsiteX20" fmla="*/ 10483661 w 10483661"/>
              <a:gd name="connsiteY20" fmla="*/ 637236 h 4168834"/>
              <a:gd name="connsiteX21" fmla="*/ 10483661 w 10483661"/>
              <a:gd name="connsiteY21" fmla="*/ 1149407 h 4168834"/>
              <a:gd name="connsiteX22" fmla="*/ 10483661 w 10483661"/>
              <a:gd name="connsiteY22" fmla="*/ 1744955 h 4168834"/>
              <a:gd name="connsiteX23" fmla="*/ 10483661 w 10483661"/>
              <a:gd name="connsiteY23" fmla="*/ 2257126 h 4168834"/>
              <a:gd name="connsiteX24" fmla="*/ 10483661 w 10483661"/>
              <a:gd name="connsiteY24" fmla="*/ 2727609 h 4168834"/>
              <a:gd name="connsiteX25" fmla="*/ 10483661 w 10483661"/>
              <a:gd name="connsiteY25" fmla="*/ 3364845 h 4168834"/>
              <a:gd name="connsiteX26" fmla="*/ 10483661 w 10483661"/>
              <a:gd name="connsiteY26" fmla="*/ 4168834 h 4168834"/>
              <a:gd name="connsiteX27" fmla="*/ 9691562 w 10483661"/>
              <a:gd name="connsiteY27" fmla="*/ 4168834 h 4168834"/>
              <a:gd name="connsiteX28" fmla="*/ 9004300 w 10483661"/>
              <a:gd name="connsiteY28" fmla="*/ 4168834 h 4168834"/>
              <a:gd name="connsiteX29" fmla="*/ 8526711 w 10483661"/>
              <a:gd name="connsiteY29" fmla="*/ 4168834 h 4168834"/>
              <a:gd name="connsiteX30" fmla="*/ 7944285 w 10483661"/>
              <a:gd name="connsiteY30" fmla="*/ 4168834 h 4168834"/>
              <a:gd name="connsiteX31" fmla="*/ 7257023 w 10483661"/>
              <a:gd name="connsiteY31" fmla="*/ 4168834 h 4168834"/>
              <a:gd name="connsiteX32" fmla="*/ 6464924 w 10483661"/>
              <a:gd name="connsiteY32" fmla="*/ 4168834 h 4168834"/>
              <a:gd name="connsiteX33" fmla="*/ 5882499 w 10483661"/>
              <a:gd name="connsiteY33" fmla="*/ 4168834 h 4168834"/>
              <a:gd name="connsiteX34" fmla="*/ 5195236 w 10483661"/>
              <a:gd name="connsiteY34" fmla="*/ 4168834 h 4168834"/>
              <a:gd name="connsiteX35" fmla="*/ 4717647 w 10483661"/>
              <a:gd name="connsiteY35" fmla="*/ 4168834 h 4168834"/>
              <a:gd name="connsiteX36" fmla="*/ 4240058 w 10483661"/>
              <a:gd name="connsiteY36" fmla="*/ 4168834 h 4168834"/>
              <a:gd name="connsiteX37" fmla="*/ 3867306 w 10483661"/>
              <a:gd name="connsiteY37" fmla="*/ 4168834 h 4168834"/>
              <a:gd name="connsiteX38" fmla="*/ 3075207 w 10483661"/>
              <a:gd name="connsiteY38" fmla="*/ 4168834 h 4168834"/>
              <a:gd name="connsiteX39" fmla="*/ 2702455 w 10483661"/>
              <a:gd name="connsiteY39" fmla="*/ 4168834 h 4168834"/>
              <a:gd name="connsiteX40" fmla="*/ 2329702 w 10483661"/>
              <a:gd name="connsiteY40" fmla="*/ 4168834 h 4168834"/>
              <a:gd name="connsiteX41" fmla="*/ 1642440 w 10483661"/>
              <a:gd name="connsiteY41" fmla="*/ 4168834 h 4168834"/>
              <a:gd name="connsiteX42" fmla="*/ 1374524 w 10483661"/>
              <a:gd name="connsiteY42" fmla="*/ 4168834 h 4168834"/>
              <a:gd name="connsiteX43" fmla="*/ 896935 w 10483661"/>
              <a:gd name="connsiteY43" fmla="*/ 4168834 h 4168834"/>
              <a:gd name="connsiteX44" fmla="*/ 0 w 10483661"/>
              <a:gd name="connsiteY44" fmla="*/ 4168834 h 4168834"/>
              <a:gd name="connsiteX45" fmla="*/ 0 w 10483661"/>
              <a:gd name="connsiteY45" fmla="*/ 3698351 h 4168834"/>
              <a:gd name="connsiteX46" fmla="*/ 0 w 10483661"/>
              <a:gd name="connsiteY46" fmla="*/ 3227869 h 4168834"/>
              <a:gd name="connsiteX47" fmla="*/ 0 w 10483661"/>
              <a:gd name="connsiteY47" fmla="*/ 2757386 h 4168834"/>
              <a:gd name="connsiteX48" fmla="*/ 0 w 10483661"/>
              <a:gd name="connsiteY48" fmla="*/ 2203527 h 4168834"/>
              <a:gd name="connsiteX49" fmla="*/ 0 w 10483661"/>
              <a:gd name="connsiteY49" fmla="*/ 1691356 h 4168834"/>
              <a:gd name="connsiteX50" fmla="*/ 0 w 10483661"/>
              <a:gd name="connsiteY50" fmla="*/ 1137496 h 4168834"/>
              <a:gd name="connsiteX51" fmla="*/ 0 w 10483661"/>
              <a:gd name="connsiteY51" fmla="*/ 625325 h 4168834"/>
              <a:gd name="connsiteX52" fmla="*/ 0 w 10483661"/>
              <a:gd name="connsiteY52" fmla="*/ 0 h 41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483661" h="4168834" fill="none" extrusionOk="0">
                <a:moveTo>
                  <a:pt x="0" y="0"/>
                </a:moveTo>
                <a:cubicBezTo>
                  <a:pt x="177715" y="-50951"/>
                  <a:pt x="399315" y="65977"/>
                  <a:pt x="792099" y="0"/>
                </a:cubicBezTo>
                <a:cubicBezTo>
                  <a:pt x="1184883" y="-65977"/>
                  <a:pt x="932359" y="4738"/>
                  <a:pt x="1060015" y="0"/>
                </a:cubicBezTo>
                <a:cubicBezTo>
                  <a:pt x="1187671" y="-4738"/>
                  <a:pt x="1270033" y="31209"/>
                  <a:pt x="1327930" y="0"/>
                </a:cubicBezTo>
                <a:cubicBezTo>
                  <a:pt x="1385828" y="-31209"/>
                  <a:pt x="1499199" y="992"/>
                  <a:pt x="1595846" y="0"/>
                </a:cubicBezTo>
                <a:cubicBezTo>
                  <a:pt x="1692493" y="-992"/>
                  <a:pt x="2198864" y="49319"/>
                  <a:pt x="2387945" y="0"/>
                </a:cubicBezTo>
                <a:cubicBezTo>
                  <a:pt x="2577026" y="-49319"/>
                  <a:pt x="2552401" y="4128"/>
                  <a:pt x="2655861" y="0"/>
                </a:cubicBezTo>
                <a:cubicBezTo>
                  <a:pt x="2759321" y="-4128"/>
                  <a:pt x="3173743" y="52718"/>
                  <a:pt x="3447960" y="0"/>
                </a:cubicBezTo>
                <a:cubicBezTo>
                  <a:pt x="3722177" y="-52718"/>
                  <a:pt x="3988172" y="73686"/>
                  <a:pt x="4240058" y="0"/>
                </a:cubicBezTo>
                <a:cubicBezTo>
                  <a:pt x="4491944" y="-73686"/>
                  <a:pt x="4492959" y="38054"/>
                  <a:pt x="4612811" y="0"/>
                </a:cubicBezTo>
                <a:cubicBezTo>
                  <a:pt x="4732663" y="-38054"/>
                  <a:pt x="5182310" y="53669"/>
                  <a:pt x="5404910" y="0"/>
                </a:cubicBezTo>
                <a:cubicBezTo>
                  <a:pt x="5627510" y="-53669"/>
                  <a:pt x="5769977" y="69227"/>
                  <a:pt x="5987335" y="0"/>
                </a:cubicBezTo>
                <a:cubicBezTo>
                  <a:pt x="6204693" y="-69227"/>
                  <a:pt x="6274506" y="15668"/>
                  <a:pt x="6360088" y="0"/>
                </a:cubicBezTo>
                <a:cubicBezTo>
                  <a:pt x="6445670" y="-15668"/>
                  <a:pt x="6798083" y="9116"/>
                  <a:pt x="6942513" y="0"/>
                </a:cubicBezTo>
                <a:cubicBezTo>
                  <a:pt x="7086943" y="-9116"/>
                  <a:pt x="7151864" y="20907"/>
                  <a:pt x="7210429" y="0"/>
                </a:cubicBezTo>
                <a:cubicBezTo>
                  <a:pt x="7268994" y="-20907"/>
                  <a:pt x="7588430" y="11353"/>
                  <a:pt x="7897691" y="0"/>
                </a:cubicBezTo>
                <a:cubicBezTo>
                  <a:pt x="8206952" y="-11353"/>
                  <a:pt x="8362199" y="76841"/>
                  <a:pt x="8689790" y="0"/>
                </a:cubicBezTo>
                <a:cubicBezTo>
                  <a:pt x="9017381" y="-76841"/>
                  <a:pt x="9268630" y="63753"/>
                  <a:pt x="9481889" y="0"/>
                </a:cubicBezTo>
                <a:cubicBezTo>
                  <a:pt x="9695148" y="-63753"/>
                  <a:pt x="9732306" y="28104"/>
                  <a:pt x="9959478" y="0"/>
                </a:cubicBezTo>
                <a:cubicBezTo>
                  <a:pt x="10186650" y="-28104"/>
                  <a:pt x="10342531" y="32572"/>
                  <a:pt x="10483661" y="0"/>
                </a:cubicBezTo>
                <a:cubicBezTo>
                  <a:pt x="10518892" y="191980"/>
                  <a:pt x="10476389" y="507724"/>
                  <a:pt x="10483661" y="637236"/>
                </a:cubicBezTo>
                <a:cubicBezTo>
                  <a:pt x="10490933" y="766748"/>
                  <a:pt x="10462168" y="912585"/>
                  <a:pt x="10483661" y="1149407"/>
                </a:cubicBezTo>
                <a:cubicBezTo>
                  <a:pt x="10505154" y="1386229"/>
                  <a:pt x="10443551" y="1566841"/>
                  <a:pt x="10483661" y="1744955"/>
                </a:cubicBezTo>
                <a:cubicBezTo>
                  <a:pt x="10523771" y="1923069"/>
                  <a:pt x="10472909" y="2094708"/>
                  <a:pt x="10483661" y="2257126"/>
                </a:cubicBezTo>
                <a:cubicBezTo>
                  <a:pt x="10494413" y="2419544"/>
                  <a:pt x="10436561" y="2496788"/>
                  <a:pt x="10483661" y="2727609"/>
                </a:cubicBezTo>
                <a:cubicBezTo>
                  <a:pt x="10530761" y="2958430"/>
                  <a:pt x="10468501" y="3103118"/>
                  <a:pt x="10483661" y="3364845"/>
                </a:cubicBezTo>
                <a:cubicBezTo>
                  <a:pt x="10498821" y="3626572"/>
                  <a:pt x="10394968" y="3967168"/>
                  <a:pt x="10483661" y="4168834"/>
                </a:cubicBezTo>
                <a:cubicBezTo>
                  <a:pt x="10150135" y="4234998"/>
                  <a:pt x="9898674" y="4128153"/>
                  <a:pt x="9691562" y="4168834"/>
                </a:cubicBezTo>
                <a:cubicBezTo>
                  <a:pt x="9484450" y="4209515"/>
                  <a:pt x="9317493" y="4113892"/>
                  <a:pt x="9004300" y="4168834"/>
                </a:cubicBezTo>
                <a:cubicBezTo>
                  <a:pt x="8691107" y="4223776"/>
                  <a:pt x="8699005" y="4151696"/>
                  <a:pt x="8526711" y="4168834"/>
                </a:cubicBezTo>
                <a:cubicBezTo>
                  <a:pt x="8354417" y="4185972"/>
                  <a:pt x="8208494" y="4155082"/>
                  <a:pt x="7944285" y="4168834"/>
                </a:cubicBezTo>
                <a:cubicBezTo>
                  <a:pt x="7680076" y="4182586"/>
                  <a:pt x="7558760" y="4097658"/>
                  <a:pt x="7257023" y="4168834"/>
                </a:cubicBezTo>
                <a:cubicBezTo>
                  <a:pt x="6955286" y="4240010"/>
                  <a:pt x="6852104" y="4082429"/>
                  <a:pt x="6464924" y="4168834"/>
                </a:cubicBezTo>
                <a:cubicBezTo>
                  <a:pt x="6077744" y="4255239"/>
                  <a:pt x="6035358" y="4137106"/>
                  <a:pt x="5882499" y="4168834"/>
                </a:cubicBezTo>
                <a:cubicBezTo>
                  <a:pt x="5729641" y="4200562"/>
                  <a:pt x="5403041" y="4125904"/>
                  <a:pt x="5195236" y="4168834"/>
                </a:cubicBezTo>
                <a:cubicBezTo>
                  <a:pt x="4987431" y="4211764"/>
                  <a:pt x="4845618" y="4136253"/>
                  <a:pt x="4717647" y="4168834"/>
                </a:cubicBezTo>
                <a:cubicBezTo>
                  <a:pt x="4589676" y="4201415"/>
                  <a:pt x="4363961" y="4132177"/>
                  <a:pt x="4240058" y="4168834"/>
                </a:cubicBezTo>
                <a:cubicBezTo>
                  <a:pt x="4116155" y="4205491"/>
                  <a:pt x="3942051" y="4162423"/>
                  <a:pt x="3867306" y="4168834"/>
                </a:cubicBezTo>
                <a:cubicBezTo>
                  <a:pt x="3792561" y="4175245"/>
                  <a:pt x="3457835" y="4150475"/>
                  <a:pt x="3075207" y="4168834"/>
                </a:cubicBezTo>
                <a:cubicBezTo>
                  <a:pt x="2692579" y="4187193"/>
                  <a:pt x="2787820" y="4148619"/>
                  <a:pt x="2702455" y="4168834"/>
                </a:cubicBezTo>
                <a:cubicBezTo>
                  <a:pt x="2617090" y="4189049"/>
                  <a:pt x="2499030" y="4158894"/>
                  <a:pt x="2329702" y="4168834"/>
                </a:cubicBezTo>
                <a:cubicBezTo>
                  <a:pt x="2160374" y="4178774"/>
                  <a:pt x="1874326" y="4088353"/>
                  <a:pt x="1642440" y="4168834"/>
                </a:cubicBezTo>
                <a:cubicBezTo>
                  <a:pt x="1410554" y="4249315"/>
                  <a:pt x="1442805" y="4146904"/>
                  <a:pt x="1374524" y="4168834"/>
                </a:cubicBezTo>
                <a:cubicBezTo>
                  <a:pt x="1306243" y="4190764"/>
                  <a:pt x="1059475" y="4118582"/>
                  <a:pt x="896935" y="4168834"/>
                </a:cubicBezTo>
                <a:cubicBezTo>
                  <a:pt x="734395" y="4219086"/>
                  <a:pt x="235076" y="4148167"/>
                  <a:pt x="0" y="4168834"/>
                </a:cubicBezTo>
                <a:cubicBezTo>
                  <a:pt x="-27850" y="4056221"/>
                  <a:pt x="51901" y="3889030"/>
                  <a:pt x="0" y="3698351"/>
                </a:cubicBezTo>
                <a:cubicBezTo>
                  <a:pt x="-51901" y="3507672"/>
                  <a:pt x="34431" y="3387365"/>
                  <a:pt x="0" y="3227869"/>
                </a:cubicBezTo>
                <a:cubicBezTo>
                  <a:pt x="-34431" y="3068373"/>
                  <a:pt x="2528" y="2940562"/>
                  <a:pt x="0" y="2757386"/>
                </a:cubicBezTo>
                <a:cubicBezTo>
                  <a:pt x="-2528" y="2574210"/>
                  <a:pt x="58670" y="2358750"/>
                  <a:pt x="0" y="2203527"/>
                </a:cubicBezTo>
                <a:cubicBezTo>
                  <a:pt x="-58670" y="2048304"/>
                  <a:pt x="37068" y="1922520"/>
                  <a:pt x="0" y="1691356"/>
                </a:cubicBezTo>
                <a:cubicBezTo>
                  <a:pt x="-37068" y="1460192"/>
                  <a:pt x="16946" y="1268464"/>
                  <a:pt x="0" y="1137496"/>
                </a:cubicBezTo>
                <a:cubicBezTo>
                  <a:pt x="-16946" y="1006528"/>
                  <a:pt x="20006" y="836912"/>
                  <a:pt x="0" y="625325"/>
                </a:cubicBezTo>
                <a:cubicBezTo>
                  <a:pt x="-20006" y="413738"/>
                  <a:pt x="13370" y="225837"/>
                  <a:pt x="0" y="0"/>
                </a:cubicBezTo>
                <a:close/>
              </a:path>
              <a:path w="10483661" h="4168834" stroke="0" extrusionOk="0">
                <a:moveTo>
                  <a:pt x="0" y="0"/>
                </a:moveTo>
                <a:cubicBezTo>
                  <a:pt x="246558" y="-20720"/>
                  <a:pt x="456988" y="39966"/>
                  <a:pt x="687262" y="0"/>
                </a:cubicBezTo>
                <a:cubicBezTo>
                  <a:pt x="917536" y="-39966"/>
                  <a:pt x="1165897" y="46071"/>
                  <a:pt x="1479361" y="0"/>
                </a:cubicBezTo>
                <a:cubicBezTo>
                  <a:pt x="1792825" y="-46071"/>
                  <a:pt x="1971855" y="55160"/>
                  <a:pt x="2271460" y="0"/>
                </a:cubicBezTo>
                <a:cubicBezTo>
                  <a:pt x="2571065" y="-55160"/>
                  <a:pt x="2682810" y="23781"/>
                  <a:pt x="2853885" y="0"/>
                </a:cubicBezTo>
                <a:cubicBezTo>
                  <a:pt x="3024960" y="-23781"/>
                  <a:pt x="3372561" y="57847"/>
                  <a:pt x="3541148" y="0"/>
                </a:cubicBezTo>
                <a:cubicBezTo>
                  <a:pt x="3709735" y="-57847"/>
                  <a:pt x="4050252" y="21702"/>
                  <a:pt x="4228410" y="0"/>
                </a:cubicBezTo>
                <a:cubicBezTo>
                  <a:pt x="4406568" y="-21702"/>
                  <a:pt x="4634605" y="60639"/>
                  <a:pt x="4810836" y="0"/>
                </a:cubicBezTo>
                <a:cubicBezTo>
                  <a:pt x="4987067" y="-60639"/>
                  <a:pt x="5223341" y="10168"/>
                  <a:pt x="5393261" y="0"/>
                </a:cubicBezTo>
                <a:cubicBezTo>
                  <a:pt x="5563181" y="-10168"/>
                  <a:pt x="5827258" y="48752"/>
                  <a:pt x="6080523" y="0"/>
                </a:cubicBezTo>
                <a:cubicBezTo>
                  <a:pt x="6333788" y="-48752"/>
                  <a:pt x="6516784" y="85998"/>
                  <a:pt x="6872622" y="0"/>
                </a:cubicBezTo>
                <a:cubicBezTo>
                  <a:pt x="7228460" y="-85998"/>
                  <a:pt x="7165728" y="37569"/>
                  <a:pt x="7350211" y="0"/>
                </a:cubicBezTo>
                <a:cubicBezTo>
                  <a:pt x="7534694" y="-37569"/>
                  <a:pt x="7887761" y="6679"/>
                  <a:pt x="8142310" y="0"/>
                </a:cubicBezTo>
                <a:cubicBezTo>
                  <a:pt x="8396859" y="-6679"/>
                  <a:pt x="8598781" y="64906"/>
                  <a:pt x="8829572" y="0"/>
                </a:cubicBezTo>
                <a:cubicBezTo>
                  <a:pt x="9060363" y="-64906"/>
                  <a:pt x="9300110" y="5757"/>
                  <a:pt x="9516834" y="0"/>
                </a:cubicBezTo>
                <a:cubicBezTo>
                  <a:pt x="9733558" y="-5757"/>
                  <a:pt x="10276239" y="69094"/>
                  <a:pt x="10483661" y="0"/>
                </a:cubicBezTo>
                <a:cubicBezTo>
                  <a:pt x="10536053" y="131972"/>
                  <a:pt x="10435367" y="285115"/>
                  <a:pt x="10483661" y="470483"/>
                </a:cubicBezTo>
                <a:cubicBezTo>
                  <a:pt x="10531955" y="655851"/>
                  <a:pt x="10458139" y="788174"/>
                  <a:pt x="10483661" y="940965"/>
                </a:cubicBezTo>
                <a:cubicBezTo>
                  <a:pt x="10509183" y="1093756"/>
                  <a:pt x="10452813" y="1327928"/>
                  <a:pt x="10483661" y="1494825"/>
                </a:cubicBezTo>
                <a:cubicBezTo>
                  <a:pt x="10514509" y="1661722"/>
                  <a:pt x="10469910" y="1882094"/>
                  <a:pt x="10483661" y="2173749"/>
                </a:cubicBezTo>
                <a:cubicBezTo>
                  <a:pt x="10497412" y="2465404"/>
                  <a:pt x="10434084" y="2574515"/>
                  <a:pt x="10483661" y="2685920"/>
                </a:cubicBezTo>
                <a:cubicBezTo>
                  <a:pt x="10533238" y="2797325"/>
                  <a:pt x="10462657" y="3100212"/>
                  <a:pt x="10483661" y="3281468"/>
                </a:cubicBezTo>
                <a:cubicBezTo>
                  <a:pt x="10504665" y="3462724"/>
                  <a:pt x="10453186" y="3965252"/>
                  <a:pt x="10483661" y="4168834"/>
                </a:cubicBezTo>
                <a:cubicBezTo>
                  <a:pt x="10279992" y="4196331"/>
                  <a:pt x="10228117" y="4144241"/>
                  <a:pt x="10006072" y="4168834"/>
                </a:cubicBezTo>
                <a:cubicBezTo>
                  <a:pt x="9784027" y="4193427"/>
                  <a:pt x="9778235" y="4160237"/>
                  <a:pt x="9633320" y="4168834"/>
                </a:cubicBezTo>
                <a:cubicBezTo>
                  <a:pt x="9488405" y="4177431"/>
                  <a:pt x="9481044" y="4165711"/>
                  <a:pt x="9365404" y="4168834"/>
                </a:cubicBezTo>
                <a:cubicBezTo>
                  <a:pt x="9249764" y="4171957"/>
                  <a:pt x="8981518" y="4105707"/>
                  <a:pt x="8782978" y="4168834"/>
                </a:cubicBezTo>
                <a:cubicBezTo>
                  <a:pt x="8584438" y="4231961"/>
                  <a:pt x="8460410" y="4141251"/>
                  <a:pt x="8305389" y="4168834"/>
                </a:cubicBezTo>
                <a:cubicBezTo>
                  <a:pt x="8150368" y="4196417"/>
                  <a:pt x="7981844" y="4140835"/>
                  <a:pt x="7827800" y="4168834"/>
                </a:cubicBezTo>
                <a:cubicBezTo>
                  <a:pt x="7673756" y="4196833"/>
                  <a:pt x="7408817" y="4100002"/>
                  <a:pt x="7245375" y="4168834"/>
                </a:cubicBezTo>
                <a:cubicBezTo>
                  <a:pt x="7081933" y="4237666"/>
                  <a:pt x="7018237" y="4155752"/>
                  <a:pt x="6872622" y="4168834"/>
                </a:cubicBezTo>
                <a:cubicBezTo>
                  <a:pt x="6727007" y="4181916"/>
                  <a:pt x="6454864" y="4130287"/>
                  <a:pt x="6185360" y="4168834"/>
                </a:cubicBezTo>
                <a:cubicBezTo>
                  <a:pt x="5915856" y="4207381"/>
                  <a:pt x="5899000" y="4155268"/>
                  <a:pt x="5707771" y="4168834"/>
                </a:cubicBezTo>
                <a:cubicBezTo>
                  <a:pt x="5516542" y="4182400"/>
                  <a:pt x="5147128" y="4100441"/>
                  <a:pt x="4915672" y="4168834"/>
                </a:cubicBezTo>
                <a:cubicBezTo>
                  <a:pt x="4684216" y="4237227"/>
                  <a:pt x="4410080" y="4126391"/>
                  <a:pt x="4228410" y="4168834"/>
                </a:cubicBezTo>
                <a:cubicBezTo>
                  <a:pt x="4046740" y="4211277"/>
                  <a:pt x="3880665" y="4143400"/>
                  <a:pt x="3750821" y="4168834"/>
                </a:cubicBezTo>
                <a:cubicBezTo>
                  <a:pt x="3620977" y="4194268"/>
                  <a:pt x="3241360" y="4158361"/>
                  <a:pt x="2958722" y="4168834"/>
                </a:cubicBezTo>
                <a:cubicBezTo>
                  <a:pt x="2676084" y="4179307"/>
                  <a:pt x="2486837" y="4103951"/>
                  <a:pt x="2166623" y="4168834"/>
                </a:cubicBezTo>
                <a:cubicBezTo>
                  <a:pt x="1846409" y="4233717"/>
                  <a:pt x="1773592" y="4116110"/>
                  <a:pt x="1479361" y="4168834"/>
                </a:cubicBezTo>
                <a:cubicBezTo>
                  <a:pt x="1185130" y="4221558"/>
                  <a:pt x="1231431" y="4126828"/>
                  <a:pt x="1106609" y="4168834"/>
                </a:cubicBezTo>
                <a:cubicBezTo>
                  <a:pt x="981787" y="4210840"/>
                  <a:pt x="917193" y="4146223"/>
                  <a:pt x="838693" y="4168834"/>
                </a:cubicBezTo>
                <a:cubicBezTo>
                  <a:pt x="760193" y="4191445"/>
                  <a:pt x="658165" y="4152061"/>
                  <a:pt x="570777" y="4168834"/>
                </a:cubicBezTo>
                <a:cubicBezTo>
                  <a:pt x="483389" y="4185607"/>
                  <a:pt x="190561" y="4159293"/>
                  <a:pt x="0" y="4168834"/>
                </a:cubicBezTo>
                <a:cubicBezTo>
                  <a:pt x="-14072" y="4026033"/>
                  <a:pt x="54714" y="3775071"/>
                  <a:pt x="0" y="3614975"/>
                </a:cubicBezTo>
                <a:cubicBezTo>
                  <a:pt x="-54714" y="3454879"/>
                  <a:pt x="1313" y="3230557"/>
                  <a:pt x="0" y="3019427"/>
                </a:cubicBezTo>
                <a:cubicBezTo>
                  <a:pt x="-1313" y="2808297"/>
                  <a:pt x="52640" y="2689158"/>
                  <a:pt x="0" y="2548944"/>
                </a:cubicBezTo>
                <a:cubicBezTo>
                  <a:pt x="-52640" y="2408730"/>
                  <a:pt x="41305" y="2262168"/>
                  <a:pt x="0" y="2036773"/>
                </a:cubicBezTo>
                <a:cubicBezTo>
                  <a:pt x="-41305" y="1811378"/>
                  <a:pt x="34143" y="1745320"/>
                  <a:pt x="0" y="1524602"/>
                </a:cubicBezTo>
                <a:cubicBezTo>
                  <a:pt x="-34143" y="1303884"/>
                  <a:pt x="44320" y="1235935"/>
                  <a:pt x="0" y="1012431"/>
                </a:cubicBezTo>
                <a:cubicBezTo>
                  <a:pt x="-44320" y="788927"/>
                  <a:pt x="13347" y="42302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habe ihm dann natürlich beigebracht, wie das Ganze geht und wie er auf seiner Orchidee selber solche Schoten zaubern kann. Wir sind dann wochenlang von Grundstück zu Grundstück gegangen. Schließlich sollten die anderen es ja auch erfahren, wie man diese Orchidee bestäubt. Bei einigen Besitzern wurde ich sehr gut aufgenommen. Die gaben mir sogar Zucker und andere Süßigkeiten</a:t>
            </a:r>
            <a:r>
              <a:rPr lang="en-US" i="1"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Bei anderen habe ich die Verachtung gespürt. Ich war ja nur ein Sklave! Und sobald die verstanden haben, wie das Ganze funktioniert, haben sie mich einfach weggeschubst.</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Ja, das war damals!</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Als ich dann endlich frei war und diesen schlecht bezahlten Job als Küchenhilfe angenommen habe, ist es passiert. Ja, ich hätte es einfach nicht tun sollen, aber meine Kumpels und ich wollten auch mal was zum Leben haben. Ich hatte von Anfang an ein schlechtes Gefühl dabei und Angst, dass wir erwischt werden. Und sie haben uns auch erwischt! Ich musste ins Gefängnis, weil wir versucht haben, diesen Schmuck an uns zu bringen. Mein ehemaliger Herr, Monsieur </a:t>
            </a:r>
            <a:r>
              <a:rPr lang="de-DE" i="1" dirty="0" err="1">
                <a:latin typeface="Calibri" panose="020F0502020204030204" pitchFamily="34" charset="0"/>
                <a:ea typeface="Calibri" panose="020F0502020204030204" pitchFamily="34" charset="0"/>
                <a:cs typeface="Times New Roman" panose="02020603050405020304" pitchFamily="18" charset="0"/>
              </a:rPr>
              <a:t>Féréol</a:t>
            </a:r>
            <a:r>
              <a:rPr lang="de-DE" i="1" dirty="0">
                <a:latin typeface="Calibri" panose="020F0502020204030204" pitchFamily="34" charset="0"/>
                <a:ea typeface="Calibri" panose="020F0502020204030204" pitchFamily="34" charset="0"/>
                <a:cs typeface="Times New Roman" panose="02020603050405020304" pitchFamily="18" charset="0"/>
              </a:rPr>
              <a:t>, hat sich dann noch für mich eingesetzt, und so musste ich statt den ursprünglich 10 Jahren nur 5 im Gefängnis sitzen</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1ADCC552-2279-49AA-AC68-412D9A6E6A09}"/>
              </a:ext>
            </a:extLst>
          </p:cNvPr>
          <p:cNvSpPr txBox="1"/>
          <p:nvPr/>
        </p:nvSpPr>
        <p:spPr>
          <a:xfrm>
            <a:off x="1237004" y="3670451"/>
            <a:ext cx="10483661" cy="1615827"/>
          </a:xfrm>
          <a:custGeom>
            <a:avLst/>
            <a:gdLst>
              <a:gd name="connsiteX0" fmla="*/ 0 w 10483661"/>
              <a:gd name="connsiteY0" fmla="*/ 0 h 1615827"/>
              <a:gd name="connsiteX1" fmla="*/ 372752 w 10483661"/>
              <a:gd name="connsiteY1" fmla="*/ 0 h 1615827"/>
              <a:gd name="connsiteX2" fmla="*/ 1060015 w 10483661"/>
              <a:gd name="connsiteY2" fmla="*/ 0 h 1615827"/>
              <a:gd name="connsiteX3" fmla="*/ 1747277 w 10483661"/>
              <a:gd name="connsiteY3" fmla="*/ 0 h 1615827"/>
              <a:gd name="connsiteX4" fmla="*/ 2224866 w 10483661"/>
              <a:gd name="connsiteY4" fmla="*/ 0 h 1615827"/>
              <a:gd name="connsiteX5" fmla="*/ 2597618 w 10483661"/>
              <a:gd name="connsiteY5" fmla="*/ 0 h 1615827"/>
              <a:gd name="connsiteX6" fmla="*/ 3284880 w 10483661"/>
              <a:gd name="connsiteY6" fmla="*/ 0 h 1615827"/>
              <a:gd name="connsiteX7" fmla="*/ 3552796 w 10483661"/>
              <a:gd name="connsiteY7" fmla="*/ 0 h 1615827"/>
              <a:gd name="connsiteX8" fmla="*/ 4240058 w 10483661"/>
              <a:gd name="connsiteY8" fmla="*/ 0 h 1615827"/>
              <a:gd name="connsiteX9" fmla="*/ 4822484 w 10483661"/>
              <a:gd name="connsiteY9" fmla="*/ 0 h 1615827"/>
              <a:gd name="connsiteX10" fmla="*/ 5195236 w 10483661"/>
              <a:gd name="connsiteY10" fmla="*/ 0 h 1615827"/>
              <a:gd name="connsiteX11" fmla="*/ 5463152 w 10483661"/>
              <a:gd name="connsiteY11" fmla="*/ 0 h 1615827"/>
              <a:gd name="connsiteX12" fmla="*/ 5835905 w 10483661"/>
              <a:gd name="connsiteY12" fmla="*/ 0 h 1615827"/>
              <a:gd name="connsiteX13" fmla="*/ 6418330 w 10483661"/>
              <a:gd name="connsiteY13" fmla="*/ 0 h 1615827"/>
              <a:gd name="connsiteX14" fmla="*/ 7210429 w 10483661"/>
              <a:gd name="connsiteY14" fmla="*/ 0 h 1615827"/>
              <a:gd name="connsiteX15" fmla="*/ 7583181 w 10483661"/>
              <a:gd name="connsiteY15" fmla="*/ 0 h 1615827"/>
              <a:gd name="connsiteX16" fmla="*/ 8270444 w 10483661"/>
              <a:gd name="connsiteY16" fmla="*/ 0 h 1615827"/>
              <a:gd name="connsiteX17" fmla="*/ 8748033 w 10483661"/>
              <a:gd name="connsiteY17" fmla="*/ 0 h 1615827"/>
              <a:gd name="connsiteX18" fmla="*/ 9120785 w 10483661"/>
              <a:gd name="connsiteY18" fmla="*/ 0 h 1615827"/>
              <a:gd name="connsiteX19" fmla="*/ 9703211 w 10483661"/>
              <a:gd name="connsiteY19" fmla="*/ 0 h 1615827"/>
              <a:gd name="connsiteX20" fmla="*/ 9971126 w 10483661"/>
              <a:gd name="connsiteY20" fmla="*/ 0 h 1615827"/>
              <a:gd name="connsiteX21" fmla="*/ 10483661 w 10483661"/>
              <a:gd name="connsiteY21" fmla="*/ 0 h 1615827"/>
              <a:gd name="connsiteX22" fmla="*/ 10483661 w 10483661"/>
              <a:gd name="connsiteY22" fmla="*/ 490134 h 1615827"/>
              <a:gd name="connsiteX23" fmla="*/ 10483661 w 10483661"/>
              <a:gd name="connsiteY23" fmla="*/ 1012585 h 1615827"/>
              <a:gd name="connsiteX24" fmla="*/ 10483661 w 10483661"/>
              <a:gd name="connsiteY24" fmla="*/ 1615827 h 1615827"/>
              <a:gd name="connsiteX25" fmla="*/ 10006072 w 10483661"/>
              <a:gd name="connsiteY25" fmla="*/ 1615827 h 1615827"/>
              <a:gd name="connsiteX26" fmla="*/ 9423646 w 10483661"/>
              <a:gd name="connsiteY26" fmla="*/ 1615827 h 1615827"/>
              <a:gd name="connsiteX27" fmla="*/ 8736384 w 10483661"/>
              <a:gd name="connsiteY27" fmla="*/ 1615827 h 1615827"/>
              <a:gd name="connsiteX28" fmla="*/ 8363632 w 10483661"/>
              <a:gd name="connsiteY28" fmla="*/ 1615827 h 1615827"/>
              <a:gd name="connsiteX29" fmla="*/ 8095716 w 10483661"/>
              <a:gd name="connsiteY29" fmla="*/ 1615827 h 1615827"/>
              <a:gd name="connsiteX30" fmla="*/ 7513290 w 10483661"/>
              <a:gd name="connsiteY30" fmla="*/ 1615827 h 1615827"/>
              <a:gd name="connsiteX31" fmla="*/ 7140538 w 10483661"/>
              <a:gd name="connsiteY31" fmla="*/ 1615827 h 1615827"/>
              <a:gd name="connsiteX32" fmla="*/ 6662949 w 10483661"/>
              <a:gd name="connsiteY32" fmla="*/ 1615827 h 1615827"/>
              <a:gd name="connsiteX33" fmla="*/ 5975687 w 10483661"/>
              <a:gd name="connsiteY33" fmla="*/ 1615827 h 1615827"/>
              <a:gd name="connsiteX34" fmla="*/ 5288425 w 10483661"/>
              <a:gd name="connsiteY34" fmla="*/ 1615827 h 1615827"/>
              <a:gd name="connsiteX35" fmla="*/ 4601162 w 10483661"/>
              <a:gd name="connsiteY35" fmla="*/ 1615827 h 1615827"/>
              <a:gd name="connsiteX36" fmla="*/ 4123573 w 10483661"/>
              <a:gd name="connsiteY36" fmla="*/ 1615827 h 1615827"/>
              <a:gd name="connsiteX37" fmla="*/ 3750821 w 10483661"/>
              <a:gd name="connsiteY37" fmla="*/ 1615827 h 1615827"/>
              <a:gd name="connsiteX38" fmla="*/ 3378069 w 10483661"/>
              <a:gd name="connsiteY38" fmla="*/ 1615827 h 1615827"/>
              <a:gd name="connsiteX39" fmla="*/ 2690806 w 10483661"/>
              <a:gd name="connsiteY39" fmla="*/ 1615827 h 1615827"/>
              <a:gd name="connsiteX40" fmla="*/ 2213217 w 10483661"/>
              <a:gd name="connsiteY40" fmla="*/ 1615827 h 1615827"/>
              <a:gd name="connsiteX41" fmla="*/ 1735628 w 10483661"/>
              <a:gd name="connsiteY41" fmla="*/ 1615827 h 1615827"/>
              <a:gd name="connsiteX42" fmla="*/ 1362876 w 10483661"/>
              <a:gd name="connsiteY42" fmla="*/ 1615827 h 1615827"/>
              <a:gd name="connsiteX43" fmla="*/ 990124 w 10483661"/>
              <a:gd name="connsiteY43" fmla="*/ 1615827 h 1615827"/>
              <a:gd name="connsiteX44" fmla="*/ 512535 w 10483661"/>
              <a:gd name="connsiteY44" fmla="*/ 1615827 h 1615827"/>
              <a:gd name="connsiteX45" fmla="*/ 0 w 10483661"/>
              <a:gd name="connsiteY45" fmla="*/ 1615827 h 1615827"/>
              <a:gd name="connsiteX46" fmla="*/ 0 w 10483661"/>
              <a:gd name="connsiteY46" fmla="*/ 1044901 h 1615827"/>
              <a:gd name="connsiteX47" fmla="*/ 0 w 10483661"/>
              <a:gd name="connsiteY47" fmla="*/ 506292 h 1615827"/>
              <a:gd name="connsiteX48" fmla="*/ 0 w 10483661"/>
              <a:gd name="connsiteY48" fmla="*/ 0 h 16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83661" h="1615827" fill="none" extrusionOk="0">
                <a:moveTo>
                  <a:pt x="0" y="0"/>
                </a:moveTo>
                <a:cubicBezTo>
                  <a:pt x="88530" y="-30440"/>
                  <a:pt x="280318" y="9220"/>
                  <a:pt x="372752" y="0"/>
                </a:cubicBezTo>
                <a:cubicBezTo>
                  <a:pt x="465186" y="-9220"/>
                  <a:pt x="910039" y="31320"/>
                  <a:pt x="1060015" y="0"/>
                </a:cubicBezTo>
                <a:cubicBezTo>
                  <a:pt x="1209991" y="-31320"/>
                  <a:pt x="1563973" y="42122"/>
                  <a:pt x="1747277" y="0"/>
                </a:cubicBezTo>
                <a:cubicBezTo>
                  <a:pt x="1930581" y="-42122"/>
                  <a:pt x="2005460" y="38758"/>
                  <a:pt x="2224866" y="0"/>
                </a:cubicBezTo>
                <a:cubicBezTo>
                  <a:pt x="2444272" y="-38758"/>
                  <a:pt x="2515805" y="40675"/>
                  <a:pt x="2597618" y="0"/>
                </a:cubicBezTo>
                <a:cubicBezTo>
                  <a:pt x="2679431" y="-40675"/>
                  <a:pt x="3033286" y="28285"/>
                  <a:pt x="3284880" y="0"/>
                </a:cubicBezTo>
                <a:cubicBezTo>
                  <a:pt x="3536474" y="-28285"/>
                  <a:pt x="3433402" y="1338"/>
                  <a:pt x="3552796" y="0"/>
                </a:cubicBezTo>
                <a:cubicBezTo>
                  <a:pt x="3672190" y="-1338"/>
                  <a:pt x="3930157" y="52307"/>
                  <a:pt x="4240058" y="0"/>
                </a:cubicBezTo>
                <a:cubicBezTo>
                  <a:pt x="4549959" y="-52307"/>
                  <a:pt x="4568495" y="50664"/>
                  <a:pt x="4822484" y="0"/>
                </a:cubicBezTo>
                <a:cubicBezTo>
                  <a:pt x="5076473" y="-50664"/>
                  <a:pt x="5106934" y="20772"/>
                  <a:pt x="5195236" y="0"/>
                </a:cubicBezTo>
                <a:cubicBezTo>
                  <a:pt x="5283538" y="-20772"/>
                  <a:pt x="5358109" y="31044"/>
                  <a:pt x="5463152" y="0"/>
                </a:cubicBezTo>
                <a:cubicBezTo>
                  <a:pt x="5568195" y="-31044"/>
                  <a:pt x="5709564" y="23922"/>
                  <a:pt x="5835905" y="0"/>
                </a:cubicBezTo>
                <a:cubicBezTo>
                  <a:pt x="5962246" y="-23922"/>
                  <a:pt x="6279544" y="58812"/>
                  <a:pt x="6418330" y="0"/>
                </a:cubicBezTo>
                <a:cubicBezTo>
                  <a:pt x="6557116" y="-58812"/>
                  <a:pt x="7022999" y="31639"/>
                  <a:pt x="7210429" y="0"/>
                </a:cubicBezTo>
                <a:cubicBezTo>
                  <a:pt x="7397859" y="-31639"/>
                  <a:pt x="7449483" y="13995"/>
                  <a:pt x="7583181" y="0"/>
                </a:cubicBezTo>
                <a:cubicBezTo>
                  <a:pt x="7716879" y="-13995"/>
                  <a:pt x="8077955" y="62249"/>
                  <a:pt x="8270444" y="0"/>
                </a:cubicBezTo>
                <a:cubicBezTo>
                  <a:pt x="8462933" y="-62249"/>
                  <a:pt x="8529868" y="1793"/>
                  <a:pt x="8748033" y="0"/>
                </a:cubicBezTo>
                <a:cubicBezTo>
                  <a:pt x="8966198" y="-1793"/>
                  <a:pt x="9014140" y="21246"/>
                  <a:pt x="9120785" y="0"/>
                </a:cubicBezTo>
                <a:cubicBezTo>
                  <a:pt x="9227430" y="-21246"/>
                  <a:pt x="9528951" y="23879"/>
                  <a:pt x="9703211" y="0"/>
                </a:cubicBezTo>
                <a:cubicBezTo>
                  <a:pt x="9877471" y="-23879"/>
                  <a:pt x="9852704" y="1079"/>
                  <a:pt x="9971126" y="0"/>
                </a:cubicBezTo>
                <a:cubicBezTo>
                  <a:pt x="10089548" y="-1079"/>
                  <a:pt x="10233426" y="39656"/>
                  <a:pt x="10483661" y="0"/>
                </a:cubicBezTo>
                <a:cubicBezTo>
                  <a:pt x="10531777" y="237572"/>
                  <a:pt x="10480388" y="272957"/>
                  <a:pt x="10483661" y="490134"/>
                </a:cubicBezTo>
                <a:cubicBezTo>
                  <a:pt x="10486934" y="707311"/>
                  <a:pt x="10448942" y="774122"/>
                  <a:pt x="10483661" y="1012585"/>
                </a:cubicBezTo>
                <a:cubicBezTo>
                  <a:pt x="10518380" y="1251048"/>
                  <a:pt x="10479067" y="1419941"/>
                  <a:pt x="10483661" y="1615827"/>
                </a:cubicBezTo>
                <a:cubicBezTo>
                  <a:pt x="10319613" y="1667366"/>
                  <a:pt x="10146385" y="1598097"/>
                  <a:pt x="10006072" y="1615827"/>
                </a:cubicBezTo>
                <a:cubicBezTo>
                  <a:pt x="9865759" y="1633557"/>
                  <a:pt x="9571502" y="1548039"/>
                  <a:pt x="9423646" y="1615827"/>
                </a:cubicBezTo>
                <a:cubicBezTo>
                  <a:pt x="9275790" y="1683615"/>
                  <a:pt x="8935708" y="1537479"/>
                  <a:pt x="8736384" y="1615827"/>
                </a:cubicBezTo>
                <a:cubicBezTo>
                  <a:pt x="8537060" y="1694175"/>
                  <a:pt x="8534318" y="1604485"/>
                  <a:pt x="8363632" y="1615827"/>
                </a:cubicBezTo>
                <a:cubicBezTo>
                  <a:pt x="8192946" y="1627169"/>
                  <a:pt x="8152730" y="1595872"/>
                  <a:pt x="8095716" y="1615827"/>
                </a:cubicBezTo>
                <a:cubicBezTo>
                  <a:pt x="8038702" y="1635782"/>
                  <a:pt x="7633226" y="1583174"/>
                  <a:pt x="7513290" y="1615827"/>
                </a:cubicBezTo>
                <a:cubicBezTo>
                  <a:pt x="7393354" y="1648480"/>
                  <a:pt x="7241248" y="1611247"/>
                  <a:pt x="7140538" y="1615827"/>
                </a:cubicBezTo>
                <a:cubicBezTo>
                  <a:pt x="7039828" y="1620407"/>
                  <a:pt x="6832360" y="1579029"/>
                  <a:pt x="6662949" y="1615827"/>
                </a:cubicBezTo>
                <a:cubicBezTo>
                  <a:pt x="6493538" y="1652625"/>
                  <a:pt x="6124572" y="1547221"/>
                  <a:pt x="5975687" y="1615827"/>
                </a:cubicBezTo>
                <a:cubicBezTo>
                  <a:pt x="5826802" y="1684433"/>
                  <a:pt x="5551036" y="1607659"/>
                  <a:pt x="5288425" y="1615827"/>
                </a:cubicBezTo>
                <a:cubicBezTo>
                  <a:pt x="5025814" y="1623995"/>
                  <a:pt x="4916421" y="1595053"/>
                  <a:pt x="4601162" y="1615827"/>
                </a:cubicBezTo>
                <a:cubicBezTo>
                  <a:pt x="4285903" y="1636601"/>
                  <a:pt x="4312230" y="1559797"/>
                  <a:pt x="4123573" y="1615827"/>
                </a:cubicBezTo>
                <a:cubicBezTo>
                  <a:pt x="3934916" y="1671857"/>
                  <a:pt x="3929500" y="1581056"/>
                  <a:pt x="3750821" y="1615827"/>
                </a:cubicBezTo>
                <a:cubicBezTo>
                  <a:pt x="3572142" y="1650598"/>
                  <a:pt x="3553746" y="1600214"/>
                  <a:pt x="3378069" y="1615827"/>
                </a:cubicBezTo>
                <a:cubicBezTo>
                  <a:pt x="3202392" y="1631440"/>
                  <a:pt x="3019240" y="1539264"/>
                  <a:pt x="2690806" y="1615827"/>
                </a:cubicBezTo>
                <a:cubicBezTo>
                  <a:pt x="2362372" y="1692390"/>
                  <a:pt x="2439770" y="1562119"/>
                  <a:pt x="2213217" y="1615827"/>
                </a:cubicBezTo>
                <a:cubicBezTo>
                  <a:pt x="1986664" y="1669535"/>
                  <a:pt x="1909454" y="1572031"/>
                  <a:pt x="1735628" y="1615827"/>
                </a:cubicBezTo>
                <a:cubicBezTo>
                  <a:pt x="1561802" y="1659623"/>
                  <a:pt x="1473098" y="1610150"/>
                  <a:pt x="1362876" y="1615827"/>
                </a:cubicBezTo>
                <a:cubicBezTo>
                  <a:pt x="1252654" y="1621504"/>
                  <a:pt x="1142576" y="1592449"/>
                  <a:pt x="990124" y="1615827"/>
                </a:cubicBezTo>
                <a:cubicBezTo>
                  <a:pt x="837672" y="1639205"/>
                  <a:pt x="683202" y="1589613"/>
                  <a:pt x="512535" y="1615827"/>
                </a:cubicBezTo>
                <a:cubicBezTo>
                  <a:pt x="341868" y="1642041"/>
                  <a:pt x="223424" y="1592351"/>
                  <a:pt x="0" y="1615827"/>
                </a:cubicBezTo>
                <a:cubicBezTo>
                  <a:pt x="-49506" y="1403192"/>
                  <a:pt x="5470" y="1252588"/>
                  <a:pt x="0" y="1044901"/>
                </a:cubicBezTo>
                <a:cubicBezTo>
                  <a:pt x="-5470" y="837214"/>
                  <a:pt x="55444" y="704446"/>
                  <a:pt x="0" y="506292"/>
                </a:cubicBezTo>
                <a:cubicBezTo>
                  <a:pt x="-55444" y="308138"/>
                  <a:pt x="26817" y="216280"/>
                  <a:pt x="0" y="0"/>
                </a:cubicBezTo>
                <a:close/>
              </a:path>
              <a:path w="10483661" h="1615827"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498775" y="225583"/>
                  <a:pt x="10475678" y="303423"/>
                  <a:pt x="10483661" y="554767"/>
                </a:cubicBezTo>
                <a:cubicBezTo>
                  <a:pt x="10491644" y="806111"/>
                  <a:pt x="10434879" y="864379"/>
                  <a:pt x="10483661" y="1044901"/>
                </a:cubicBezTo>
                <a:cubicBezTo>
                  <a:pt x="10532443" y="1225423"/>
                  <a:pt x="10476110" y="1393422"/>
                  <a:pt x="10483661" y="1615827"/>
                </a:cubicBezTo>
                <a:cubicBezTo>
                  <a:pt x="10358582" y="1621050"/>
                  <a:pt x="10222741" y="1598712"/>
                  <a:pt x="10110909" y="1615827"/>
                </a:cubicBezTo>
                <a:cubicBezTo>
                  <a:pt x="9999077" y="1632942"/>
                  <a:pt x="9702332" y="1610384"/>
                  <a:pt x="9318810" y="1615827"/>
                </a:cubicBezTo>
                <a:cubicBezTo>
                  <a:pt x="8935288" y="1621270"/>
                  <a:pt x="8930832" y="1582816"/>
                  <a:pt x="8736384" y="1615827"/>
                </a:cubicBezTo>
                <a:cubicBezTo>
                  <a:pt x="8541936" y="1648838"/>
                  <a:pt x="8574221" y="1607046"/>
                  <a:pt x="8468468" y="1615827"/>
                </a:cubicBezTo>
                <a:cubicBezTo>
                  <a:pt x="8362715" y="1624608"/>
                  <a:pt x="7841130" y="1520842"/>
                  <a:pt x="7676370" y="1615827"/>
                </a:cubicBezTo>
                <a:cubicBezTo>
                  <a:pt x="7511610" y="1710812"/>
                  <a:pt x="7464841" y="1603993"/>
                  <a:pt x="7408454" y="1615827"/>
                </a:cubicBezTo>
                <a:cubicBezTo>
                  <a:pt x="7352067" y="1627661"/>
                  <a:pt x="7116722" y="1605023"/>
                  <a:pt x="6826028" y="1615827"/>
                </a:cubicBezTo>
                <a:cubicBezTo>
                  <a:pt x="6535334" y="1626631"/>
                  <a:pt x="6473307" y="1593175"/>
                  <a:pt x="6348439" y="1615827"/>
                </a:cubicBezTo>
                <a:cubicBezTo>
                  <a:pt x="6223571" y="1638479"/>
                  <a:pt x="5969328" y="1601411"/>
                  <a:pt x="5661177" y="1615827"/>
                </a:cubicBezTo>
                <a:cubicBezTo>
                  <a:pt x="5353026" y="1630243"/>
                  <a:pt x="5385022" y="1582516"/>
                  <a:pt x="5288425" y="1615827"/>
                </a:cubicBezTo>
                <a:cubicBezTo>
                  <a:pt x="5191828" y="1649138"/>
                  <a:pt x="4941948" y="1606421"/>
                  <a:pt x="4810836" y="1615827"/>
                </a:cubicBezTo>
                <a:cubicBezTo>
                  <a:pt x="4679724" y="1625233"/>
                  <a:pt x="4543830" y="1592775"/>
                  <a:pt x="4438083" y="1615827"/>
                </a:cubicBezTo>
                <a:cubicBezTo>
                  <a:pt x="4332336" y="1638879"/>
                  <a:pt x="4244210" y="1608721"/>
                  <a:pt x="4065331" y="1615827"/>
                </a:cubicBezTo>
                <a:cubicBezTo>
                  <a:pt x="3886452" y="1622933"/>
                  <a:pt x="3732255" y="1607577"/>
                  <a:pt x="3587742" y="1615827"/>
                </a:cubicBezTo>
                <a:cubicBezTo>
                  <a:pt x="3443229" y="1624077"/>
                  <a:pt x="3394844" y="1593424"/>
                  <a:pt x="3214989" y="1615827"/>
                </a:cubicBezTo>
                <a:cubicBezTo>
                  <a:pt x="3035134" y="1638230"/>
                  <a:pt x="2640287" y="1578563"/>
                  <a:pt x="2422891" y="1615827"/>
                </a:cubicBezTo>
                <a:cubicBezTo>
                  <a:pt x="2205495" y="1653091"/>
                  <a:pt x="2090138" y="1558835"/>
                  <a:pt x="1840465" y="1615827"/>
                </a:cubicBezTo>
                <a:cubicBezTo>
                  <a:pt x="1590792" y="1672819"/>
                  <a:pt x="1318342" y="1548113"/>
                  <a:pt x="1153203" y="1615827"/>
                </a:cubicBezTo>
                <a:cubicBezTo>
                  <a:pt x="988064" y="1683541"/>
                  <a:pt x="401196" y="1494193"/>
                  <a:pt x="0" y="1615827"/>
                </a:cubicBezTo>
                <a:cubicBezTo>
                  <a:pt x="-15872" y="1513890"/>
                  <a:pt x="54399" y="1285633"/>
                  <a:pt x="0" y="1109535"/>
                </a:cubicBezTo>
                <a:cubicBezTo>
                  <a:pt x="-54399" y="933437"/>
                  <a:pt x="61419" y="787207"/>
                  <a:pt x="0" y="570926"/>
                </a:cubicBezTo>
                <a:cubicBezTo>
                  <a:pt x="-61419" y="354645"/>
                  <a:pt x="61638" y="12574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habe nie eine Anerkennung erhalten, dass ich die Bestäubung die Vanillepflanze entdeckt habe; </a:t>
            </a:r>
            <a:r>
              <a:rPr lang="de-DE" i="1" dirty="0" err="1">
                <a:latin typeface="Calibri" panose="020F0502020204030204" pitchFamily="34" charset="0"/>
                <a:ea typeface="Calibri" panose="020F0502020204030204" pitchFamily="34" charset="0"/>
                <a:cs typeface="Times New Roman" panose="02020603050405020304" pitchFamily="18" charset="0"/>
              </a:rPr>
              <a:t>Edmont</a:t>
            </a:r>
            <a:r>
              <a:rPr lang="de-DE" i="1" dirty="0">
                <a:latin typeface="Calibri" panose="020F0502020204030204" pitchFamily="34" charset="0"/>
                <a:ea typeface="Calibri" panose="020F0502020204030204" pitchFamily="34" charset="0"/>
                <a:cs typeface="Times New Roman" panose="02020603050405020304" pitchFamily="18" charset="0"/>
              </a:rPr>
              <a:t>, der ehemalige Sklave und jetzt auch noch ein Dieb! Aber jetzt kommt auch noch dieser Wissenschaftler und behauptet, dass er es war, der entdeckt hat, wie das geht! Richard, der Adelige, Richard, der Leiter des königlichen Gartens. Dieser Lügner! Der glaubt wohl, er kann sich alles erlauben, weil er ein Weißer ist und einflussreiche Freunde hat! Ich könnte platzen vor Wut! Was soll ich jetzt bloß machen.</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7" grpId="1" animBg="1"/>
      <p:bldP spid="10" grpId="0" animBg="1"/>
      <p:bldP spid="10" grpId="1" animBg="1"/>
      <p:bldP spid="12" grpId="0" animBg="1"/>
      <p:bldP spid="12"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68594" y="1636114"/>
            <a:ext cx="9434771"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Ich bin </a:t>
            </a:r>
            <a:r>
              <a:rPr lang="de-DE" sz="2400" b="1" i="1" dirty="0" err="1">
                <a:latin typeface="Calibri" panose="020F0502020204030204" pitchFamily="34" charset="0"/>
                <a:ea typeface="Calibri" panose="020F0502020204030204" pitchFamily="34" charset="0"/>
                <a:cs typeface="Times New Roman" panose="02020603050405020304" pitchFamily="18" charset="0"/>
              </a:rPr>
              <a:t>Féréol</a:t>
            </a:r>
            <a:r>
              <a:rPr lang="de-DE" sz="2400" b="1" i="1" dirty="0">
                <a:latin typeface="Calibri" panose="020F0502020204030204" pitchFamily="34" charset="0"/>
                <a:ea typeface="Calibri" panose="020F0502020204030204" pitchFamily="34" charset="0"/>
                <a:cs typeface="Times New Roman" panose="02020603050405020304" pitchFamily="18" charset="0"/>
              </a:rPr>
              <a:t> </a:t>
            </a:r>
            <a:r>
              <a:rPr lang="de-DE" sz="2400" b="1" i="1" dirty="0" err="1">
                <a:latin typeface="Calibri" panose="020F0502020204030204" pitchFamily="34" charset="0"/>
                <a:ea typeface="Calibri" panose="020F0502020204030204" pitchFamily="34" charset="0"/>
                <a:cs typeface="Times New Roman" panose="02020603050405020304" pitchFamily="18" charset="0"/>
              </a:rPr>
              <a:t>Bellier</a:t>
            </a:r>
            <a:r>
              <a:rPr lang="de-DE" sz="2400" b="1" i="1" dirty="0">
                <a:latin typeface="Calibri" panose="020F0502020204030204" pitchFamily="34" charset="0"/>
                <a:ea typeface="Calibri" panose="020F0502020204030204" pitchFamily="34" charset="0"/>
                <a:cs typeface="Times New Roman" panose="02020603050405020304" pitchFamily="18" charset="0"/>
              </a:rPr>
              <a:t>-Beaumont, </a:t>
            </a:r>
            <a:r>
              <a:rPr lang="de-DE" sz="2400" i="1" dirty="0">
                <a:latin typeface="Calibri" panose="020F0502020204030204" pitchFamily="34" charset="0"/>
                <a:ea typeface="Calibri" panose="020F0502020204030204" pitchFamily="34" charset="0"/>
                <a:cs typeface="Times New Roman" panose="02020603050405020304" pitchFamily="18" charset="0"/>
              </a:rPr>
              <a:t>Landbesitzer des größten Hauses im Bezirk </a:t>
            </a:r>
            <a:r>
              <a:rPr lang="de-DE" sz="2400" i="1" dirty="0" err="1">
                <a:latin typeface="Calibri" panose="020F0502020204030204" pitchFamily="34" charset="0"/>
                <a:ea typeface="Calibri" panose="020F0502020204030204" pitchFamily="34" charset="0"/>
                <a:cs typeface="Times New Roman" panose="02020603050405020304" pitchFamily="18" charset="0"/>
              </a:rPr>
              <a:t>Sainte</a:t>
            </a:r>
            <a:r>
              <a:rPr lang="de-DE" sz="2400" i="1" dirty="0">
                <a:latin typeface="Calibri" panose="020F0502020204030204" pitchFamily="34" charset="0"/>
                <a:ea typeface="Calibri" panose="020F0502020204030204" pitchFamily="34" charset="0"/>
                <a:cs typeface="Times New Roman" panose="02020603050405020304" pitchFamily="18" charset="0"/>
              </a:rPr>
              <a:t>-Suzanne, auf der Inselkolonie La </a:t>
            </a:r>
            <a:r>
              <a:rPr lang="de-DE" sz="2400" i="1" dirty="0" err="1">
                <a:latin typeface="Calibri" panose="020F0502020204030204" pitchFamily="34" charset="0"/>
                <a:ea typeface="Calibri" panose="020F0502020204030204" pitchFamily="34" charset="0"/>
                <a:cs typeface="Times New Roman" panose="02020603050405020304" pitchFamily="18" charset="0"/>
              </a:rPr>
              <a:t>Reunion</a:t>
            </a:r>
            <a:r>
              <a:rPr lang="de-DE" sz="2400" i="1" dirty="0">
                <a:latin typeface="Calibri" panose="020F0502020204030204" pitchFamily="34" charset="0"/>
                <a:ea typeface="Calibri" panose="020F0502020204030204" pitchFamily="34" charset="0"/>
                <a:cs typeface="Times New Roman" panose="02020603050405020304" pitchFamily="18" charset="0"/>
              </a:rPr>
              <a:t>. Auf den meisten meiner Grundstücke baue ich Zuckerrohr an, aber auch etwas Kaffee, Mais und Gewürznelken. Ich liebe Pflanzen und ganz besonders liebe ich Orchideen!</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Grafik 633" descr="Aquarell, Pinselstrich, Farbe, Abstrakt, Textur, Bürste">
            <a:extLst>
              <a:ext uri="{FF2B5EF4-FFF2-40B4-BE49-F238E27FC236}">
                <a16:creationId xmlns:a16="http://schemas.microsoft.com/office/drawing/2014/main" id="{A2487B33-12E1-4F79-8125-9DD7D8BA2951}"/>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6" name="Εικόνα 15">
            <a:extLst>
              <a:ext uri="{FF2B5EF4-FFF2-40B4-BE49-F238E27FC236}">
                <a16:creationId xmlns:a16="http://schemas.microsoft.com/office/drawing/2014/main" id="{893768EC-F165-41E0-A1FC-15C7EB2936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362" y="1490731"/>
            <a:ext cx="1450975" cy="181038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fontScale="90000"/>
          </a:bodyPr>
          <a:lstStyle/>
          <a:p>
            <a:r>
              <a:rPr lang="de-DE" dirty="0"/>
              <a:t>Person 2: </a:t>
            </a:r>
            <a:r>
              <a:rPr lang="de-DE" dirty="0" err="1"/>
              <a:t>Ferréol</a:t>
            </a:r>
            <a:r>
              <a:rPr lang="de-DE" dirty="0"/>
              <a:t> </a:t>
            </a:r>
            <a:r>
              <a:rPr lang="de-DE" dirty="0" err="1"/>
              <a:t>Bellier</a:t>
            </a:r>
            <a:r>
              <a:rPr lang="de-DE" dirty="0"/>
              <a:t> Beaumont, Landbesitzer</a:t>
            </a:r>
            <a:endParaRPr lang="de-DE" b="0"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66407" y="3778054"/>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11" name="TextBox 10">
            <a:extLst>
              <a:ext uri="{FF2B5EF4-FFF2-40B4-BE49-F238E27FC236}">
                <a16:creationId xmlns:a16="http://schemas.microsoft.com/office/drawing/2014/main" id="{6F709CD9-4A6A-4F81-84E0-CE8C0602145A}"/>
              </a:ext>
            </a:extLst>
          </p:cNvPr>
          <p:cNvSpPr txBox="1"/>
          <p:nvPr/>
        </p:nvSpPr>
        <p:spPr>
          <a:xfrm>
            <a:off x="98362" y="2569340"/>
            <a:ext cx="10747382" cy="4247317"/>
          </a:xfrm>
          <a:custGeom>
            <a:avLst/>
            <a:gdLst>
              <a:gd name="connsiteX0" fmla="*/ 0 w 10747382"/>
              <a:gd name="connsiteY0" fmla="*/ 0 h 4247317"/>
              <a:gd name="connsiteX1" fmla="*/ 597077 w 10747382"/>
              <a:gd name="connsiteY1" fmla="*/ 0 h 4247317"/>
              <a:gd name="connsiteX2" fmla="*/ 979206 w 10747382"/>
              <a:gd name="connsiteY2" fmla="*/ 0 h 4247317"/>
              <a:gd name="connsiteX3" fmla="*/ 1683757 w 10747382"/>
              <a:gd name="connsiteY3" fmla="*/ 0 h 4247317"/>
              <a:gd name="connsiteX4" fmla="*/ 1958412 w 10747382"/>
              <a:gd name="connsiteY4" fmla="*/ 0 h 4247317"/>
              <a:gd name="connsiteX5" fmla="*/ 2662962 w 10747382"/>
              <a:gd name="connsiteY5" fmla="*/ 0 h 4247317"/>
              <a:gd name="connsiteX6" fmla="*/ 3260039 w 10747382"/>
              <a:gd name="connsiteY6" fmla="*/ 0 h 4247317"/>
              <a:gd name="connsiteX7" fmla="*/ 3642168 w 10747382"/>
              <a:gd name="connsiteY7" fmla="*/ 0 h 4247317"/>
              <a:gd name="connsiteX8" fmla="*/ 3916824 w 10747382"/>
              <a:gd name="connsiteY8" fmla="*/ 0 h 4247317"/>
              <a:gd name="connsiteX9" fmla="*/ 4621374 w 10747382"/>
              <a:gd name="connsiteY9" fmla="*/ 0 h 4247317"/>
              <a:gd name="connsiteX10" fmla="*/ 5325925 w 10747382"/>
              <a:gd name="connsiteY10" fmla="*/ 0 h 4247317"/>
              <a:gd name="connsiteX11" fmla="*/ 5923002 w 10747382"/>
              <a:gd name="connsiteY11" fmla="*/ 0 h 4247317"/>
              <a:gd name="connsiteX12" fmla="*/ 6627552 w 10747382"/>
              <a:gd name="connsiteY12" fmla="*/ 0 h 4247317"/>
              <a:gd name="connsiteX13" fmla="*/ 7439577 w 10747382"/>
              <a:gd name="connsiteY13" fmla="*/ 0 h 4247317"/>
              <a:gd name="connsiteX14" fmla="*/ 8251601 w 10747382"/>
              <a:gd name="connsiteY14" fmla="*/ 0 h 4247317"/>
              <a:gd name="connsiteX15" fmla="*/ 8526256 w 10747382"/>
              <a:gd name="connsiteY15" fmla="*/ 0 h 4247317"/>
              <a:gd name="connsiteX16" fmla="*/ 8800912 w 10747382"/>
              <a:gd name="connsiteY16" fmla="*/ 0 h 4247317"/>
              <a:gd name="connsiteX17" fmla="*/ 9612936 w 10747382"/>
              <a:gd name="connsiteY17" fmla="*/ 0 h 4247317"/>
              <a:gd name="connsiteX18" fmla="*/ 10102539 w 10747382"/>
              <a:gd name="connsiteY18" fmla="*/ 0 h 4247317"/>
              <a:gd name="connsiteX19" fmla="*/ 10747382 w 10747382"/>
              <a:gd name="connsiteY19" fmla="*/ 0 h 4247317"/>
              <a:gd name="connsiteX20" fmla="*/ 10747382 w 10747382"/>
              <a:gd name="connsiteY20" fmla="*/ 530915 h 4247317"/>
              <a:gd name="connsiteX21" fmla="*/ 10747382 w 10747382"/>
              <a:gd name="connsiteY21" fmla="*/ 976883 h 4247317"/>
              <a:gd name="connsiteX22" fmla="*/ 10747382 w 10747382"/>
              <a:gd name="connsiteY22" fmla="*/ 1422851 h 4247317"/>
              <a:gd name="connsiteX23" fmla="*/ 10747382 w 10747382"/>
              <a:gd name="connsiteY23" fmla="*/ 1996239 h 4247317"/>
              <a:gd name="connsiteX24" fmla="*/ 10747382 w 10747382"/>
              <a:gd name="connsiteY24" fmla="*/ 2442207 h 4247317"/>
              <a:gd name="connsiteX25" fmla="*/ 10747382 w 10747382"/>
              <a:gd name="connsiteY25" fmla="*/ 2845702 h 4247317"/>
              <a:gd name="connsiteX26" fmla="*/ 10747382 w 10747382"/>
              <a:gd name="connsiteY26" fmla="*/ 3249198 h 4247317"/>
              <a:gd name="connsiteX27" fmla="*/ 10747382 w 10747382"/>
              <a:gd name="connsiteY27" fmla="*/ 3737639 h 4247317"/>
              <a:gd name="connsiteX28" fmla="*/ 10747382 w 10747382"/>
              <a:gd name="connsiteY28" fmla="*/ 4247317 h 4247317"/>
              <a:gd name="connsiteX29" fmla="*/ 10257779 w 10747382"/>
              <a:gd name="connsiteY29" fmla="*/ 4247317 h 4247317"/>
              <a:gd name="connsiteX30" fmla="*/ 9768176 w 10747382"/>
              <a:gd name="connsiteY30" fmla="*/ 4247317 h 4247317"/>
              <a:gd name="connsiteX31" fmla="*/ 8956152 w 10747382"/>
              <a:gd name="connsiteY31" fmla="*/ 4247317 h 4247317"/>
              <a:gd name="connsiteX32" fmla="*/ 8574023 w 10747382"/>
              <a:gd name="connsiteY32" fmla="*/ 4247317 h 4247317"/>
              <a:gd name="connsiteX33" fmla="*/ 8299367 w 10747382"/>
              <a:gd name="connsiteY33" fmla="*/ 4247317 h 4247317"/>
              <a:gd name="connsiteX34" fmla="*/ 7594817 w 10747382"/>
              <a:gd name="connsiteY34" fmla="*/ 4247317 h 4247317"/>
              <a:gd name="connsiteX35" fmla="*/ 6782792 w 10747382"/>
              <a:gd name="connsiteY35" fmla="*/ 4247317 h 4247317"/>
              <a:gd name="connsiteX36" fmla="*/ 6078242 w 10747382"/>
              <a:gd name="connsiteY36" fmla="*/ 4247317 h 4247317"/>
              <a:gd name="connsiteX37" fmla="*/ 5696112 w 10747382"/>
              <a:gd name="connsiteY37" fmla="*/ 4247317 h 4247317"/>
              <a:gd name="connsiteX38" fmla="*/ 5313983 w 10747382"/>
              <a:gd name="connsiteY38" fmla="*/ 4247317 h 4247317"/>
              <a:gd name="connsiteX39" fmla="*/ 4931854 w 10747382"/>
              <a:gd name="connsiteY39" fmla="*/ 4247317 h 4247317"/>
              <a:gd name="connsiteX40" fmla="*/ 4334777 w 10747382"/>
              <a:gd name="connsiteY40" fmla="*/ 4247317 h 4247317"/>
              <a:gd name="connsiteX41" fmla="*/ 3630227 w 10747382"/>
              <a:gd name="connsiteY41" fmla="*/ 4247317 h 4247317"/>
              <a:gd name="connsiteX42" fmla="*/ 3248098 w 10747382"/>
              <a:gd name="connsiteY42" fmla="*/ 4247317 h 4247317"/>
              <a:gd name="connsiteX43" fmla="*/ 2651021 w 10747382"/>
              <a:gd name="connsiteY43" fmla="*/ 4247317 h 4247317"/>
              <a:gd name="connsiteX44" fmla="*/ 1946470 w 10747382"/>
              <a:gd name="connsiteY44" fmla="*/ 4247317 h 4247317"/>
              <a:gd name="connsiteX45" fmla="*/ 1456867 w 10747382"/>
              <a:gd name="connsiteY45" fmla="*/ 4247317 h 4247317"/>
              <a:gd name="connsiteX46" fmla="*/ 752317 w 10747382"/>
              <a:gd name="connsiteY46" fmla="*/ 4247317 h 4247317"/>
              <a:gd name="connsiteX47" fmla="*/ 0 w 10747382"/>
              <a:gd name="connsiteY47" fmla="*/ 4247317 h 4247317"/>
              <a:gd name="connsiteX48" fmla="*/ 0 w 10747382"/>
              <a:gd name="connsiteY48" fmla="*/ 3758876 h 4247317"/>
              <a:gd name="connsiteX49" fmla="*/ 0 w 10747382"/>
              <a:gd name="connsiteY49" fmla="*/ 3355380 h 4247317"/>
              <a:gd name="connsiteX50" fmla="*/ 0 w 10747382"/>
              <a:gd name="connsiteY50" fmla="*/ 2739519 h 4247317"/>
              <a:gd name="connsiteX51" fmla="*/ 0 w 10747382"/>
              <a:gd name="connsiteY51" fmla="*/ 2336024 h 4247317"/>
              <a:gd name="connsiteX52" fmla="*/ 0 w 10747382"/>
              <a:gd name="connsiteY52" fmla="*/ 1720163 h 4247317"/>
              <a:gd name="connsiteX53" fmla="*/ 0 w 10747382"/>
              <a:gd name="connsiteY53" fmla="*/ 1274195 h 4247317"/>
              <a:gd name="connsiteX54" fmla="*/ 0 w 10747382"/>
              <a:gd name="connsiteY54" fmla="*/ 870700 h 4247317"/>
              <a:gd name="connsiteX55" fmla="*/ 0 w 10747382"/>
              <a:gd name="connsiteY55"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47382" h="4247317" fill="none" extrusionOk="0">
                <a:moveTo>
                  <a:pt x="0" y="0"/>
                </a:moveTo>
                <a:cubicBezTo>
                  <a:pt x="210380" y="-20278"/>
                  <a:pt x="430111" y="28214"/>
                  <a:pt x="597077" y="0"/>
                </a:cubicBezTo>
                <a:cubicBezTo>
                  <a:pt x="764043" y="-28214"/>
                  <a:pt x="872895" y="34612"/>
                  <a:pt x="979206" y="0"/>
                </a:cubicBezTo>
                <a:cubicBezTo>
                  <a:pt x="1085517" y="-34612"/>
                  <a:pt x="1465285" y="5543"/>
                  <a:pt x="1683757" y="0"/>
                </a:cubicBezTo>
                <a:cubicBezTo>
                  <a:pt x="1902229" y="-5543"/>
                  <a:pt x="1879221" y="8487"/>
                  <a:pt x="1958412" y="0"/>
                </a:cubicBezTo>
                <a:cubicBezTo>
                  <a:pt x="2037603" y="-8487"/>
                  <a:pt x="2392302" y="45901"/>
                  <a:pt x="2662962" y="0"/>
                </a:cubicBezTo>
                <a:cubicBezTo>
                  <a:pt x="2933622" y="-45901"/>
                  <a:pt x="2979024" y="47179"/>
                  <a:pt x="3260039" y="0"/>
                </a:cubicBezTo>
                <a:cubicBezTo>
                  <a:pt x="3541054" y="-47179"/>
                  <a:pt x="3454430" y="39178"/>
                  <a:pt x="3642168" y="0"/>
                </a:cubicBezTo>
                <a:cubicBezTo>
                  <a:pt x="3829906" y="-39178"/>
                  <a:pt x="3858065" y="7441"/>
                  <a:pt x="3916824" y="0"/>
                </a:cubicBezTo>
                <a:cubicBezTo>
                  <a:pt x="3975583" y="-7441"/>
                  <a:pt x="4405488" y="32390"/>
                  <a:pt x="4621374" y="0"/>
                </a:cubicBezTo>
                <a:cubicBezTo>
                  <a:pt x="4837260" y="-32390"/>
                  <a:pt x="5014912" y="43343"/>
                  <a:pt x="5325925" y="0"/>
                </a:cubicBezTo>
                <a:cubicBezTo>
                  <a:pt x="5636938" y="-43343"/>
                  <a:pt x="5654748" y="27016"/>
                  <a:pt x="5923002" y="0"/>
                </a:cubicBezTo>
                <a:cubicBezTo>
                  <a:pt x="6191256" y="-27016"/>
                  <a:pt x="6317239" y="63526"/>
                  <a:pt x="6627552" y="0"/>
                </a:cubicBezTo>
                <a:cubicBezTo>
                  <a:pt x="6937865" y="-63526"/>
                  <a:pt x="7183191" y="6056"/>
                  <a:pt x="7439577" y="0"/>
                </a:cubicBezTo>
                <a:cubicBezTo>
                  <a:pt x="7695964" y="-6056"/>
                  <a:pt x="7889886" y="20353"/>
                  <a:pt x="8251601" y="0"/>
                </a:cubicBezTo>
                <a:cubicBezTo>
                  <a:pt x="8613316" y="-20353"/>
                  <a:pt x="8469000" y="2821"/>
                  <a:pt x="8526256" y="0"/>
                </a:cubicBezTo>
                <a:cubicBezTo>
                  <a:pt x="8583512" y="-2821"/>
                  <a:pt x="8706912" y="24035"/>
                  <a:pt x="8800912" y="0"/>
                </a:cubicBezTo>
                <a:cubicBezTo>
                  <a:pt x="8894912" y="-24035"/>
                  <a:pt x="9360715" y="69251"/>
                  <a:pt x="9612936" y="0"/>
                </a:cubicBezTo>
                <a:cubicBezTo>
                  <a:pt x="9865157" y="-69251"/>
                  <a:pt x="9869187" y="30363"/>
                  <a:pt x="10102539" y="0"/>
                </a:cubicBezTo>
                <a:cubicBezTo>
                  <a:pt x="10335891" y="-30363"/>
                  <a:pt x="10483587" y="52420"/>
                  <a:pt x="10747382" y="0"/>
                </a:cubicBezTo>
                <a:cubicBezTo>
                  <a:pt x="10757273" y="230741"/>
                  <a:pt x="10697085" y="302009"/>
                  <a:pt x="10747382" y="530915"/>
                </a:cubicBezTo>
                <a:cubicBezTo>
                  <a:pt x="10797679" y="759821"/>
                  <a:pt x="10723067" y="771045"/>
                  <a:pt x="10747382" y="976883"/>
                </a:cubicBezTo>
                <a:cubicBezTo>
                  <a:pt x="10771697" y="1182721"/>
                  <a:pt x="10733273" y="1273340"/>
                  <a:pt x="10747382" y="1422851"/>
                </a:cubicBezTo>
                <a:cubicBezTo>
                  <a:pt x="10761491" y="1572362"/>
                  <a:pt x="10738564" y="1776470"/>
                  <a:pt x="10747382" y="1996239"/>
                </a:cubicBezTo>
                <a:cubicBezTo>
                  <a:pt x="10756200" y="2216008"/>
                  <a:pt x="10720141" y="2348254"/>
                  <a:pt x="10747382" y="2442207"/>
                </a:cubicBezTo>
                <a:cubicBezTo>
                  <a:pt x="10774623" y="2536160"/>
                  <a:pt x="10713351" y="2654683"/>
                  <a:pt x="10747382" y="2845702"/>
                </a:cubicBezTo>
                <a:cubicBezTo>
                  <a:pt x="10781413" y="3036721"/>
                  <a:pt x="10746316" y="3138919"/>
                  <a:pt x="10747382" y="3249198"/>
                </a:cubicBezTo>
                <a:cubicBezTo>
                  <a:pt x="10748448" y="3359477"/>
                  <a:pt x="10742786" y="3503921"/>
                  <a:pt x="10747382" y="3737639"/>
                </a:cubicBezTo>
                <a:cubicBezTo>
                  <a:pt x="10751978" y="3971357"/>
                  <a:pt x="10692072" y="4011718"/>
                  <a:pt x="10747382" y="4247317"/>
                </a:cubicBezTo>
                <a:cubicBezTo>
                  <a:pt x="10557047" y="4250251"/>
                  <a:pt x="10407626" y="4232014"/>
                  <a:pt x="10257779" y="4247317"/>
                </a:cubicBezTo>
                <a:cubicBezTo>
                  <a:pt x="10107932" y="4262620"/>
                  <a:pt x="10004105" y="4212136"/>
                  <a:pt x="9768176" y="4247317"/>
                </a:cubicBezTo>
                <a:cubicBezTo>
                  <a:pt x="9532247" y="4282498"/>
                  <a:pt x="9348553" y="4158108"/>
                  <a:pt x="8956152" y="4247317"/>
                </a:cubicBezTo>
                <a:cubicBezTo>
                  <a:pt x="8563751" y="4336526"/>
                  <a:pt x="8748559" y="4214010"/>
                  <a:pt x="8574023" y="4247317"/>
                </a:cubicBezTo>
                <a:cubicBezTo>
                  <a:pt x="8399487" y="4280624"/>
                  <a:pt x="8396043" y="4234681"/>
                  <a:pt x="8299367" y="4247317"/>
                </a:cubicBezTo>
                <a:cubicBezTo>
                  <a:pt x="8202691" y="4259953"/>
                  <a:pt x="7924865" y="4245283"/>
                  <a:pt x="7594817" y="4247317"/>
                </a:cubicBezTo>
                <a:cubicBezTo>
                  <a:pt x="7264769" y="4249351"/>
                  <a:pt x="7022743" y="4211967"/>
                  <a:pt x="6782792" y="4247317"/>
                </a:cubicBezTo>
                <a:cubicBezTo>
                  <a:pt x="6542841" y="4282667"/>
                  <a:pt x="6225985" y="4204279"/>
                  <a:pt x="6078242" y="4247317"/>
                </a:cubicBezTo>
                <a:cubicBezTo>
                  <a:pt x="5930499" y="4290355"/>
                  <a:pt x="5785926" y="4210125"/>
                  <a:pt x="5696112" y="4247317"/>
                </a:cubicBezTo>
                <a:cubicBezTo>
                  <a:pt x="5606298" y="4284509"/>
                  <a:pt x="5417423" y="4213323"/>
                  <a:pt x="5313983" y="4247317"/>
                </a:cubicBezTo>
                <a:cubicBezTo>
                  <a:pt x="5210543" y="4281311"/>
                  <a:pt x="5044350" y="4214476"/>
                  <a:pt x="4931854" y="4247317"/>
                </a:cubicBezTo>
                <a:cubicBezTo>
                  <a:pt x="4819358" y="4280158"/>
                  <a:pt x="4616880" y="4195767"/>
                  <a:pt x="4334777" y="4247317"/>
                </a:cubicBezTo>
                <a:cubicBezTo>
                  <a:pt x="4052674" y="4298867"/>
                  <a:pt x="3920913" y="4200326"/>
                  <a:pt x="3630227" y="4247317"/>
                </a:cubicBezTo>
                <a:cubicBezTo>
                  <a:pt x="3339541" y="4294308"/>
                  <a:pt x="3427287" y="4216425"/>
                  <a:pt x="3248098" y="4247317"/>
                </a:cubicBezTo>
                <a:cubicBezTo>
                  <a:pt x="3068909" y="4278209"/>
                  <a:pt x="2783148" y="4185528"/>
                  <a:pt x="2651021" y="4247317"/>
                </a:cubicBezTo>
                <a:cubicBezTo>
                  <a:pt x="2518894" y="4309106"/>
                  <a:pt x="2219499" y="4207158"/>
                  <a:pt x="1946470" y="4247317"/>
                </a:cubicBezTo>
                <a:cubicBezTo>
                  <a:pt x="1673441" y="4287476"/>
                  <a:pt x="1592886" y="4242778"/>
                  <a:pt x="1456867" y="4247317"/>
                </a:cubicBezTo>
                <a:cubicBezTo>
                  <a:pt x="1320848" y="4251856"/>
                  <a:pt x="1024041" y="4244510"/>
                  <a:pt x="752317" y="4247317"/>
                </a:cubicBezTo>
                <a:cubicBezTo>
                  <a:pt x="480593" y="4250124"/>
                  <a:pt x="282786" y="4206971"/>
                  <a:pt x="0" y="4247317"/>
                </a:cubicBezTo>
                <a:cubicBezTo>
                  <a:pt x="-54841" y="4145636"/>
                  <a:pt x="1141" y="3920657"/>
                  <a:pt x="0" y="3758876"/>
                </a:cubicBezTo>
                <a:cubicBezTo>
                  <a:pt x="-1141" y="3597095"/>
                  <a:pt x="17801" y="3523561"/>
                  <a:pt x="0" y="3355380"/>
                </a:cubicBezTo>
                <a:cubicBezTo>
                  <a:pt x="-17801" y="3187199"/>
                  <a:pt x="21396" y="2873513"/>
                  <a:pt x="0" y="2739519"/>
                </a:cubicBezTo>
                <a:cubicBezTo>
                  <a:pt x="-21396" y="2605525"/>
                  <a:pt x="27854" y="2451248"/>
                  <a:pt x="0" y="2336024"/>
                </a:cubicBezTo>
                <a:cubicBezTo>
                  <a:pt x="-27854" y="2220801"/>
                  <a:pt x="72309" y="1853555"/>
                  <a:pt x="0" y="1720163"/>
                </a:cubicBezTo>
                <a:cubicBezTo>
                  <a:pt x="-72309" y="1586771"/>
                  <a:pt x="7040" y="1436507"/>
                  <a:pt x="0" y="1274195"/>
                </a:cubicBezTo>
                <a:cubicBezTo>
                  <a:pt x="-7040" y="1111883"/>
                  <a:pt x="32165" y="958135"/>
                  <a:pt x="0" y="870700"/>
                </a:cubicBezTo>
                <a:cubicBezTo>
                  <a:pt x="-32165" y="783266"/>
                  <a:pt x="83493" y="265295"/>
                  <a:pt x="0" y="0"/>
                </a:cubicBezTo>
                <a:close/>
              </a:path>
              <a:path w="10747382" h="4247317" stroke="0" extrusionOk="0">
                <a:moveTo>
                  <a:pt x="0" y="0"/>
                </a:moveTo>
                <a:cubicBezTo>
                  <a:pt x="217506" y="-17308"/>
                  <a:pt x="465292" y="22630"/>
                  <a:pt x="704551" y="0"/>
                </a:cubicBezTo>
                <a:cubicBezTo>
                  <a:pt x="943810" y="-22630"/>
                  <a:pt x="983095" y="26254"/>
                  <a:pt x="1086680" y="0"/>
                </a:cubicBezTo>
                <a:cubicBezTo>
                  <a:pt x="1190265" y="-26254"/>
                  <a:pt x="1477055" y="45434"/>
                  <a:pt x="1576283" y="0"/>
                </a:cubicBezTo>
                <a:cubicBezTo>
                  <a:pt x="1675511" y="-45434"/>
                  <a:pt x="2019297" y="79092"/>
                  <a:pt x="2388307" y="0"/>
                </a:cubicBezTo>
                <a:cubicBezTo>
                  <a:pt x="2757317" y="-79092"/>
                  <a:pt x="2573344" y="17094"/>
                  <a:pt x="2662962" y="0"/>
                </a:cubicBezTo>
                <a:cubicBezTo>
                  <a:pt x="2752580" y="-17094"/>
                  <a:pt x="3020132" y="59551"/>
                  <a:pt x="3260039" y="0"/>
                </a:cubicBezTo>
                <a:cubicBezTo>
                  <a:pt x="3499946" y="-59551"/>
                  <a:pt x="3717366" y="13603"/>
                  <a:pt x="3857116" y="0"/>
                </a:cubicBezTo>
                <a:cubicBezTo>
                  <a:pt x="3996866" y="-13603"/>
                  <a:pt x="4047002" y="27085"/>
                  <a:pt x="4131771" y="0"/>
                </a:cubicBezTo>
                <a:cubicBezTo>
                  <a:pt x="4216541" y="-27085"/>
                  <a:pt x="4328157" y="16884"/>
                  <a:pt x="4406427" y="0"/>
                </a:cubicBezTo>
                <a:cubicBezTo>
                  <a:pt x="4484697" y="-16884"/>
                  <a:pt x="4588746" y="12906"/>
                  <a:pt x="4681082" y="0"/>
                </a:cubicBezTo>
                <a:cubicBezTo>
                  <a:pt x="4773418" y="-12906"/>
                  <a:pt x="4889115" y="45722"/>
                  <a:pt x="5063211" y="0"/>
                </a:cubicBezTo>
                <a:cubicBezTo>
                  <a:pt x="5237307" y="-45722"/>
                  <a:pt x="5491379" y="64321"/>
                  <a:pt x="5767762" y="0"/>
                </a:cubicBezTo>
                <a:cubicBezTo>
                  <a:pt x="6044145" y="-64321"/>
                  <a:pt x="6248859" y="35373"/>
                  <a:pt x="6579786" y="0"/>
                </a:cubicBezTo>
                <a:cubicBezTo>
                  <a:pt x="6910713" y="-35373"/>
                  <a:pt x="7204062" y="23026"/>
                  <a:pt x="7391811" y="0"/>
                </a:cubicBezTo>
                <a:cubicBezTo>
                  <a:pt x="7579561" y="-23026"/>
                  <a:pt x="7699270" y="15935"/>
                  <a:pt x="7988887" y="0"/>
                </a:cubicBezTo>
                <a:cubicBezTo>
                  <a:pt x="8278504" y="-15935"/>
                  <a:pt x="8400046" y="18000"/>
                  <a:pt x="8693438" y="0"/>
                </a:cubicBezTo>
                <a:cubicBezTo>
                  <a:pt x="8986830" y="-18000"/>
                  <a:pt x="8832240" y="3519"/>
                  <a:pt x="8968093" y="0"/>
                </a:cubicBezTo>
                <a:cubicBezTo>
                  <a:pt x="9103946" y="-3519"/>
                  <a:pt x="9185551" y="23962"/>
                  <a:pt x="9350222" y="0"/>
                </a:cubicBezTo>
                <a:cubicBezTo>
                  <a:pt x="9514893" y="-23962"/>
                  <a:pt x="9553323" y="2405"/>
                  <a:pt x="9624878" y="0"/>
                </a:cubicBezTo>
                <a:cubicBezTo>
                  <a:pt x="9696433" y="-2405"/>
                  <a:pt x="10352094" y="42420"/>
                  <a:pt x="10747382" y="0"/>
                </a:cubicBezTo>
                <a:cubicBezTo>
                  <a:pt x="10778555" y="152897"/>
                  <a:pt x="10743750" y="300257"/>
                  <a:pt x="10747382" y="403495"/>
                </a:cubicBezTo>
                <a:cubicBezTo>
                  <a:pt x="10751014" y="506733"/>
                  <a:pt x="10735625" y="626484"/>
                  <a:pt x="10747382" y="806990"/>
                </a:cubicBezTo>
                <a:cubicBezTo>
                  <a:pt x="10759139" y="987496"/>
                  <a:pt x="10697796" y="1235105"/>
                  <a:pt x="10747382" y="1422851"/>
                </a:cubicBezTo>
                <a:cubicBezTo>
                  <a:pt x="10796968" y="1610597"/>
                  <a:pt x="10702607" y="1893278"/>
                  <a:pt x="10747382" y="2038712"/>
                </a:cubicBezTo>
                <a:cubicBezTo>
                  <a:pt x="10792157" y="2184146"/>
                  <a:pt x="10710582" y="2407470"/>
                  <a:pt x="10747382" y="2527154"/>
                </a:cubicBezTo>
                <a:cubicBezTo>
                  <a:pt x="10784182" y="2646838"/>
                  <a:pt x="10738488" y="2746282"/>
                  <a:pt x="10747382" y="2930649"/>
                </a:cubicBezTo>
                <a:cubicBezTo>
                  <a:pt x="10756276" y="3115016"/>
                  <a:pt x="10711713" y="3209587"/>
                  <a:pt x="10747382" y="3334144"/>
                </a:cubicBezTo>
                <a:cubicBezTo>
                  <a:pt x="10783051" y="3458702"/>
                  <a:pt x="10734427" y="3823084"/>
                  <a:pt x="10747382" y="4247317"/>
                </a:cubicBezTo>
                <a:cubicBezTo>
                  <a:pt x="10506984" y="4305445"/>
                  <a:pt x="10321605" y="4157952"/>
                  <a:pt x="9935358" y="4247317"/>
                </a:cubicBezTo>
                <a:cubicBezTo>
                  <a:pt x="9549111" y="4336682"/>
                  <a:pt x="9385711" y="4223525"/>
                  <a:pt x="9230807" y="4247317"/>
                </a:cubicBezTo>
                <a:cubicBezTo>
                  <a:pt x="9075903" y="4271109"/>
                  <a:pt x="8738720" y="4217441"/>
                  <a:pt x="8418783" y="4247317"/>
                </a:cubicBezTo>
                <a:cubicBezTo>
                  <a:pt x="8098846" y="4277193"/>
                  <a:pt x="7776001" y="4219087"/>
                  <a:pt x="7606758" y="4247317"/>
                </a:cubicBezTo>
                <a:cubicBezTo>
                  <a:pt x="7437516" y="4275547"/>
                  <a:pt x="7165435" y="4226858"/>
                  <a:pt x="6902208" y="4247317"/>
                </a:cubicBezTo>
                <a:cubicBezTo>
                  <a:pt x="6638981" y="4267776"/>
                  <a:pt x="6345609" y="4155411"/>
                  <a:pt x="6090183" y="4247317"/>
                </a:cubicBezTo>
                <a:cubicBezTo>
                  <a:pt x="5834758" y="4339223"/>
                  <a:pt x="5941101" y="4245882"/>
                  <a:pt x="5815528" y="4247317"/>
                </a:cubicBezTo>
                <a:cubicBezTo>
                  <a:pt x="5689955" y="4248752"/>
                  <a:pt x="5436821" y="4211301"/>
                  <a:pt x="5325925" y="4247317"/>
                </a:cubicBezTo>
                <a:cubicBezTo>
                  <a:pt x="5215029" y="4283333"/>
                  <a:pt x="5174139" y="4245942"/>
                  <a:pt x="5051270" y="4247317"/>
                </a:cubicBezTo>
                <a:cubicBezTo>
                  <a:pt x="4928401" y="4248692"/>
                  <a:pt x="4585208" y="4191526"/>
                  <a:pt x="4239245" y="4247317"/>
                </a:cubicBezTo>
                <a:cubicBezTo>
                  <a:pt x="3893283" y="4303108"/>
                  <a:pt x="3704435" y="4188773"/>
                  <a:pt x="3534695" y="4247317"/>
                </a:cubicBezTo>
                <a:cubicBezTo>
                  <a:pt x="3364955" y="4305861"/>
                  <a:pt x="3002707" y="4200000"/>
                  <a:pt x="2830144" y="4247317"/>
                </a:cubicBezTo>
                <a:cubicBezTo>
                  <a:pt x="2657581" y="4294634"/>
                  <a:pt x="2622927" y="4243233"/>
                  <a:pt x="2555489" y="4247317"/>
                </a:cubicBezTo>
                <a:cubicBezTo>
                  <a:pt x="2488051" y="4251401"/>
                  <a:pt x="2112466" y="4181985"/>
                  <a:pt x="1958412" y="4247317"/>
                </a:cubicBezTo>
                <a:cubicBezTo>
                  <a:pt x="1804358" y="4312649"/>
                  <a:pt x="1746391" y="4237165"/>
                  <a:pt x="1576283" y="4247317"/>
                </a:cubicBezTo>
                <a:cubicBezTo>
                  <a:pt x="1406175" y="4257469"/>
                  <a:pt x="1323311" y="4228268"/>
                  <a:pt x="1194154" y="4247317"/>
                </a:cubicBezTo>
                <a:cubicBezTo>
                  <a:pt x="1064997" y="4266366"/>
                  <a:pt x="449942" y="4141510"/>
                  <a:pt x="0" y="4247317"/>
                </a:cubicBezTo>
                <a:cubicBezTo>
                  <a:pt x="-6714" y="4150617"/>
                  <a:pt x="3223" y="3914005"/>
                  <a:pt x="0" y="3801349"/>
                </a:cubicBezTo>
                <a:cubicBezTo>
                  <a:pt x="-3223" y="3688693"/>
                  <a:pt x="32478" y="3480197"/>
                  <a:pt x="0" y="3227961"/>
                </a:cubicBezTo>
                <a:cubicBezTo>
                  <a:pt x="-32478" y="2975725"/>
                  <a:pt x="51108" y="2899896"/>
                  <a:pt x="0" y="2781993"/>
                </a:cubicBezTo>
                <a:cubicBezTo>
                  <a:pt x="-51108" y="2664090"/>
                  <a:pt x="3466" y="2449263"/>
                  <a:pt x="0" y="2336024"/>
                </a:cubicBezTo>
                <a:cubicBezTo>
                  <a:pt x="-3466" y="2222785"/>
                  <a:pt x="5375" y="2042481"/>
                  <a:pt x="0" y="1890056"/>
                </a:cubicBezTo>
                <a:cubicBezTo>
                  <a:pt x="-5375" y="1737631"/>
                  <a:pt x="27567" y="1632707"/>
                  <a:pt x="0" y="1486561"/>
                </a:cubicBezTo>
                <a:cubicBezTo>
                  <a:pt x="-27567" y="1340416"/>
                  <a:pt x="144" y="1130342"/>
                  <a:pt x="0" y="955646"/>
                </a:cubicBezTo>
                <a:cubicBezTo>
                  <a:pt x="-144" y="780951"/>
                  <a:pt x="50009" y="684070"/>
                  <a:pt x="0" y="467205"/>
                </a:cubicBezTo>
                <a:cubicBezTo>
                  <a:pt x="-50009" y="250340"/>
                  <a:pt x="39156" y="11950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de-DE" i="1" dirty="0"/>
              <a:t>Als dann dieses Gesetzt doch gültig geworden ist, hat Edmond mich verlassen. Ich musste ihn ziehen lassen. Er war ja nicht mehr mein Sklave. Ich habe mich noch für ihn eingesetzt und habe einen Brief geschrieben an den Gouverneur. Edmond soll ein Stipendium bekommen, habe ich geschrieben. Schließlich verdanken wir es ja ihm, dass wir jetzt all die Vanilleschoten haben und dass wir damit gutes Geld machen. Aber der Gouverneur hat mir nie geantwortet und ich hab’ mich dann auch nicht weiter um die Sache gekümmert. Wie wäre sein Leben wohl anders verlaufen, wenn das mit dem Stipendium geklappt hätte?</a:t>
            </a:r>
          </a:p>
          <a:p>
            <a:r>
              <a:rPr lang="de-DE" i="1" dirty="0"/>
              <a:t>Und dann diese unselige Geschichte mit dem Schmuckraub! Ich schrieb natürlich gleich wieder an den Gouverneur, erklärte ihm, dass es Edmond gewesen ist, dem wir einen Teil unseres Aufschwungs zu verdanken haben und forderte eine Strafmilderung. Und so sind es dann nur 5 Jahre gewesen, die Edmond im Gefängnis gesessen ist.</a:t>
            </a:r>
          </a:p>
          <a:p>
            <a:r>
              <a:rPr lang="de-DE" i="1" dirty="0"/>
              <a:t>Naja, was soll ich sagen? Natürlich kenne ich Jean-Michel Claude Richard recht gut. Schon viele Jahre! Wir sind befreundet. Schließlich ist er Botaniker, und noch dazu ein guter, wie ich ja auch. Aber dass er jetzt daherkommt und behauptet, dass er es gewesen ist, der herausgefunden hat, wie man die Vanillepflanze befruchtet … das ist schon ein starkes Stück! Andererseits … Jean-Michel Claude ist mein Freund! Ich weiß wirklich nicht, was da in ihn gefahren ist? Warum er solche Sachen behauptet? </a:t>
            </a:r>
          </a:p>
          <a:p>
            <a:r>
              <a:rPr lang="de-DE" i="1" dirty="0"/>
              <a:t>Was soll ich jetzt bloß tun?!</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166407" y="4235577"/>
            <a:ext cx="8958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sp>
        <p:nvSpPr>
          <p:cNvPr id="7" name="TextBox 6">
            <a:extLst>
              <a:ext uri="{FF2B5EF4-FFF2-40B4-BE49-F238E27FC236}">
                <a16:creationId xmlns:a16="http://schemas.microsoft.com/office/drawing/2014/main" id="{05EEBCD6-A48C-4A5F-87F0-D61331D5EEFF}"/>
              </a:ext>
            </a:extLst>
          </p:cNvPr>
          <p:cNvSpPr txBox="1"/>
          <p:nvPr/>
        </p:nvSpPr>
        <p:spPr>
          <a:xfrm>
            <a:off x="129700" y="1692326"/>
            <a:ext cx="10515600" cy="3810402"/>
          </a:xfrm>
          <a:custGeom>
            <a:avLst/>
            <a:gdLst>
              <a:gd name="connsiteX0" fmla="*/ 0 w 10515600"/>
              <a:gd name="connsiteY0" fmla="*/ 0 h 3810402"/>
              <a:gd name="connsiteX1" fmla="*/ 373888 w 10515600"/>
              <a:gd name="connsiteY1" fmla="*/ 0 h 3810402"/>
              <a:gd name="connsiteX2" fmla="*/ 1063244 w 10515600"/>
              <a:gd name="connsiteY2" fmla="*/ 0 h 3810402"/>
              <a:gd name="connsiteX3" fmla="*/ 1647444 w 10515600"/>
              <a:gd name="connsiteY3" fmla="*/ 0 h 3810402"/>
              <a:gd name="connsiteX4" fmla="*/ 2231644 w 10515600"/>
              <a:gd name="connsiteY4" fmla="*/ 0 h 3810402"/>
              <a:gd name="connsiteX5" fmla="*/ 2921000 w 10515600"/>
              <a:gd name="connsiteY5" fmla="*/ 0 h 3810402"/>
              <a:gd name="connsiteX6" fmla="*/ 3610356 w 10515600"/>
              <a:gd name="connsiteY6" fmla="*/ 0 h 3810402"/>
              <a:gd name="connsiteX7" fmla="*/ 4299712 w 10515600"/>
              <a:gd name="connsiteY7" fmla="*/ 0 h 3810402"/>
              <a:gd name="connsiteX8" fmla="*/ 4778756 w 10515600"/>
              <a:gd name="connsiteY8" fmla="*/ 0 h 3810402"/>
              <a:gd name="connsiteX9" fmla="*/ 5468112 w 10515600"/>
              <a:gd name="connsiteY9" fmla="*/ 0 h 3810402"/>
              <a:gd name="connsiteX10" fmla="*/ 6052312 w 10515600"/>
              <a:gd name="connsiteY10" fmla="*/ 0 h 3810402"/>
              <a:gd name="connsiteX11" fmla="*/ 6531356 w 10515600"/>
              <a:gd name="connsiteY11" fmla="*/ 0 h 3810402"/>
              <a:gd name="connsiteX12" fmla="*/ 7010400 w 10515600"/>
              <a:gd name="connsiteY12" fmla="*/ 0 h 3810402"/>
              <a:gd name="connsiteX13" fmla="*/ 7699756 w 10515600"/>
              <a:gd name="connsiteY13" fmla="*/ 0 h 3810402"/>
              <a:gd name="connsiteX14" fmla="*/ 8494268 w 10515600"/>
              <a:gd name="connsiteY14" fmla="*/ 0 h 3810402"/>
              <a:gd name="connsiteX15" fmla="*/ 9183624 w 10515600"/>
              <a:gd name="connsiteY15" fmla="*/ 0 h 3810402"/>
              <a:gd name="connsiteX16" fmla="*/ 9452356 w 10515600"/>
              <a:gd name="connsiteY16" fmla="*/ 0 h 3810402"/>
              <a:gd name="connsiteX17" fmla="*/ 9826244 w 10515600"/>
              <a:gd name="connsiteY17" fmla="*/ 0 h 3810402"/>
              <a:gd name="connsiteX18" fmla="*/ 10515600 w 10515600"/>
              <a:gd name="connsiteY18" fmla="*/ 0 h 3810402"/>
              <a:gd name="connsiteX19" fmla="*/ 10515600 w 10515600"/>
              <a:gd name="connsiteY19" fmla="*/ 544343 h 3810402"/>
              <a:gd name="connsiteX20" fmla="*/ 10515600 w 10515600"/>
              <a:gd name="connsiteY20" fmla="*/ 1126790 h 3810402"/>
              <a:gd name="connsiteX21" fmla="*/ 10515600 w 10515600"/>
              <a:gd name="connsiteY21" fmla="*/ 1747341 h 3810402"/>
              <a:gd name="connsiteX22" fmla="*/ 10515600 w 10515600"/>
              <a:gd name="connsiteY22" fmla="*/ 2253581 h 3810402"/>
              <a:gd name="connsiteX23" fmla="*/ 10515600 w 10515600"/>
              <a:gd name="connsiteY23" fmla="*/ 2797924 h 3810402"/>
              <a:gd name="connsiteX24" fmla="*/ 10515600 w 10515600"/>
              <a:gd name="connsiteY24" fmla="*/ 3810402 h 3810402"/>
              <a:gd name="connsiteX25" fmla="*/ 10141712 w 10515600"/>
              <a:gd name="connsiteY25" fmla="*/ 3810402 h 3810402"/>
              <a:gd name="connsiteX26" fmla="*/ 9767824 w 10515600"/>
              <a:gd name="connsiteY26" fmla="*/ 3810402 h 3810402"/>
              <a:gd name="connsiteX27" fmla="*/ 9393936 w 10515600"/>
              <a:gd name="connsiteY27" fmla="*/ 3810402 h 3810402"/>
              <a:gd name="connsiteX28" fmla="*/ 8809736 w 10515600"/>
              <a:gd name="connsiteY28" fmla="*/ 3810402 h 3810402"/>
              <a:gd name="connsiteX29" fmla="*/ 8120380 w 10515600"/>
              <a:gd name="connsiteY29" fmla="*/ 3810402 h 3810402"/>
              <a:gd name="connsiteX30" fmla="*/ 7641336 w 10515600"/>
              <a:gd name="connsiteY30" fmla="*/ 3810402 h 3810402"/>
              <a:gd name="connsiteX31" fmla="*/ 7162292 w 10515600"/>
              <a:gd name="connsiteY31" fmla="*/ 3810402 h 3810402"/>
              <a:gd name="connsiteX32" fmla="*/ 6893560 w 10515600"/>
              <a:gd name="connsiteY32" fmla="*/ 3810402 h 3810402"/>
              <a:gd name="connsiteX33" fmla="*/ 6099048 w 10515600"/>
              <a:gd name="connsiteY33" fmla="*/ 3810402 h 3810402"/>
              <a:gd name="connsiteX34" fmla="*/ 5409692 w 10515600"/>
              <a:gd name="connsiteY34" fmla="*/ 3810402 h 3810402"/>
              <a:gd name="connsiteX35" fmla="*/ 5035804 w 10515600"/>
              <a:gd name="connsiteY35" fmla="*/ 3810402 h 3810402"/>
              <a:gd name="connsiteX36" fmla="*/ 4661916 w 10515600"/>
              <a:gd name="connsiteY36" fmla="*/ 3810402 h 3810402"/>
              <a:gd name="connsiteX37" fmla="*/ 4288028 w 10515600"/>
              <a:gd name="connsiteY37" fmla="*/ 3810402 h 3810402"/>
              <a:gd name="connsiteX38" fmla="*/ 3703828 w 10515600"/>
              <a:gd name="connsiteY38" fmla="*/ 3810402 h 3810402"/>
              <a:gd name="connsiteX39" fmla="*/ 3435096 w 10515600"/>
              <a:gd name="connsiteY39" fmla="*/ 3810402 h 3810402"/>
              <a:gd name="connsiteX40" fmla="*/ 2745740 w 10515600"/>
              <a:gd name="connsiteY40" fmla="*/ 3810402 h 3810402"/>
              <a:gd name="connsiteX41" fmla="*/ 2266696 w 10515600"/>
              <a:gd name="connsiteY41" fmla="*/ 3810402 h 3810402"/>
              <a:gd name="connsiteX42" fmla="*/ 1682496 w 10515600"/>
              <a:gd name="connsiteY42" fmla="*/ 3810402 h 3810402"/>
              <a:gd name="connsiteX43" fmla="*/ 887984 w 10515600"/>
              <a:gd name="connsiteY43" fmla="*/ 3810402 h 3810402"/>
              <a:gd name="connsiteX44" fmla="*/ 0 w 10515600"/>
              <a:gd name="connsiteY44" fmla="*/ 3810402 h 3810402"/>
              <a:gd name="connsiteX45" fmla="*/ 0 w 10515600"/>
              <a:gd name="connsiteY45" fmla="*/ 3266059 h 3810402"/>
              <a:gd name="connsiteX46" fmla="*/ 0 w 10515600"/>
              <a:gd name="connsiteY46" fmla="*/ 2683612 h 3810402"/>
              <a:gd name="connsiteX47" fmla="*/ 0 w 10515600"/>
              <a:gd name="connsiteY47" fmla="*/ 2101165 h 3810402"/>
              <a:gd name="connsiteX48" fmla="*/ 0 w 10515600"/>
              <a:gd name="connsiteY48" fmla="*/ 1480613 h 3810402"/>
              <a:gd name="connsiteX49" fmla="*/ 0 w 10515600"/>
              <a:gd name="connsiteY49" fmla="*/ 860062 h 3810402"/>
              <a:gd name="connsiteX50" fmla="*/ 0 w 10515600"/>
              <a:gd name="connsiteY50" fmla="*/ 0 h 381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3810402" fill="none" extrusionOk="0">
                <a:moveTo>
                  <a:pt x="0" y="0"/>
                </a:moveTo>
                <a:cubicBezTo>
                  <a:pt x="79529" y="-1024"/>
                  <a:pt x="259736" y="42605"/>
                  <a:pt x="373888" y="0"/>
                </a:cubicBezTo>
                <a:cubicBezTo>
                  <a:pt x="488040" y="-42605"/>
                  <a:pt x="807948" y="22715"/>
                  <a:pt x="1063244" y="0"/>
                </a:cubicBezTo>
                <a:cubicBezTo>
                  <a:pt x="1318540" y="-22715"/>
                  <a:pt x="1490637" y="20457"/>
                  <a:pt x="1647444" y="0"/>
                </a:cubicBezTo>
                <a:cubicBezTo>
                  <a:pt x="1804251" y="-20457"/>
                  <a:pt x="2045490" y="22676"/>
                  <a:pt x="2231644" y="0"/>
                </a:cubicBezTo>
                <a:cubicBezTo>
                  <a:pt x="2417798" y="-22676"/>
                  <a:pt x="2710362" y="47326"/>
                  <a:pt x="2921000" y="0"/>
                </a:cubicBezTo>
                <a:cubicBezTo>
                  <a:pt x="3131638" y="-47326"/>
                  <a:pt x="3437724" y="29966"/>
                  <a:pt x="3610356" y="0"/>
                </a:cubicBezTo>
                <a:cubicBezTo>
                  <a:pt x="3782988" y="-29966"/>
                  <a:pt x="4133506" y="68063"/>
                  <a:pt x="4299712" y="0"/>
                </a:cubicBezTo>
                <a:cubicBezTo>
                  <a:pt x="4465918" y="-68063"/>
                  <a:pt x="4592416" y="9679"/>
                  <a:pt x="4778756" y="0"/>
                </a:cubicBezTo>
                <a:cubicBezTo>
                  <a:pt x="4965096" y="-9679"/>
                  <a:pt x="5175381" y="27206"/>
                  <a:pt x="5468112" y="0"/>
                </a:cubicBezTo>
                <a:cubicBezTo>
                  <a:pt x="5760843" y="-27206"/>
                  <a:pt x="5858014" y="33453"/>
                  <a:pt x="6052312" y="0"/>
                </a:cubicBezTo>
                <a:cubicBezTo>
                  <a:pt x="6246610" y="-33453"/>
                  <a:pt x="6398677" y="20343"/>
                  <a:pt x="6531356" y="0"/>
                </a:cubicBezTo>
                <a:cubicBezTo>
                  <a:pt x="6664035" y="-20343"/>
                  <a:pt x="6867519" y="35065"/>
                  <a:pt x="7010400" y="0"/>
                </a:cubicBezTo>
                <a:cubicBezTo>
                  <a:pt x="7153281" y="-35065"/>
                  <a:pt x="7536933" y="2282"/>
                  <a:pt x="7699756" y="0"/>
                </a:cubicBezTo>
                <a:cubicBezTo>
                  <a:pt x="7862579" y="-2282"/>
                  <a:pt x="8247470" y="13006"/>
                  <a:pt x="8494268" y="0"/>
                </a:cubicBezTo>
                <a:cubicBezTo>
                  <a:pt x="8741066" y="-13006"/>
                  <a:pt x="8869797" y="19895"/>
                  <a:pt x="9183624" y="0"/>
                </a:cubicBezTo>
                <a:cubicBezTo>
                  <a:pt x="9497451" y="-19895"/>
                  <a:pt x="9330207" y="19457"/>
                  <a:pt x="9452356" y="0"/>
                </a:cubicBezTo>
                <a:cubicBezTo>
                  <a:pt x="9574505" y="-19457"/>
                  <a:pt x="9659352" y="17715"/>
                  <a:pt x="9826244" y="0"/>
                </a:cubicBezTo>
                <a:cubicBezTo>
                  <a:pt x="9993136" y="-17715"/>
                  <a:pt x="10285485" y="76803"/>
                  <a:pt x="10515600" y="0"/>
                </a:cubicBezTo>
                <a:cubicBezTo>
                  <a:pt x="10535403" y="124976"/>
                  <a:pt x="10474367" y="382651"/>
                  <a:pt x="10515600" y="544343"/>
                </a:cubicBezTo>
                <a:cubicBezTo>
                  <a:pt x="10556833" y="706035"/>
                  <a:pt x="10489258" y="841735"/>
                  <a:pt x="10515600" y="1126790"/>
                </a:cubicBezTo>
                <a:cubicBezTo>
                  <a:pt x="10541942" y="1411845"/>
                  <a:pt x="10475361" y="1534429"/>
                  <a:pt x="10515600" y="1747341"/>
                </a:cubicBezTo>
                <a:cubicBezTo>
                  <a:pt x="10555839" y="1960253"/>
                  <a:pt x="10506098" y="2027787"/>
                  <a:pt x="10515600" y="2253581"/>
                </a:cubicBezTo>
                <a:cubicBezTo>
                  <a:pt x="10525102" y="2479375"/>
                  <a:pt x="10471888" y="2536391"/>
                  <a:pt x="10515600" y="2797924"/>
                </a:cubicBezTo>
                <a:cubicBezTo>
                  <a:pt x="10559312" y="3059457"/>
                  <a:pt x="10472742" y="3366910"/>
                  <a:pt x="10515600" y="3810402"/>
                </a:cubicBezTo>
                <a:cubicBezTo>
                  <a:pt x="10388979" y="3854277"/>
                  <a:pt x="10238901" y="3785953"/>
                  <a:pt x="10141712" y="3810402"/>
                </a:cubicBezTo>
                <a:cubicBezTo>
                  <a:pt x="10044523" y="3834851"/>
                  <a:pt x="9925543" y="3809590"/>
                  <a:pt x="9767824" y="3810402"/>
                </a:cubicBezTo>
                <a:cubicBezTo>
                  <a:pt x="9610105" y="3811214"/>
                  <a:pt x="9472018" y="3785374"/>
                  <a:pt x="9393936" y="3810402"/>
                </a:cubicBezTo>
                <a:cubicBezTo>
                  <a:pt x="9315854" y="3835430"/>
                  <a:pt x="8978601" y="3742904"/>
                  <a:pt x="8809736" y="3810402"/>
                </a:cubicBezTo>
                <a:cubicBezTo>
                  <a:pt x="8640871" y="3877900"/>
                  <a:pt x="8332047" y="3778388"/>
                  <a:pt x="8120380" y="3810402"/>
                </a:cubicBezTo>
                <a:cubicBezTo>
                  <a:pt x="7908713" y="3842416"/>
                  <a:pt x="7769008" y="3789377"/>
                  <a:pt x="7641336" y="3810402"/>
                </a:cubicBezTo>
                <a:cubicBezTo>
                  <a:pt x="7513664" y="3831427"/>
                  <a:pt x="7315265" y="3779973"/>
                  <a:pt x="7162292" y="3810402"/>
                </a:cubicBezTo>
                <a:cubicBezTo>
                  <a:pt x="7009319" y="3840831"/>
                  <a:pt x="6966293" y="3780150"/>
                  <a:pt x="6893560" y="3810402"/>
                </a:cubicBezTo>
                <a:cubicBezTo>
                  <a:pt x="6820827" y="3840654"/>
                  <a:pt x="6377661" y="3738178"/>
                  <a:pt x="6099048" y="3810402"/>
                </a:cubicBezTo>
                <a:cubicBezTo>
                  <a:pt x="5820435" y="3882626"/>
                  <a:pt x="5721212" y="3780057"/>
                  <a:pt x="5409692" y="3810402"/>
                </a:cubicBezTo>
                <a:cubicBezTo>
                  <a:pt x="5098172" y="3840747"/>
                  <a:pt x="5138542" y="3776510"/>
                  <a:pt x="5035804" y="3810402"/>
                </a:cubicBezTo>
                <a:cubicBezTo>
                  <a:pt x="4933066" y="3844294"/>
                  <a:pt x="4847304" y="3766017"/>
                  <a:pt x="4661916" y="3810402"/>
                </a:cubicBezTo>
                <a:cubicBezTo>
                  <a:pt x="4476528" y="3854787"/>
                  <a:pt x="4369815" y="3801239"/>
                  <a:pt x="4288028" y="3810402"/>
                </a:cubicBezTo>
                <a:cubicBezTo>
                  <a:pt x="4206241" y="3819565"/>
                  <a:pt x="3954680" y="3773299"/>
                  <a:pt x="3703828" y="3810402"/>
                </a:cubicBezTo>
                <a:cubicBezTo>
                  <a:pt x="3452976" y="3847505"/>
                  <a:pt x="3498850" y="3786353"/>
                  <a:pt x="3435096" y="3810402"/>
                </a:cubicBezTo>
                <a:cubicBezTo>
                  <a:pt x="3371342" y="3834451"/>
                  <a:pt x="2912977" y="3753813"/>
                  <a:pt x="2745740" y="3810402"/>
                </a:cubicBezTo>
                <a:cubicBezTo>
                  <a:pt x="2578503" y="3866991"/>
                  <a:pt x="2461535" y="3770360"/>
                  <a:pt x="2266696" y="3810402"/>
                </a:cubicBezTo>
                <a:cubicBezTo>
                  <a:pt x="2071857" y="3850444"/>
                  <a:pt x="1875897" y="3781020"/>
                  <a:pt x="1682496" y="3810402"/>
                </a:cubicBezTo>
                <a:cubicBezTo>
                  <a:pt x="1489095" y="3839784"/>
                  <a:pt x="1078568" y="3756586"/>
                  <a:pt x="887984" y="3810402"/>
                </a:cubicBezTo>
                <a:cubicBezTo>
                  <a:pt x="697400" y="3864218"/>
                  <a:pt x="424363" y="3748778"/>
                  <a:pt x="0" y="3810402"/>
                </a:cubicBezTo>
                <a:cubicBezTo>
                  <a:pt x="-57829" y="3663440"/>
                  <a:pt x="28875" y="3470080"/>
                  <a:pt x="0" y="3266059"/>
                </a:cubicBezTo>
                <a:cubicBezTo>
                  <a:pt x="-28875" y="3062038"/>
                  <a:pt x="49098" y="2880226"/>
                  <a:pt x="0" y="2683612"/>
                </a:cubicBezTo>
                <a:cubicBezTo>
                  <a:pt x="-49098" y="2486998"/>
                  <a:pt x="28696" y="2384702"/>
                  <a:pt x="0" y="2101165"/>
                </a:cubicBezTo>
                <a:cubicBezTo>
                  <a:pt x="-28696" y="1817628"/>
                  <a:pt x="32102" y="1682048"/>
                  <a:pt x="0" y="1480613"/>
                </a:cubicBezTo>
                <a:cubicBezTo>
                  <a:pt x="-32102" y="1279178"/>
                  <a:pt x="21558" y="1083221"/>
                  <a:pt x="0" y="860062"/>
                </a:cubicBezTo>
                <a:cubicBezTo>
                  <a:pt x="-21558" y="636903"/>
                  <a:pt x="31532" y="325447"/>
                  <a:pt x="0" y="0"/>
                </a:cubicBezTo>
                <a:close/>
              </a:path>
              <a:path w="10515600" h="3810402"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52869" y="182318"/>
                  <a:pt x="10492744" y="285737"/>
                  <a:pt x="10515600" y="506239"/>
                </a:cubicBezTo>
                <a:cubicBezTo>
                  <a:pt x="10538456" y="726741"/>
                  <a:pt x="10473343" y="809267"/>
                  <a:pt x="10515600" y="1088686"/>
                </a:cubicBezTo>
                <a:cubicBezTo>
                  <a:pt x="10557857" y="1368105"/>
                  <a:pt x="10467647" y="1337995"/>
                  <a:pt x="10515600" y="1518717"/>
                </a:cubicBezTo>
                <a:cubicBezTo>
                  <a:pt x="10563553" y="1699439"/>
                  <a:pt x="10501034" y="1755198"/>
                  <a:pt x="10515600" y="1986852"/>
                </a:cubicBezTo>
                <a:cubicBezTo>
                  <a:pt x="10530166" y="2218506"/>
                  <a:pt x="10512145" y="2316073"/>
                  <a:pt x="10515600" y="2493092"/>
                </a:cubicBezTo>
                <a:cubicBezTo>
                  <a:pt x="10519055" y="2670111"/>
                  <a:pt x="10505666" y="2855199"/>
                  <a:pt x="10515600" y="2961227"/>
                </a:cubicBezTo>
                <a:cubicBezTo>
                  <a:pt x="10525534" y="3067255"/>
                  <a:pt x="10471029" y="3548525"/>
                  <a:pt x="10515600" y="3810402"/>
                </a:cubicBezTo>
                <a:cubicBezTo>
                  <a:pt x="10248027" y="3886452"/>
                  <a:pt x="9906409" y="3755932"/>
                  <a:pt x="9721088" y="3810402"/>
                </a:cubicBezTo>
                <a:cubicBezTo>
                  <a:pt x="9535767" y="3864872"/>
                  <a:pt x="9257018" y="3733958"/>
                  <a:pt x="9031732" y="3810402"/>
                </a:cubicBezTo>
                <a:cubicBezTo>
                  <a:pt x="8806446" y="3886846"/>
                  <a:pt x="8676307" y="3770804"/>
                  <a:pt x="8447532" y="3810402"/>
                </a:cubicBezTo>
                <a:cubicBezTo>
                  <a:pt x="8218757" y="3850000"/>
                  <a:pt x="8202995" y="3803181"/>
                  <a:pt x="7968488" y="3810402"/>
                </a:cubicBezTo>
                <a:cubicBezTo>
                  <a:pt x="7733981" y="3817623"/>
                  <a:pt x="7419545" y="3771266"/>
                  <a:pt x="7279132" y="3810402"/>
                </a:cubicBezTo>
                <a:cubicBezTo>
                  <a:pt x="7138719" y="3849538"/>
                  <a:pt x="6963248" y="3781825"/>
                  <a:pt x="6694932" y="3810402"/>
                </a:cubicBezTo>
                <a:cubicBezTo>
                  <a:pt x="6426616" y="3838979"/>
                  <a:pt x="6242076" y="3783329"/>
                  <a:pt x="5900420" y="3810402"/>
                </a:cubicBezTo>
                <a:cubicBezTo>
                  <a:pt x="5558764" y="3837475"/>
                  <a:pt x="5708548" y="3794886"/>
                  <a:pt x="5631688" y="3810402"/>
                </a:cubicBezTo>
                <a:cubicBezTo>
                  <a:pt x="5554828" y="3825918"/>
                  <a:pt x="5478543" y="3779010"/>
                  <a:pt x="5362956" y="3810402"/>
                </a:cubicBezTo>
                <a:cubicBezTo>
                  <a:pt x="5247369" y="3841794"/>
                  <a:pt x="4854130" y="3788490"/>
                  <a:pt x="4568444" y="3810402"/>
                </a:cubicBezTo>
                <a:cubicBezTo>
                  <a:pt x="4282758" y="3832314"/>
                  <a:pt x="4361806" y="3793016"/>
                  <a:pt x="4299712" y="3810402"/>
                </a:cubicBezTo>
                <a:cubicBezTo>
                  <a:pt x="4237618" y="3827788"/>
                  <a:pt x="3950440" y="3784061"/>
                  <a:pt x="3820668" y="3810402"/>
                </a:cubicBezTo>
                <a:cubicBezTo>
                  <a:pt x="3690896" y="3836743"/>
                  <a:pt x="3667782" y="3794159"/>
                  <a:pt x="3551936" y="3810402"/>
                </a:cubicBezTo>
                <a:cubicBezTo>
                  <a:pt x="3436090" y="3826645"/>
                  <a:pt x="3270312" y="3765836"/>
                  <a:pt x="3072892" y="3810402"/>
                </a:cubicBezTo>
                <a:cubicBezTo>
                  <a:pt x="2875472" y="3854968"/>
                  <a:pt x="2755271" y="3760333"/>
                  <a:pt x="2593848" y="3810402"/>
                </a:cubicBezTo>
                <a:cubicBezTo>
                  <a:pt x="2432425" y="3860471"/>
                  <a:pt x="2419985" y="3786956"/>
                  <a:pt x="2325116" y="3810402"/>
                </a:cubicBezTo>
                <a:cubicBezTo>
                  <a:pt x="2230247" y="3833848"/>
                  <a:pt x="2125557" y="3774451"/>
                  <a:pt x="1951228" y="3810402"/>
                </a:cubicBezTo>
                <a:cubicBezTo>
                  <a:pt x="1776899" y="3846353"/>
                  <a:pt x="1639374" y="3799642"/>
                  <a:pt x="1472184" y="3810402"/>
                </a:cubicBezTo>
                <a:cubicBezTo>
                  <a:pt x="1304994" y="3821162"/>
                  <a:pt x="1225195" y="3789539"/>
                  <a:pt x="1098296" y="3810402"/>
                </a:cubicBezTo>
                <a:cubicBezTo>
                  <a:pt x="971397" y="3831265"/>
                  <a:pt x="769995" y="3782466"/>
                  <a:pt x="619252" y="3810402"/>
                </a:cubicBezTo>
                <a:cubicBezTo>
                  <a:pt x="468509" y="3838338"/>
                  <a:pt x="135222" y="3737813"/>
                  <a:pt x="0" y="3810402"/>
                </a:cubicBezTo>
                <a:cubicBezTo>
                  <a:pt x="-49760" y="3587793"/>
                  <a:pt x="6145" y="3536042"/>
                  <a:pt x="0" y="3304163"/>
                </a:cubicBezTo>
                <a:cubicBezTo>
                  <a:pt x="-6145" y="3072284"/>
                  <a:pt x="27128" y="2859869"/>
                  <a:pt x="0" y="2683612"/>
                </a:cubicBezTo>
                <a:cubicBezTo>
                  <a:pt x="-27128" y="2507355"/>
                  <a:pt x="68656" y="2383952"/>
                  <a:pt x="0" y="2101165"/>
                </a:cubicBezTo>
                <a:cubicBezTo>
                  <a:pt x="-68656" y="1818378"/>
                  <a:pt x="8051" y="1762371"/>
                  <a:pt x="0" y="1556821"/>
                </a:cubicBezTo>
                <a:cubicBezTo>
                  <a:pt x="-8051" y="1351271"/>
                  <a:pt x="66455" y="1145744"/>
                  <a:pt x="0" y="936270"/>
                </a:cubicBezTo>
                <a:cubicBezTo>
                  <a:pt x="-66455" y="726796"/>
                  <a:pt x="68620" y="28869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Ich bin </a:t>
            </a:r>
            <a:r>
              <a:rPr lang="de-DE" b="1" i="1" dirty="0" err="1">
                <a:latin typeface="Calibri" panose="020F0502020204030204" pitchFamily="34" charset="0"/>
                <a:ea typeface="Calibri" panose="020F0502020204030204" pitchFamily="34" charset="0"/>
                <a:cs typeface="Times New Roman" panose="02020603050405020304" pitchFamily="18" charset="0"/>
              </a:rPr>
              <a:t>Féréol</a:t>
            </a:r>
            <a:r>
              <a:rPr lang="de-DE" b="1" i="1" dirty="0">
                <a:latin typeface="Calibri" panose="020F0502020204030204" pitchFamily="34" charset="0"/>
                <a:ea typeface="Calibri" panose="020F0502020204030204" pitchFamily="34" charset="0"/>
                <a:cs typeface="Times New Roman" panose="02020603050405020304" pitchFamily="18" charset="0"/>
              </a:rPr>
              <a:t> </a:t>
            </a:r>
            <a:r>
              <a:rPr lang="de-DE" b="1" i="1" dirty="0" err="1">
                <a:latin typeface="Calibri" panose="020F0502020204030204" pitchFamily="34" charset="0"/>
                <a:ea typeface="Calibri" panose="020F0502020204030204" pitchFamily="34" charset="0"/>
                <a:cs typeface="Times New Roman" panose="02020603050405020304" pitchFamily="18" charset="0"/>
              </a:rPr>
              <a:t>Bellier</a:t>
            </a:r>
            <a:r>
              <a:rPr lang="de-DE" b="1" i="1" dirty="0">
                <a:latin typeface="Calibri" panose="020F0502020204030204" pitchFamily="34" charset="0"/>
                <a:ea typeface="Calibri" panose="020F0502020204030204" pitchFamily="34" charset="0"/>
                <a:cs typeface="Times New Roman" panose="02020603050405020304" pitchFamily="18" charset="0"/>
              </a:rPr>
              <a:t>-Beaumont, </a:t>
            </a:r>
            <a:r>
              <a:rPr lang="de-DE" i="1" dirty="0">
                <a:latin typeface="Calibri" panose="020F0502020204030204" pitchFamily="34" charset="0"/>
                <a:ea typeface="Calibri" panose="020F0502020204030204" pitchFamily="34" charset="0"/>
                <a:cs typeface="Times New Roman" panose="02020603050405020304" pitchFamily="18" charset="0"/>
              </a:rPr>
              <a:t>Landbesitzer des größten Hauses im Bezirk </a:t>
            </a:r>
            <a:r>
              <a:rPr lang="de-DE" i="1" dirty="0" err="1">
                <a:latin typeface="Calibri" panose="020F0502020204030204" pitchFamily="34" charset="0"/>
                <a:ea typeface="Calibri" panose="020F0502020204030204" pitchFamily="34" charset="0"/>
                <a:cs typeface="Times New Roman" panose="02020603050405020304" pitchFamily="18" charset="0"/>
              </a:rPr>
              <a:t>Sainte</a:t>
            </a:r>
            <a:r>
              <a:rPr lang="de-DE" i="1" dirty="0">
                <a:latin typeface="Calibri" panose="020F0502020204030204" pitchFamily="34" charset="0"/>
                <a:ea typeface="Calibri" panose="020F0502020204030204" pitchFamily="34" charset="0"/>
                <a:cs typeface="Times New Roman" panose="02020603050405020304" pitchFamily="18" charset="0"/>
              </a:rPr>
              <a:t>-Suzanne, auf der Inselkolonie La </a:t>
            </a:r>
            <a:r>
              <a:rPr lang="de-DE" i="1" dirty="0" err="1">
                <a:latin typeface="Calibri" panose="020F0502020204030204" pitchFamily="34" charset="0"/>
                <a:ea typeface="Calibri" panose="020F0502020204030204" pitchFamily="34" charset="0"/>
                <a:cs typeface="Times New Roman" panose="02020603050405020304" pitchFamily="18" charset="0"/>
              </a:rPr>
              <a:t>Reunion</a:t>
            </a:r>
            <a:r>
              <a:rPr lang="de-DE" i="1" dirty="0">
                <a:latin typeface="Calibri" panose="020F0502020204030204" pitchFamily="34" charset="0"/>
                <a:ea typeface="Calibri" panose="020F0502020204030204" pitchFamily="34" charset="0"/>
                <a:cs typeface="Times New Roman" panose="02020603050405020304" pitchFamily="18" charset="0"/>
              </a:rPr>
              <a:t>. Auf den meisten meiner Grundstücke baue ich Zuckerrohr an, aber auch etwas Kaffee, Mais und Gewürznelken. Ich liebe Pflanzen und ganz besonders liebe ich Orchideen! Ja, ich bin viel herumgekommen in der Welt. Ich war in Asien und in Amerika. Und von Amerika habe ich eine Orchideen-Pflanze mitgebracht, die Vanilleschoten trägt. Aber bei uns auf der Insel wollte diese Pflanze einfach nicht so recht gedeihen. </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Dann geschah ein kleines Wunder! Das erste Mal habe ich Edmond gesehen, als ich bei meiner Schwester zu Besuch gewesen bin. Er ist schon ein recht aufgewecktes Kerlchen gewesen, dieser Edmond! Und so interessiert! Gern habe ich ihn auf unsere Plantagen mitgenommen, den kleinen Buben. Und er hat immer so aufmerksam zugehört, wenn ich ihm unsere Pflanzen gezeigt habe. Ganz wissbegierig ist er gewesen, der Kleine! Ja, die Liebe zur Natur und zu den Pflanzen! Das hat uns von Anfang an miteinander verbunden.</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Edmond … was ist bloß aus ihm geworden? Auf die schiefe Bahn ist er gekommen! </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33" descr="Aquarell, Pinselstrich, Farbe, Abstrakt, Textur, Bürste">
            <a:extLst>
              <a:ext uri="{FF2B5EF4-FFF2-40B4-BE49-F238E27FC236}">
                <a16:creationId xmlns:a16="http://schemas.microsoft.com/office/drawing/2014/main" id="{9CE64685-D4AA-46C3-81E0-1356BE138705}"/>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7" name="Image 0">
            <a:extLst>
              <a:ext uri="{FF2B5EF4-FFF2-40B4-BE49-F238E27FC236}">
                <a16:creationId xmlns:a16="http://schemas.microsoft.com/office/drawing/2014/main" id="{8FD37EB1-2F32-4D20-8702-55A36D24151D}"/>
              </a:ext>
            </a:extLst>
          </p:cNvPr>
          <p:cNvPicPr/>
          <p:nvPr/>
        </p:nvPicPr>
        <p:blipFill rotWithShape="1">
          <a:blip r:embed="rId3" cstate="print">
            <a:extLst>
              <a:ext uri="{28A0092B-C50C-407E-A947-70E740481C1C}">
                <a14:useLocalDpi xmlns:a14="http://schemas.microsoft.com/office/drawing/2010/main" val="0"/>
              </a:ext>
            </a:extLst>
          </a:blip>
          <a:srcRect l="11579" r="9473"/>
          <a:stretch/>
        </p:blipFill>
        <p:spPr bwMode="auto">
          <a:xfrm>
            <a:off x="137037" y="1838151"/>
            <a:ext cx="1181100" cy="1533525"/>
          </a:xfrm>
          <a:prstGeom prst="rect">
            <a:avLst/>
          </a:prstGeom>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xfrm>
            <a:off x="838200" y="560788"/>
            <a:ext cx="11353800" cy="836809"/>
          </a:xfrm>
          <a:noFill/>
        </p:spPr>
        <p:txBody>
          <a:bodyPr>
            <a:normAutofit fontScale="90000"/>
          </a:bodyPr>
          <a:lstStyle/>
          <a:p>
            <a:r>
              <a:rPr lang="de-DE" dirty="0"/>
              <a:t>Person 3: Eugène </a:t>
            </a:r>
            <a:r>
              <a:rPr lang="de-DE" dirty="0" err="1"/>
              <a:t>Volcy</a:t>
            </a:r>
            <a:r>
              <a:rPr lang="de-DE" dirty="0"/>
              <a:t> </a:t>
            </a:r>
            <a:r>
              <a:rPr lang="de-DE" dirty="0" err="1"/>
              <a:t>Focard</a:t>
            </a:r>
            <a:r>
              <a:rPr lang="de-DE" dirty="0"/>
              <a:t> , Justizangestellter</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02658" y="1825624"/>
            <a:ext cx="10363564"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Hallo, ich bin Eugène </a:t>
            </a:r>
            <a:r>
              <a:rPr lang="de-DE" sz="2400" b="1" i="1" dirty="0" err="1">
                <a:latin typeface="Calibri" panose="020F0502020204030204" pitchFamily="34" charset="0"/>
                <a:ea typeface="Calibri" panose="020F0502020204030204" pitchFamily="34" charset="0"/>
                <a:cs typeface="Times New Roman" panose="02020603050405020304" pitchFamily="18" charset="0"/>
              </a:rPr>
              <a:t>Volcy</a:t>
            </a:r>
            <a:r>
              <a:rPr lang="de-DE" sz="2400" b="1" i="1" dirty="0">
                <a:latin typeface="Calibri" panose="020F0502020204030204" pitchFamily="34" charset="0"/>
                <a:ea typeface="Calibri" panose="020F0502020204030204" pitchFamily="34" charset="0"/>
                <a:cs typeface="Times New Roman" panose="02020603050405020304" pitchFamily="18" charset="0"/>
              </a:rPr>
              <a:t> </a:t>
            </a:r>
            <a:r>
              <a:rPr lang="de-DE" sz="2400" b="1" i="1" dirty="0" err="1">
                <a:latin typeface="Calibri" panose="020F0502020204030204" pitchFamily="34" charset="0"/>
                <a:ea typeface="Calibri" panose="020F0502020204030204" pitchFamily="34" charset="0"/>
                <a:cs typeface="Times New Roman" panose="02020603050405020304" pitchFamily="18" charset="0"/>
              </a:rPr>
              <a:t>Focard</a:t>
            </a:r>
            <a:r>
              <a:rPr lang="de-DE" sz="2400" b="1" i="1" dirty="0">
                <a:latin typeface="Calibri" panose="020F0502020204030204" pitchFamily="34" charset="0"/>
                <a:ea typeface="Calibri" panose="020F0502020204030204" pitchFamily="34" charset="0"/>
                <a:cs typeface="Times New Roman" panose="02020603050405020304" pitchFamily="18" charset="0"/>
              </a:rPr>
              <a:t>. </a:t>
            </a:r>
            <a:r>
              <a:rPr lang="de-DE" sz="2400" i="1" dirty="0">
                <a:latin typeface="Calibri" panose="020F0502020204030204" pitchFamily="34" charset="0"/>
                <a:ea typeface="Calibri" panose="020F0502020204030204" pitchFamily="34" charset="0"/>
                <a:cs typeface="Times New Roman" panose="02020603050405020304" pitchFamily="18" charset="0"/>
              </a:rPr>
              <a:t>Ich lebe jetzt schon einige Zeit auf dieser Insel, aber geboren wurde ich auf Mauritius. Ich liebe die Natur, ich forsche gern. Außerdem beschäftige ich mich mit Geschichte. Und ich liebe unsere französische Sprache, schreibe Gedichte. Ja, ich habe recht viele Interessen. Und natürlich beschäftige ich mich auch mit der Kreolischen Sprache hier auf unserer Insel. </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0000"/>
              </a:lnSpc>
              <a:spcBef>
                <a:spcPts val="0"/>
              </a:spcBef>
              <a:spcAft>
                <a:spcPts val="300"/>
              </a:spcAft>
              <a:buNone/>
            </a:pPr>
            <a:endParaRPr lang="de-DE"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40942"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7" name="TextBox 6">
            <a:extLst>
              <a:ext uri="{FF2B5EF4-FFF2-40B4-BE49-F238E27FC236}">
                <a16:creationId xmlns:a16="http://schemas.microsoft.com/office/drawing/2014/main" id="{05EEBCD6-A48C-4A5F-87F0-D61331D5EEFF}"/>
              </a:ext>
            </a:extLst>
          </p:cNvPr>
          <p:cNvSpPr txBox="1"/>
          <p:nvPr/>
        </p:nvSpPr>
        <p:spPr>
          <a:xfrm>
            <a:off x="137036" y="502005"/>
            <a:ext cx="11026263" cy="6327886"/>
          </a:xfrm>
          <a:custGeom>
            <a:avLst/>
            <a:gdLst>
              <a:gd name="connsiteX0" fmla="*/ 0 w 11026263"/>
              <a:gd name="connsiteY0" fmla="*/ 0 h 6327886"/>
              <a:gd name="connsiteX1" fmla="*/ 580330 w 11026263"/>
              <a:gd name="connsiteY1" fmla="*/ 0 h 6327886"/>
              <a:gd name="connsiteX2" fmla="*/ 829871 w 11026263"/>
              <a:gd name="connsiteY2" fmla="*/ 0 h 6327886"/>
              <a:gd name="connsiteX3" fmla="*/ 1630726 w 11026263"/>
              <a:gd name="connsiteY3" fmla="*/ 0 h 6327886"/>
              <a:gd name="connsiteX4" fmla="*/ 2100793 w 11026263"/>
              <a:gd name="connsiteY4" fmla="*/ 0 h 6327886"/>
              <a:gd name="connsiteX5" fmla="*/ 2460598 w 11026263"/>
              <a:gd name="connsiteY5" fmla="*/ 0 h 6327886"/>
              <a:gd name="connsiteX6" fmla="*/ 2930665 w 11026263"/>
              <a:gd name="connsiteY6" fmla="*/ 0 h 6327886"/>
              <a:gd name="connsiteX7" fmla="*/ 3180206 w 11026263"/>
              <a:gd name="connsiteY7" fmla="*/ 0 h 6327886"/>
              <a:gd name="connsiteX8" fmla="*/ 3870799 w 11026263"/>
              <a:gd name="connsiteY8" fmla="*/ 0 h 6327886"/>
              <a:gd name="connsiteX9" fmla="*/ 4561391 w 11026263"/>
              <a:gd name="connsiteY9" fmla="*/ 0 h 6327886"/>
              <a:gd name="connsiteX10" fmla="*/ 4921195 w 11026263"/>
              <a:gd name="connsiteY10" fmla="*/ 0 h 6327886"/>
              <a:gd name="connsiteX11" fmla="*/ 5170737 w 11026263"/>
              <a:gd name="connsiteY11" fmla="*/ 0 h 6327886"/>
              <a:gd name="connsiteX12" fmla="*/ 5751067 w 11026263"/>
              <a:gd name="connsiteY12" fmla="*/ 0 h 6327886"/>
              <a:gd name="connsiteX13" fmla="*/ 6221134 w 11026263"/>
              <a:gd name="connsiteY13" fmla="*/ 0 h 6327886"/>
              <a:gd name="connsiteX14" fmla="*/ 6911726 w 11026263"/>
              <a:gd name="connsiteY14" fmla="*/ 0 h 6327886"/>
              <a:gd name="connsiteX15" fmla="*/ 7712581 w 11026263"/>
              <a:gd name="connsiteY15" fmla="*/ 0 h 6327886"/>
              <a:gd name="connsiteX16" fmla="*/ 7962123 w 11026263"/>
              <a:gd name="connsiteY16" fmla="*/ 0 h 6327886"/>
              <a:gd name="connsiteX17" fmla="*/ 8321927 w 11026263"/>
              <a:gd name="connsiteY17" fmla="*/ 0 h 6327886"/>
              <a:gd name="connsiteX18" fmla="*/ 8791994 w 11026263"/>
              <a:gd name="connsiteY18" fmla="*/ 0 h 6327886"/>
              <a:gd name="connsiteX19" fmla="*/ 9151798 w 11026263"/>
              <a:gd name="connsiteY19" fmla="*/ 0 h 6327886"/>
              <a:gd name="connsiteX20" fmla="*/ 9732128 w 11026263"/>
              <a:gd name="connsiteY20" fmla="*/ 0 h 6327886"/>
              <a:gd name="connsiteX21" fmla="*/ 9981670 w 11026263"/>
              <a:gd name="connsiteY21" fmla="*/ 0 h 6327886"/>
              <a:gd name="connsiteX22" fmla="*/ 11026263 w 11026263"/>
              <a:gd name="connsiteY22" fmla="*/ 0 h 6327886"/>
              <a:gd name="connsiteX23" fmla="*/ 11026263 w 11026263"/>
              <a:gd name="connsiteY23" fmla="*/ 575262 h 6327886"/>
              <a:gd name="connsiteX24" fmla="*/ 11026263 w 11026263"/>
              <a:gd name="connsiteY24" fmla="*/ 1023967 h 6327886"/>
              <a:gd name="connsiteX25" fmla="*/ 11026263 w 11026263"/>
              <a:gd name="connsiteY25" fmla="*/ 1662508 h 6327886"/>
              <a:gd name="connsiteX26" fmla="*/ 11026263 w 11026263"/>
              <a:gd name="connsiteY26" fmla="*/ 2301049 h 6327886"/>
              <a:gd name="connsiteX27" fmla="*/ 11026263 w 11026263"/>
              <a:gd name="connsiteY27" fmla="*/ 2813033 h 6327886"/>
              <a:gd name="connsiteX28" fmla="*/ 11026263 w 11026263"/>
              <a:gd name="connsiteY28" fmla="*/ 3451574 h 6327886"/>
              <a:gd name="connsiteX29" fmla="*/ 11026263 w 11026263"/>
              <a:gd name="connsiteY29" fmla="*/ 3837000 h 6327886"/>
              <a:gd name="connsiteX30" fmla="*/ 11026263 w 11026263"/>
              <a:gd name="connsiteY30" fmla="*/ 4475541 h 6327886"/>
              <a:gd name="connsiteX31" fmla="*/ 11026263 w 11026263"/>
              <a:gd name="connsiteY31" fmla="*/ 4860967 h 6327886"/>
              <a:gd name="connsiteX32" fmla="*/ 11026263 w 11026263"/>
              <a:gd name="connsiteY32" fmla="*/ 5436229 h 6327886"/>
              <a:gd name="connsiteX33" fmla="*/ 11026263 w 11026263"/>
              <a:gd name="connsiteY33" fmla="*/ 5821655 h 6327886"/>
              <a:gd name="connsiteX34" fmla="*/ 11026263 w 11026263"/>
              <a:gd name="connsiteY34" fmla="*/ 6327886 h 6327886"/>
              <a:gd name="connsiteX35" fmla="*/ 10225408 w 11026263"/>
              <a:gd name="connsiteY35" fmla="*/ 6327886 h 6327886"/>
              <a:gd name="connsiteX36" fmla="*/ 9755341 w 11026263"/>
              <a:gd name="connsiteY36" fmla="*/ 6327886 h 6327886"/>
              <a:gd name="connsiteX37" fmla="*/ 9175011 w 11026263"/>
              <a:gd name="connsiteY37" fmla="*/ 6327886 h 6327886"/>
              <a:gd name="connsiteX38" fmla="*/ 8925470 w 11026263"/>
              <a:gd name="connsiteY38" fmla="*/ 6327886 h 6327886"/>
              <a:gd name="connsiteX39" fmla="*/ 8455403 w 11026263"/>
              <a:gd name="connsiteY39" fmla="*/ 6327886 h 6327886"/>
              <a:gd name="connsiteX40" fmla="*/ 7654548 w 11026263"/>
              <a:gd name="connsiteY40" fmla="*/ 6327886 h 6327886"/>
              <a:gd name="connsiteX41" fmla="*/ 7294743 w 11026263"/>
              <a:gd name="connsiteY41" fmla="*/ 6327886 h 6327886"/>
              <a:gd name="connsiteX42" fmla="*/ 6714414 w 11026263"/>
              <a:gd name="connsiteY42" fmla="*/ 6327886 h 6327886"/>
              <a:gd name="connsiteX43" fmla="*/ 6354609 w 11026263"/>
              <a:gd name="connsiteY43" fmla="*/ 6327886 h 6327886"/>
              <a:gd name="connsiteX44" fmla="*/ 5553755 w 11026263"/>
              <a:gd name="connsiteY44" fmla="*/ 6327886 h 6327886"/>
              <a:gd name="connsiteX45" fmla="*/ 5304213 w 11026263"/>
              <a:gd name="connsiteY45" fmla="*/ 6327886 h 6327886"/>
              <a:gd name="connsiteX46" fmla="*/ 4944408 w 11026263"/>
              <a:gd name="connsiteY46" fmla="*/ 6327886 h 6327886"/>
              <a:gd name="connsiteX47" fmla="*/ 4143554 w 11026263"/>
              <a:gd name="connsiteY47" fmla="*/ 6327886 h 6327886"/>
              <a:gd name="connsiteX48" fmla="*/ 3894012 w 11026263"/>
              <a:gd name="connsiteY48" fmla="*/ 6327886 h 6327886"/>
              <a:gd name="connsiteX49" fmla="*/ 3093157 w 11026263"/>
              <a:gd name="connsiteY49" fmla="*/ 6327886 h 6327886"/>
              <a:gd name="connsiteX50" fmla="*/ 2402565 w 11026263"/>
              <a:gd name="connsiteY50" fmla="*/ 6327886 h 6327886"/>
              <a:gd name="connsiteX51" fmla="*/ 2153023 w 11026263"/>
              <a:gd name="connsiteY51" fmla="*/ 6327886 h 6327886"/>
              <a:gd name="connsiteX52" fmla="*/ 1462431 w 11026263"/>
              <a:gd name="connsiteY52" fmla="*/ 6327886 h 6327886"/>
              <a:gd name="connsiteX53" fmla="*/ 661576 w 11026263"/>
              <a:gd name="connsiteY53" fmla="*/ 6327886 h 6327886"/>
              <a:gd name="connsiteX54" fmla="*/ 0 w 11026263"/>
              <a:gd name="connsiteY54" fmla="*/ 6327886 h 6327886"/>
              <a:gd name="connsiteX55" fmla="*/ 0 w 11026263"/>
              <a:gd name="connsiteY55" fmla="*/ 5879181 h 6327886"/>
              <a:gd name="connsiteX56" fmla="*/ 0 w 11026263"/>
              <a:gd name="connsiteY56" fmla="*/ 5430477 h 6327886"/>
              <a:gd name="connsiteX57" fmla="*/ 0 w 11026263"/>
              <a:gd name="connsiteY57" fmla="*/ 4918493 h 6327886"/>
              <a:gd name="connsiteX58" fmla="*/ 0 w 11026263"/>
              <a:gd name="connsiteY58" fmla="*/ 4279952 h 6327886"/>
              <a:gd name="connsiteX59" fmla="*/ 0 w 11026263"/>
              <a:gd name="connsiteY59" fmla="*/ 3767968 h 6327886"/>
              <a:gd name="connsiteX60" fmla="*/ 0 w 11026263"/>
              <a:gd name="connsiteY60" fmla="*/ 3255985 h 6327886"/>
              <a:gd name="connsiteX61" fmla="*/ 0 w 11026263"/>
              <a:gd name="connsiteY61" fmla="*/ 2807280 h 6327886"/>
              <a:gd name="connsiteX62" fmla="*/ 0 w 11026263"/>
              <a:gd name="connsiteY62" fmla="*/ 2295297 h 6327886"/>
              <a:gd name="connsiteX63" fmla="*/ 0 w 11026263"/>
              <a:gd name="connsiteY63" fmla="*/ 1720034 h 6327886"/>
              <a:gd name="connsiteX64" fmla="*/ 0 w 11026263"/>
              <a:gd name="connsiteY64" fmla="*/ 1271330 h 6327886"/>
              <a:gd name="connsiteX65" fmla="*/ 0 w 11026263"/>
              <a:gd name="connsiteY65" fmla="*/ 569510 h 6327886"/>
              <a:gd name="connsiteX66" fmla="*/ 0 w 11026263"/>
              <a:gd name="connsiteY66" fmla="*/ 0 h 632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026263" h="6327886" fill="none" extrusionOk="0">
                <a:moveTo>
                  <a:pt x="0" y="0"/>
                </a:moveTo>
                <a:cubicBezTo>
                  <a:pt x="140945" y="-69"/>
                  <a:pt x="331177" y="6313"/>
                  <a:pt x="580330" y="0"/>
                </a:cubicBezTo>
                <a:cubicBezTo>
                  <a:pt x="829483" y="-6313"/>
                  <a:pt x="729716" y="20775"/>
                  <a:pt x="829871" y="0"/>
                </a:cubicBezTo>
                <a:cubicBezTo>
                  <a:pt x="930026" y="-20775"/>
                  <a:pt x="1398433" y="46996"/>
                  <a:pt x="1630726" y="0"/>
                </a:cubicBezTo>
                <a:cubicBezTo>
                  <a:pt x="1863020" y="-46996"/>
                  <a:pt x="1926129" y="33308"/>
                  <a:pt x="2100793" y="0"/>
                </a:cubicBezTo>
                <a:cubicBezTo>
                  <a:pt x="2275457" y="-33308"/>
                  <a:pt x="2342137" y="29841"/>
                  <a:pt x="2460598" y="0"/>
                </a:cubicBezTo>
                <a:cubicBezTo>
                  <a:pt x="2579059" y="-29841"/>
                  <a:pt x="2734341" y="29929"/>
                  <a:pt x="2930665" y="0"/>
                </a:cubicBezTo>
                <a:cubicBezTo>
                  <a:pt x="3126989" y="-29929"/>
                  <a:pt x="3129872" y="19552"/>
                  <a:pt x="3180206" y="0"/>
                </a:cubicBezTo>
                <a:cubicBezTo>
                  <a:pt x="3230540" y="-19552"/>
                  <a:pt x="3555795" y="69552"/>
                  <a:pt x="3870799" y="0"/>
                </a:cubicBezTo>
                <a:cubicBezTo>
                  <a:pt x="4185803" y="-69552"/>
                  <a:pt x="4240868" y="6766"/>
                  <a:pt x="4561391" y="0"/>
                </a:cubicBezTo>
                <a:cubicBezTo>
                  <a:pt x="4881914" y="-6766"/>
                  <a:pt x="4773076" y="4181"/>
                  <a:pt x="4921195" y="0"/>
                </a:cubicBezTo>
                <a:cubicBezTo>
                  <a:pt x="5069314" y="-4181"/>
                  <a:pt x="5106035" y="1952"/>
                  <a:pt x="5170737" y="0"/>
                </a:cubicBezTo>
                <a:cubicBezTo>
                  <a:pt x="5235439" y="-1952"/>
                  <a:pt x="5634425" y="69635"/>
                  <a:pt x="5751067" y="0"/>
                </a:cubicBezTo>
                <a:cubicBezTo>
                  <a:pt x="5867709" y="-69635"/>
                  <a:pt x="5991689" y="14294"/>
                  <a:pt x="6221134" y="0"/>
                </a:cubicBezTo>
                <a:cubicBezTo>
                  <a:pt x="6450579" y="-14294"/>
                  <a:pt x="6733543" y="8355"/>
                  <a:pt x="6911726" y="0"/>
                </a:cubicBezTo>
                <a:cubicBezTo>
                  <a:pt x="7089909" y="-8355"/>
                  <a:pt x="7342486" y="43237"/>
                  <a:pt x="7712581" y="0"/>
                </a:cubicBezTo>
                <a:cubicBezTo>
                  <a:pt x="8082677" y="-43237"/>
                  <a:pt x="7853499" y="13190"/>
                  <a:pt x="7962123" y="0"/>
                </a:cubicBezTo>
                <a:cubicBezTo>
                  <a:pt x="8070747" y="-13190"/>
                  <a:pt x="8158731" y="13862"/>
                  <a:pt x="8321927" y="0"/>
                </a:cubicBezTo>
                <a:cubicBezTo>
                  <a:pt x="8485123" y="-13862"/>
                  <a:pt x="8616254" y="16745"/>
                  <a:pt x="8791994" y="0"/>
                </a:cubicBezTo>
                <a:cubicBezTo>
                  <a:pt x="8967734" y="-16745"/>
                  <a:pt x="9009951" y="14813"/>
                  <a:pt x="9151798" y="0"/>
                </a:cubicBezTo>
                <a:cubicBezTo>
                  <a:pt x="9293645" y="-14813"/>
                  <a:pt x="9519925" y="23345"/>
                  <a:pt x="9732128" y="0"/>
                </a:cubicBezTo>
                <a:cubicBezTo>
                  <a:pt x="9944331" y="-23345"/>
                  <a:pt x="9913961" y="11378"/>
                  <a:pt x="9981670" y="0"/>
                </a:cubicBezTo>
                <a:cubicBezTo>
                  <a:pt x="10049379" y="-11378"/>
                  <a:pt x="10577516" y="72384"/>
                  <a:pt x="11026263" y="0"/>
                </a:cubicBezTo>
                <a:cubicBezTo>
                  <a:pt x="11089412" y="177357"/>
                  <a:pt x="10971472" y="435859"/>
                  <a:pt x="11026263" y="575262"/>
                </a:cubicBezTo>
                <a:cubicBezTo>
                  <a:pt x="11081054" y="714665"/>
                  <a:pt x="11019304" y="892359"/>
                  <a:pt x="11026263" y="1023967"/>
                </a:cubicBezTo>
                <a:cubicBezTo>
                  <a:pt x="11033222" y="1155576"/>
                  <a:pt x="11005821" y="1372479"/>
                  <a:pt x="11026263" y="1662508"/>
                </a:cubicBezTo>
                <a:cubicBezTo>
                  <a:pt x="11046705" y="1952537"/>
                  <a:pt x="11014353" y="2083803"/>
                  <a:pt x="11026263" y="2301049"/>
                </a:cubicBezTo>
                <a:cubicBezTo>
                  <a:pt x="11038173" y="2518295"/>
                  <a:pt x="10977131" y="2561276"/>
                  <a:pt x="11026263" y="2813033"/>
                </a:cubicBezTo>
                <a:cubicBezTo>
                  <a:pt x="11075395" y="3064790"/>
                  <a:pt x="10973642" y="3218599"/>
                  <a:pt x="11026263" y="3451574"/>
                </a:cubicBezTo>
                <a:cubicBezTo>
                  <a:pt x="11078884" y="3684549"/>
                  <a:pt x="11010562" y="3708541"/>
                  <a:pt x="11026263" y="3837000"/>
                </a:cubicBezTo>
                <a:cubicBezTo>
                  <a:pt x="11041964" y="3965459"/>
                  <a:pt x="10969084" y="4332529"/>
                  <a:pt x="11026263" y="4475541"/>
                </a:cubicBezTo>
                <a:cubicBezTo>
                  <a:pt x="11083442" y="4618553"/>
                  <a:pt x="10989530" y="4676139"/>
                  <a:pt x="11026263" y="4860967"/>
                </a:cubicBezTo>
                <a:cubicBezTo>
                  <a:pt x="11062996" y="5045795"/>
                  <a:pt x="11011399" y="5250054"/>
                  <a:pt x="11026263" y="5436229"/>
                </a:cubicBezTo>
                <a:cubicBezTo>
                  <a:pt x="11041127" y="5622404"/>
                  <a:pt x="11011033" y="5674569"/>
                  <a:pt x="11026263" y="5821655"/>
                </a:cubicBezTo>
                <a:cubicBezTo>
                  <a:pt x="11041493" y="5968741"/>
                  <a:pt x="10998449" y="6125851"/>
                  <a:pt x="11026263" y="6327886"/>
                </a:cubicBezTo>
                <a:cubicBezTo>
                  <a:pt x="10723061" y="6419662"/>
                  <a:pt x="10521188" y="6240014"/>
                  <a:pt x="10225408" y="6327886"/>
                </a:cubicBezTo>
                <a:cubicBezTo>
                  <a:pt x="9929629" y="6415758"/>
                  <a:pt x="9929730" y="6292150"/>
                  <a:pt x="9755341" y="6327886"/>
                </a:cubicBezTo>
                <a:cubicBezTo>
                  <a:pt x="9580952" y="6363622"/>
                  <a:pt x="9380111" y="6265104"/>
                  <a:pt x="9175011" y="6327886"/>
                </a:cubicBezTo>
                <a:cubicBezTo>
                  <a:pt x="8969911" y="6390668"/>
                  <a:pt x="8994570" y="6307687"/>
                  <a:pt x="8925470" y="6327886"/>
                </a:cubicBezTo>
                <a:cubicBezTo>
                  <a:pt x="8856370" y="6348085"/>
                  <a:pt x="8668296" y="6279015"/>
                  <a:pt x="8455403" y="6327886"/>
                </a:cubicBezTo>
                <a:cubicBezTo>
                  <a:pt x="8242510" y="6376757"/>
                  <a:pt x="7866863" y="6293507"/>
                  <a:pt x="7654548" y="6327886"/>
                </a:cubicBezTo>
                <a:cubicBezTo>
                  <a:pt x="7442234" y="6362265"/>
                  <a:pt x="7379775" y="6311223"/>
                  <a:pt x="7294743" y="6327886"/>
                </a:cubicBezTo>
                <a:cubicBezTo>
                  <a:pt x="7209711" y="6344549"/>
                  <a:pt x="6939708" y="6261971"/>
                  <a:pt x="6714414" y="6327886"/>
                </a:cubicBezTo>
                <a:cubicBezTo>
                  <a:pt x="6489120" y="6393801"/>
                  <a:pt x="6509123" y="6300228"/>
                  <a:pt x="6354609" y="6327886"/>
                </a:cubicBezTo>
                <a:cubicBezTo>
                  <a:pt x="6200095" y="6355544"/>
                  <a:pt x="5900725" y="6273459"/>
                  <a:pt x="5553755" y="6327886"/>
                </a:cubicBezTo>
                <a:cubicBezTo>
                  <a:pt x="5206785" y="6382313"/>
                  <a:pt x="5361548" y="6324203"/>
                  <a:pt x="5304213" y="6327886"/>
                </a:cubicBezTo>
                <a:cubicBezTo>
                  <a:pt x="5246878" y="6331569"/>
                  <a:pt x="5063028" y="6320915"/>
                  <a:pt x="4944408" y="6327886"/>
                </a:cubicBezTo>
                <a:cubicBezTo>
                  <a:pt x="4825788" y="6334857"/>
                  <a:pt x="4431040" y="6320113"/>
                  <a:pt x="4143554" y="6327886"/>
                </a:cubicBezTo>
                <a:cubicBezTo>
                  <a:pt x="3856068" y="6335659"/>
                  <a:pt x="3992207" y="6310486"/>
                  <a:pt x="3894012" y="6327886"/>
                </a:cubicBezTo>
                <a:cubicBezTo>
                  <a:pt x="3795817" y="6345286"/>
                  <a:pt x="3268263" y="6236050"/>
                  <a:pt x="3093157" y="6327886"/>
                </a:cubicBezTo>
                <a:cubicBezTo>
                  <a:pt x="2918052" y="6419722"/>
                  <a:pt x="2720335" y="6303964"/>
                  <a:pt x="2402565" y="6327886"/>
                </a:cubicBezTo>
                <a:cubicBezTo>
                  <a:pt x="2084795" y="6351808"/>
                  <a:pt x="2253319" y="6321149"/>
                  <a:pt x="2153023" y="6327886"/>
                </a:cubicBezTo>
                <a:cubicBezTo>
                  <a:pt x="2052727" y="6334623"/>
                  <a:pt x="1750873" y="6300669"/>
                  <a:pt x="1462431" y="6327886"/>
                </a:cubicBezTo>
                <a:cubicBezTo>
                  <a:pt x="1173989" y="6355103"/>
                  <a:pt x="905425" y="6275094"/>
                  <a:pt x="661576" y="6327886"/>
                </a:cubicBezTo>
                <a:cubicBezTo>
                  <a:pt x="417727" y="6380678"/>
                  <a:pt x="241770" y="6308406"/>
                  <a:pt x="0" y="6327886"/>
                </a:cubicBezTo>
                <a:cubicBezTo>
                  <a:pt x="-6864" y="6112826"/>
                  <a:pt x="2135" y="5979316"/>
                  <a:pt x="0" y="5879181"/>
                </a:cubicBezTo>
                <a:cubicBezTo>
                  <a:pt x="-2135" y="5779047"/>
                  <a:pt x="10183" y="5643291"/>
                  <a:pt x="0" y="5430477"/>
                </a:cubicBezTo>
                <a:cubicBezTo>
                  <a:pt x="-10183" y="5217663"/>
                  <a:pt x="23473" y="5145933"/>
                  <a:pt x="0" y="4918493"/>
                </a:cubicBezTo>
                <a:cubicBezTo>
                  <a:pt x="-23473" y="4691053"/>
                  <a:pt x="10876" y="4502999"/>
                  <a:pt x="0" y="4279952"/>
                </a:cubicBezTo>
                <a:cubicBezTo>
                  <a:pt x="-10876" y="4056905"/>
                  <a:pt x="12507" y="3974662"/>
                  <a:pt x="0" y="3767968"/>
                </a:cubicBezTo>
                <a:cubicBezTo>
                  <a:pt x="-12507" y="3561274"/>
                  <a:pt x="56397" y="3393749"/>
                  <a:pt x="0" y="3255985"/>
                </a:cubicBezTo>
                <a:cubicBezTo>
                  <a:pt x="-56397" y="3118221"/>
                  <a:pt x="5971" y="3018420"/>
                  <a:pt x="0" y="2807280"/>
                </a:cubicBezTo>
                <a:cubicBezTo>
                  <a:pt x="-5971" y="2596140"/>
                  <a:pt x="19703" y="2441951"/>
                  <a:pt x="0" y="2295297"/>
                </a:cubicBezTo>
                <a:cubicBezTo>
                  <a:pt x="-19703" y="2148643"/>
                  <a:pt x="15142" y="1899271"/>
                  <a:pt x="0" y="1720034"/>
                </a:cubicBezTo>
                <a:cubicBezTo>
                  <a:pt x="-15142" y="1540797"/>
                  <a:pt x="27869" y="1417690"/>
                  <a:pt x="0" y="1271330"/>
                </a:cubicBezTo>
                <a:cubicBezTo>
                  <a:pt x="-27869" y="1124970"/>
                  <a:pt x="67158" y="911978"/>
                  <a:pt x="0" y="569510"/>
                </a:cubicBezTo>
                <a:cubicBezTo>
                  <a:pt x="-67158" y="227042"/>
                  <a:pt x="13738" y="256470"/>
                  <a:pt x="0" y="0"/>
                </a:cubicBezTo>
                <a:close/>
              </a:path>
              <a:path w="11026263" h="6327886" stroke="0" extrusionOk="0">
                <a:moveTo>
                  <a:pt x="0" y="0"/>
                </a:moveTo>
                <a:cubicBezTo>
                  <a:pt x="283081" y="-74194"/>
                  <a:pt x="418417" y="11460"/>
                  <a:pt x="800855" y="0"/>
                </a:cubicBezTo>
                <a:cubicBezTo>
                  <a:pt x="1183293" y="-11460"/>
                  <a:pt x="1113898" y="48650"/>
                  <a:pt x="1381185" y="0"/>
                </a:cubicBezTo>
                <a:cubicBezTo>
                  <a:pt x="1648472" y="-48650"/>
                  <a:pt x="1654897" y="28550"/>
                  <a:pt x="1851252" y="0"/>
                </a:cubicBezTo>
                <a:cubicBezTo>
                  <a:pt x="2047607" y="-28550"/>
                  <a:pt x="2164623" y="14832"/>
                  <a:pt x="2431581" y="0"/>
                </a:cubicBezTo>
                <a:cubicBezTo>
                  <a:pt x="2698539" y="-14832"/>
                  <a:pt x="2719353" y="38462"/>
                  <a:pt x="2901648" y="0"/>
                </a:cubicBezTo>
                <a:cubicBezTo>
                  <a:pt x="3083943" y="-38462"/>
                  <a:pt x="3407105" y="33039"/>
                  <a:pt x="3592240" y="0"/>
                </a:cubicBezTo>
                <a:cubicBezTo>
                  <a:pt x="3777375" y="-33039"/>
                  <a:pt x="4033189" y="9372"/>
                  <a:pt x="4282833" y="0"/>
                </a:cubicBezTo>
                <a:cubicBezTo>
                  <a:pt x="4532477" y="-9372"/>
                  <a:pt x="4567064" y="25734"/>
                  <a:pt x="4642637" y="0"/>
                </a:cubicBezTo>
                <a:cubicBezTo>
                  <a:pt x="4718210" y="-25734"/>
                  <a:pt x="4878563" y="10568"/>
                  <a:pt x="5112704" y="0"/>
                </a:cubicBezTo>
                <a:cubicBezTo>
                  <a:pt x="5346845" y="-10568"/>
                  <a:pt x="5501084" y="65076"/>
                  <a:pt x="5803296" y="0"/>
                </a:cubicBezTo>
                <a:cubicBezTo>
                  <a:pt x="6105508" y="-65076"/>
                  <a:pt x="6171034" y="30094"/>
                  <a:pt x="6383626" y="0"/>
                </a:cubicBezTo>
                <a:cubicBezTo>
                  <a:pt x="6596218" y="-30094"/>
                  <a:pt x="6797702" y="53403"/>
                  <a:pt x="6963956" y="0"/>
                </a:cubicBezTo>
                <a:cubicBezTo>
                  <a:pt x="7130210" y="-53403"/>
                  <a:pt x="7160861" y="23823"/>
                  <a:pt x="7213497" y="0"/>
                </a:cubicBezTo>
                <a:cubicBezTo>
                  <a:pt x="7266133" y="-23823"/>
                  <a:pt x="7381474" y="28943"/>
                  <a:pt x="7463039" y="0"/>
                </a:cubicBezTo>
                <a:cubicBezTo>
                  <a:pt x="7544604" y="-28943"/>
                  <a:pt x="7815956" y="58020"/>
                  <a:pt x="8043369" y="0"/>
                </a:cubicBezTo>
                <a:cubicBezTo>
                  <a:pt x="8270782" y="-58020"/>
                  <a:pt x="8310997" y="2000"/>
                  <a:pt x="8513436" y="0"/>
                </a:cubicBezTo>
                <a:cubicBezTo>
                  <a:pt x="8715875" y="-2000"/>
                  <a:pt x="8660870" y="10467"/>
                  <a:pt x="8762977" y="0"/>
                </a:cubicBezTo>
                <a:cubicBezTo>
                  <a:pt x="8865084" y="-10467"/>
                  <a:pt x="9043644" y="45033"/>
                  <a:pt x="9233044" y="0"/>
                </a:cubicBezTo>
                <a:cubicBezTo>
                  <a:pt x="9422444" y="-45033"/>
                  <a:pt x="9599313" y="4976"/>
                  <a:pt x="9703111" y="0"/>
                </a:cubicBezTo>
                <a:cubicBezTo>
                  <a:pt x="9806909" y="-4976"/>
                  <a:pt x="10026903" y="8866"/>
                  <a:pt x="10173178" y="0"/>
                </a:cubicBezTo>
                <a:cubicBezTo>
                  <a:pt x="10319453" y="-8866"/>
                  <a:pt x="10746199" y="38070"/>
                  <a:pt x="11026263" y="0"/>
                </a:cubicBezTo>
                <a:cubicBezTo>
                  <a:pt x="11050552" y="145286"/>
                  <a:pt x="11008621" y="414780"/>
                  <a:pt x="11026263" y="701820"/>
                </a:cubicBezTo>
                <a:cubicBezTo>
                  <a:pt x="11043905" y="988860"/>
                  <a:pt x="10964773" y="1180323"/>
                  <a:pt x="11026263" y="1403640"/>
                </a:cubicBezTo>
                <a:cubicBezTo>
                  <a:pt x="11087753" y="1626957"/>
                  <a:pt x="10973170" y="1719085"/>
                  <a:pt x="11026263" y="1915624"/>
                </a:cubicBezTo>
                <a:cubicBezTo>
                  <a:pt x="11079356" y="2112163"/>
                  <a:pt x="10958652" y="2362377"/>
                  <a:pt x="11026263" y="2554165"/>
                </a:cubicBezTo>
                <a:cubicBezTo>
                  <a:pt x="11093874" y="2745953"/>
                  <a:pt x="10991083" y="2926614"/>
                  <a:pt x="11026263" y="3066148"/>
                </a:cubicBezTo>
                <a:cubicBezTo>
                  <a:pt x="11061443" y="3205682"/>
                  <a:pt x="11024208" y="3392744"/>
                  <a:pt x="11026263" y="3641411"/>
                </a:cubicBezTo>
                <a:cubicBezTo>
                  <a:pt x="11028318" y="3890078"/>
                  <a:pt x="11021647" y="4184956"/>
                  <a:pt x="11026263" y="4343231"/>
                </a:cubicBezTo>
                <a:cubicBezTo>
                  <a:pt x="11030879" y="4501506"/>
                  <a:pt x="11019509" y="4610261"/>
                  <a:pt x="11026263" y="4728657"/>
                </a:cubicBezTo>
                <a:cubicBezTo>
                  <a:pt x="11033017" y="4847053"/>
                  <a:pt x="11017898" y="5050069"/>
                  <a:pt x="11026263" y="5177361"/>
                </a:cubicBezTo>
                <a:cubicBezTo>
                  <a:pt x="11034628" y="5304653"/>
                  <a:pt x="10976689" y="5437124"/>
                  <a:pt x="11026263" y="5626066"/>
                </a:cubicBezTo>
                <a:cubicBezTo>
                  <a:pt x="11075837" y="5815008"/>
                  <a:pt x="10965563" y="6104161"/>
                  <a:pt x="11026263" y="6327886"/>
                </a:cubicBezTo>
                <a:cubicBezTo>
                  <a:pt x="10969911" y="6357052"/>
                  <a:pt x="10868815" y="6327505"/>
                  <a:pt x="10776721" y="6327886"/>
                </a:cubicBezTo>
                <a:cubicBezTo>
                  <a:pt x="10684627" y="6328267"/>
                  <a:pt x="10511377" y="6312203"/>
                  <a:pt x="10306654" y="6327886"/>
                </a:cubicBezTo>
                <a:cubicBezTo>
                  <a:pt x="10101931" y="6343569"/>
                  <a:pt x="9927348" y="6285392"/>
                  <a:pt x="9616062" y="6327886"/>
                </a:cubicBezTo>
                <a:cubicBezTo>
                  <a:pt x="9304776" y="6370380"/>
                  <a:pt x="9467801" y="6315253"/>
                  <a:pt x="9366520" y="6327886"/>
                </a:cubicBezTo>
                <a:cubicBezTo>
                  <a:pt x="9265239" y="6340519"/>
                  <a:pt x="9226990" y="6321599"/>
                  <a:pt x="9116979" y="6327886"/>
                </a:cubicBezTo>
                <a:cubicBezTo>
                  <a:pt x="9006968" y="6334173"/>
                  <a:pt x="8636307" y="6253261"/>
                  <a:pt x="8316124" y="6327886"/>
                </a:cubicBezTo>
                <a:cubicBezTo>
                  <a:pt x="7995941" y="6402511"/>
                  <a:pt x="8123180" y="6292288"/>
                  <a:pt x="7956319" y="6327886"/>
                </a:cubicBezTo>
                <a:cubicBezTo>
                  <a:pt x="7789459" y="6363484"/>
                  <a:pt x="7544399" y="6325685"/>
                  <a:pt x="7155464" y="6327886"/>
                </a:cubicBezTo>
                <a:cubicBezTo>
                  <a:pt x="6766530" y="6330087"/>
                  <a:pt x="6675113" y="6307521"/>
                  <a:pt x="6464872" y="6327886"/>
                </a:cubicBezTo>
                <a:cubicBezTo>
                  <a:pt x="6254631" y="6348251"/>
                  <a:pt x="6083695" y="6305235"/>
                  <a:pt x="5774280" y="6327886"/>
                </a:cubicBezTo>
                <a:cubicBezTo>
                  <a:pt x="5464865" y="6350537"/>
                  <a:pt x="5485103" y="6317038"/>
                  <a:pt x="5304213" y="6327886"/>
                </a:cubicBezTo>
                <a:cubicBezTo>
                  <a:pt x="5123323" y="6338734"/>
                  <a:pt x="4861900" y="6243185"/>
                  <a:pt x="4503358" y="6327886"/>
                </a:cubicBezTo>
                <a:cubicBezTo>
                  <a:pt x="4144817" y="6412587"/>
                  <a:pt x="4127950" y="6297633"/>
                  <a:pt x="3923028" y="6327886"/>
                </a:cubicBezTo>
                <a:cubicBezTo>
                  <a:pt x="3718106" y="6358139"/>
                  <a:pt x="3613310" y="6314335"/>
                  <a:pt x="3342699" y="6327886"/>
                </a:cubicBezTo>
                <a:cubicBezTo>
                  <a:pt x="3072088" y="6341437"/>
                  <a:pt x="2846185" y="6248625"/>
                  <a:pt x="2652106" y="6327886"/>
                </a:cubicBezTo>
                <a:cubicBezTo>
                  <a:pt x="2458027" y="6407147"/>
                  <a:pt x="2152080" y="6324171"/>
                  <a:pt x="1961514" y="6327886"/>
                </a:cubicBezTo>
                <a:cubicBezTo>
                  <a:pt x="1770948" y="6331601"/>
                  <a:pt x="1527401" y="6319724"/>
                  <a:pt x="1381185" y="6327886"/>
                </a:cubicBezTo>
                <a:cubicBezTo>
                  <a:pt x="1234969" y="6336048"/>
                  <a:pt x="1196044" y="6294144"/>
                  <a:pt x="1021380" y="6327886"/>
                </a:cubicBezTo>
                <a:cubicBezTo>
                  <a:pt x="846717" y="6361628"/>
                  <a:pt x="297917" y="6262312"/>
                  <a:pt x="0" y="6327886"/>
                </a:cubicBezTo>
                <a:cubicBezTo>
                  <a:pt x="-437" y="6143438"/>
                  <a:pt x="20438" y="6003938"/>
                  <a:pt x="0" y="5879181"/>
                </a:cubicBezTo>
                <a:cubicBezTo>
                  <a:pt x="-20438" y="5754424"/>
                  <a:pt x="42836" y="5498977"/>
                  <a:pt x="0" y="5240640"/>
                </a:cubicBezTo>
                <a:cubicBezTo>
                  <a:pt x="-42836" y="4982303"/>
                  <a:pt x="29621" y="4962066"/>
                  <a:pt x="0" y="4728657"/>
                </a:cubicBezTo>
                <a:cubicBezTo>
                  <a:pt x="-29621" y="4495248"/>
                  <a:pt x="52119" y="4311396"/>
                  <a:pt x="0" y="4153394"/>
                </a:cubicBezTo>
                <a:cubicBezTo>
                  <a:pt x="-52119" y="3995392"/>
                  <a:pt x="45050" y="3815918"/>
                  <a:pt x="0" y="3704690"/>
                </a:cubicBezTo>
                <a:cubicBezTo>
                  <a:pt x="-45050" y="3593462"/>
                  <a:pt x="42485" y="3444077"/>
                  <a:pt x="0" y="3255985"/>
                </a:cubicBezTo>
                <a:cubicBezTo>
                  <a:pt x="-42485" y="3067894"/>
                  <a:pt x="64494" y="2888717"/>
                  <a:pt x="0" y="2617444"/>
                </a:cubicBezTo>
                <a:cubicBezTo>
                  <a:pt x="-64494" y="2346171"/>
                  <a:pt x="28577" y="2228212"/>
                  <a:pt x="0" y="1915624"/>
                </a:cubicBezTo>
                <a:cubicBezTo>
                  <a:pt x="-28577" y="1603036"/>
                  <a:pt x="20046" y="1540934"/>
                  <a:pt x="0" y="1403640"/>
                </a:cubicBezTo>
                <a:cubicBezTo>
                  <a:pt x="-20046" y="1266346"/>
                  <a:pt x="48715" y="1092377"/>
                  <a:pt x="0" y="954936"/>
                </a:cubicBezTo>
                <a:cubicBezTo>
                  <a:pt x="-48715" y="817495"/>
                  <a:pt x="45793" y="654583"/>
                  <a:pt x="0" y="569510"/>
                </a:cubicBezTo>
                <a:cubicBezTo>
                  <a:pt x="-45793" y="484437"/>
                  <a:pt x="32942" y="19270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10000"/>
              </a:lnSpc>
              <a:spcAft>
                <a:spcPts val="300"/>
              </a:spcAft>
            </a:pPr>
            <a:r>
              <a:rPr lang="de-DE" sz="1700" b="1" i="1" dirty="0">
                <a:latin typeface="Calibri" panose="020F0502020204030204" pitchFamily="34" charset="0"/>
                <a:ea typeface="Calibri" panose="020F0502020204030204" pitchFamily="34" charset="0"/>
                <a:cs typeface="Times New Roman" panose="02020603050405020304" pitchFamily="18" charset="0"/>
              </a:rPr>
              <a:t>Hallo, ich bin Eugène </a:t>
            </a:r>
            <a:r>
              <a:rPr lang="de-DE" sz="1700" b="1" i="1" dirty="0" err="1">
                <a:latin typeface="Calibri" panose="020F0502020204030204" pitchFamily="34" charset="0"/>
                <a:ea typeface="Calibri" panose="020F0502020204030204" pitchFamily="34" charset="0"/>
                <a:cs typeface="Times New Roman" panose="02020603050405020304" pitchFamily="18" charset="0"/>
              </a:rPr>
              <a:t>Volcy</a:t>
            </a:r>
            <a:r>
              <a:rPr lang="de-DE" sz="1700" b="1" i="1" dirty="0">
                <a:latin typeface="Calibri" panose="020F0502020204030204" pitchFamily="34" charset="0"/>
                <a:ea typeface="Calibri" panose="020F0502020204030204" pitchFamily="34" charset="0"/>
                <a:cs typeface="Times New Roman" panose="02020603050405020304" pitchFamily="18" charset="0"/>
              </a:rPr>
              <a:t> </a:t>
            </a:r>
            <a:r>
              <a:rPr lang="de-DE" sz="1700" b="1" i="1" dirty="0" err="1">
                <a:latin typeface="Calibri" panose="020F0502020204030204" pitchFamily="34" charset="0"/>
                <a:ea typeface="Calibri" panose="020F0502020204030204" pitchFamily="34" charset="0"/>
                <a:cs typeface="Times New Roman" panose="02020603050405020304" pitchFamily="18" charset="0"/>
              </a:rPr>
              <a:t>Focard</a:t>
            </a:r>
            <a:r>
              <a:rPr lang="de-DE" sz="1700" b="1" i="1" dirty="0">
                <a:latin typeface="Calibri" panose="020F0502020204030204" pitchFamily="34" charset="0"/>
                <a:ea typeface="Calibri" panose="020F0502020204030204" pitchFamily="34" charset="0"/>
                <a:cs typeface="Times New Roman" panose="02020603050405020304" pitchFamily="18" charset="0"/>
              </a:rPr>
              <a:t>. </a:t>
            </a:r>
            <a:r>
              <a:rPr lang="de-DE" sz="1700" i="1" dirty="0">
                <a:latin typeface="Calibri" panose="020F0502020204030204" pitchFamily="34" charset="0"/>
                <a:ea typeface="Calibri" panose="020F0502020204030204" pitchFamily="34" charset="0"/>
                <a:cs typeface="Times New Roman" panose="02020603050405020304" pitchFamily="18" charset="0"/>
              </a:rPr>
              <a:t>Ich lebe jetzt schon einige Zeit auf dieser Insel, aber geboren wurde ich auf Mauritius. Ich liebe die Natur, ich forsche gern. Außerdem beschäftige ich mich mit Geschichte. Und ich liebe unsere französische Sprache, schreibe Gedichte. Ja, ich habe recht viele Interessen. Und natürlich beschäftige ich mich auch mit der Kreolischen Sprache hier auf unserer Insel. </a:t>
            </a:r>
          </a:p>
          <a:p>
            <a:pPr algn="just">
              <a:lnSpc>
                <a:spcPct val="110000"/>
              </a:lnSpc>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Aber eigentlich bin ich Rechtsanwalt. Und als Rechtsanwalt ist die Sprache ja nicht ganz unwesentlich. Beweisführung … das will schon gekonnt sein! Die richtigen Argumente finden und Tatsachen so formulieren, dass ein Prozess auch gewonnen werden kann.</a:t>
            </a:r>
          </a:p>
          <a:p>
            <a:pPr algn="just">
              <a:lnSpc>
                <a:spcPct val="110000"/>
              </a:lnSpc>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Gerade jetzt habe ich von einer wirklich heiklen Angelegenheit gehört: Der hochangesehene Leiter des Königsgartens erhebt Anspruch auf die Entdeckung der Vanillebestäubung. Bisher wurde erzählt, dass der damalige Sklavenjunge Edmond dies geschafft hätte. Das sagt ja auch </a:t>
            </a:r>
            <a:r>
              <a:rPr lang="de-DE" sz="1700" i="1" dirty="0" err="1">
                <a:latin typeface="Calibri" panose="020F0502020204030204" pitchFamily="34" charset="0"/>
                <a:ea typeface="Calibri" panose="020F0502020204030204" pitchFamily="34" charset="0"/>
                <a:cs typeface="Times New Roman" panose="02020603050405020304" pitchFamily="18" charset="0"/>
              </a:rPr>
              <a:t>Féréol</a:t>
            </a:r>
            <a:r>
              <a:rPr lang="de-DE" sz="1700" i="1" dirty="0">
                <a:latin typeface="Calibri" panose="020F0502020204030204" pitchFamily="34" charset="0"/>
                <a:ea typeface="Calibri" panose="020F0502020204030204" pitchFamily="34" charset="0"/>
                <a:cs typeface="Times New Roman" panose="02020603050405020304" pitchFamily="18" charset="0"/>
              </a:rPr>
              <a:t> </a:t>
            </a:r>
            <a:r>
              <a:rPr lang="de-DE" sz="1700" i="1" dirty="0" err="1">
                <a:latin typeface="Calibri" panose="020F0502020204030204" pitchFamily="34" charset="0"/>
                <a:ea typeface="Calibri" panose="020F0502020204030204" pitchFamily="34" charset="0"/>
                <a:cs typeface="Times New Roman" panose="02020603050405020304" pitchFamily="18" charset="0"/>
              </a:rPr>
              <a:t>Bellier</a:t>
            </a:r>
            <a:r>
              <a:rPr lang="de-DE" sz="1700" i="1" dirty="0">
                <a:latin typeface="Calibri" panose="020F0502020204030204" pitchFamily="34" charset="0"/>
                <a:ea typeface="Calibri" panose="020F0502020204030204" pitchFamily="34" charset="0"/>
                <a:cs typeface="Times New Roman" panose="02020603050405020304" pitchFamily="18" charset="0"/>
              </a:rPr>
              <a:t>-Beaumont, sein damaliger Herr. Wenn das stimmt, hat der junge Sklave ganz schön viel Reichtum auf unsere Insel gebracht. Nur er, er hat nichts davon gehabt. Aber die Landbesitzer, die verkaufen jetzt ihre Vanille für gutes Geld überall hin.</a:t>
            </a:r>
          </a:p>
          <a:p>
            <a:pPr algn="just">
              <a:lnSpc>
                <a:spcPct val="110000"/>
              </a:lnSpc>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Gut, Edmond ist dann auf die schiefe Bahn geraten und saß mehrere Jahre im Gefängnis. Naja, die können ja kaum von dem leben, was sie jetzt verdienen, die ehemaligen Sklaven. Aber ihm jetzt auch noch seine Entdeckung streitig zu machen?</a:t>
            </a:r>
          </a:p>
          <a:p>
            <a:pPr algn="just">
              <a:lnSpc>
                <a:spcPct val="110000"/>
              </a:lnSpc>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Ich weiß nicht so recht. Richard ist ein sehr angesehener Mann - und mächtig! Ich meine, er kennt recht viele einflussreiche Leute, nicht nur bei uns, sondern auch in Paris! Er ist ein hoher Beamter, der für seine Leistungen zum Ritter geschlagen wurde. Unter seiner Führung ist der Königsgarten in unserer Hauptstadt Saint Denis so richtig aufgeblüht. Als er die Leitung dieses Gartens von seinem Vorgänger Nicolas </a:t>
            </a:r>
            <a:r>
              <a:rPr lang="de-DE" sz="1700" i="1" dirty="0" err="1">
                <a:latin typeface="Calibri" panose="020F0502020204030204" pitchFamily="34" charset="0"/>
                <a:ea typeface="Calibri" panose="020F0502020204030204" pitchFamily="34" charset="0"/>
                <a:cs typeface="Times New Roman" panose="02020603050405020304" pitchFamily="18" charset="0"/>
              </a:rPr>
              <a:t>Bréon</a:t>
            </a:r>
            <a:r>
              <a:rPr lang="de-DE" sz="1700" i="1" dirty="0">
                <a:latin typeface="Calibri" panose="020F0502020204030204" pitchFamily="34" charset="0"/>
                <a:ea typeface="Calibri" panose="020F0502020204030204" pitchFamily="34" charset="0"/>
                <a:cs typeface="Times New Roman" panose="02020603050405020304" pitchFamily="18" charset="0"/>
              </a:rPr>
              <a:t> übernommen hatte, waren da nur ein paar wenige Pflanzen. Doch jetzt! Jetzt wachsen in diesem Garten an die 3000 verschiedenen Pflanzen!</a:t>
            </a:r>
          </a:p>
          <a:p>
            <a:pPr algn="just">
              <a:lnSpc>
                <a:spcPct val="110000"/>
              </a:lnSpc>
              <a:spcAft>
                <a:spcPts val="300"/>
              </a:spcAft>
            </a:pPr>
            <a:r>
              <a:rPr lang="de-DE" sz="1700" i="1" dirty="0">
                <a:latin typeface="Calibri" panose="020F0502020204030204" pitchFamily="34" charset="0"/>
                <a:ea typeface="Calibri" panose="020F0502020204030204" pitchFamily="34" charset="0"/>
                <a:cs typeface="Times New Roman" panose="02020603050405020304" pitchFamily="18" charset="0"/>
              </a:rPr>
              <a:t>Ob ich es mir mit diesem Mann anlegen soll? Andererseits wird Edmond </a:t>
            </a:r>
            <a:r>
              <a:rPr lang="de-DE" sz="1700" i="1" dirty="0" err="1">
                <a:latin typeface="Calibri" panose="020F0502020204030204" pitchFamily="34" charset="0"/>
                <a:ea typeface="Calibri" panose="020F0502020204030204" pitchFamily="34" charset="0"/>
                <a:cs typeface="Times New Roman" panose="02020603050405020304" pitchFamily="18" charset="0"/>
              </a:rPr>
              <a:t>Albius</a:t>
            </a:r>
            <a:r>
              <a:rPr lang="de-DE" sz="1700" i="1" dirty="0">
                <a:latin typeface="Calibri" panose="020F0502020204030204" pitchFamily="34" charset="0"/>
                <a:ea typeface="Calibri" panose="020F0502020204030204" pitchFamily="34" charset="0"/>
                <a:cs typeface="Times New Roman" panose="02020603050405020304" pitchFamily="18" charset="0"/>
              </a:rPr>
              <a:t> einen erfahrenen Anwalt brauchen. </a:t>
            </a:r>
            <a:r>
              <a:rPr lang="de-DE" sz="1700" i="1" dirty="0" err="1">
                <a:latin typeface="Calibri" panose="020F0502020204030204" pitchFamily="34" charset="0"/>
                <a:ea typeface="Calibri" panose="020F0502020204030204" pitchFamily="34" charset="0"/>
                <a:cs typeface="Times New Roman" panose="02020603050405020304" pitchFamily="18" charset="0"/>
              </a:rPr>
              <a:t>Hmmm</a:t>
            </a:r>
            <a:r>
              <a:rPr lang="de-DE" sz="1700" i="1" dirty="0">
                <a:latin typeface="Calibri" panose="020F0502020204030204" pitchFamily="34" charset="0"/>
                <a:ea typeface="Calibri" panose="020F0502020204030204" pitchFamily="34" charset="0"/>
                <a:cs typeface="Times New Roman" panose="02020603050405020304" pitchFamily="18" charset="0"/>
              </a:rPr>
              <a:t>, was mache ich bloß?</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557686" y="1825624"/>
            <a:ext cx="10408536"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Ich bin Jean </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Michel Claude Richard. </a:t>
            </a:r>
            <a:r>
              <a:rPr lang="de-DE" sz="2400" i="1" dirty="0">
                <a:latin typeface="Calibri" panose="020F0502020204030204" pitchFamily="34" charset="0"/>
                <a:ea typeface="Calibri" panose="020F0502020204030204" pitchFamily="34" charset="0"/>
                <a:cs typeface="Times New Roman" panose="02020603050405020304" pitchFamily="18" charset="0"/>
              </a:rPr>
              <a:t>Ich bin ein einflussreicher Mann. Und das verdienter Weise. Ich habe mein Lebtag lang hart gearbeitet. Ich war in Senegal und habe dort schon als Botaniker gearbeitet. Unter meiner Leitung wurden eine Reihe neuer Arten in den Senegal eingeführt, darunter Bananen, Maniok, Orangen, Zuckerrohr und Kaffee. Ja, und dafür habe ich dann auch den Ritterorden erhalten</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i="1" dirty="0">
              <a:latin typeface="Calibri" panose="020F0502020204030204" pitchFamily="34" charset="0"/>
              <a:cs typeface="Times New Roman" panose="02020603050405020304" pitchFamily="18" charset="0"/>
            </a:endParaRPr>
          </a:p>
        </p:txBody>
      </p:sp>
      <p:pic>
        <p:nvPicPr>
          <p:cNvPr id="18" name="Image 1">
            <a:extLst>
              <a:ext uri="{FF2B5EF4-FFF2-40B4-BE49-F238E27FC236}">
                <a16:creationId xmlns:a16="http://schemas.microsoft.com/office/drawing/2014/main" id="{2BED3391-B978-4018-A0E2-EEE195B46A89}"/>
              </a:ext>
            </a:extLst>
          </p:cNvPr>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5778" y="1858691"/>
            <a:ext cx="1190625" cy="1524000"/>
          </a:xfrm>
          <a:prstGeom prst="rect">
            <a:avLst/>
          </a:prstGeom>
        </p:spPr>
      </p:pic>
      <p:pic>
        <p:nvPicPr>
          <p:cNvPr id="9" name="Grafik 633" descr="Aquarell, Pinselstrich, Farbe, Abstrakt, Textur, Bürste">
            <a:extLst>
              <a:ext uri="{FF2B5EF4-FFF2-40B4-BE49-F238E27FC236}">
                <a16:creationId xmlns:a16="http://schemas.microsoft.com/office/drawing/2014/main" id="{2565AD94-E0A0-4D59-98C5-D712085491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xfrm>
            <a:off x="838200" y="560788"/>
            <a:ext cx="11128022" cy="836809"/>
          </a:xfrm>
          <a:noFill/>
        </p:spPr>
        <p:txBody>
          <a:bodyPr>
            <a:normAutofit fontScale="90000"/>
          </a:bodyPr>
          <a:lstStyle/>
          <a:p>
            <a:r>
              <a:rPr lang="de-DE" dirty="0"/>
              <a:t>Person 4: Jean-Michel Claude Richard, Botaniker</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702792" y="4094360"/>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1050189" y="4620386"/>
            <a:ext cx="96471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a:t>
            </a:r>
          </a:p>
        </p:txBody>
      </p:sp>
      <p:sp>
        <p:nvSpPr>
          <p:cNvPr id="7" name="TextBox 6">
            <a:extLst>
              <a:ext uri="{FF2B5EF4-FFF2-40B4-BE49-F238E27FC236}">
                <a16:creationId xmlns:a16="http://schemas.microsoft.com/office/drawing/2014/main" id="{05EEBCD6-A48C-4A5F-87F0-D61331D5EEFF}"/>
              </a:ext>
            </a:extLst>
          </p:cNvPr>
          <p:cNvSpPr txBox="1"/>
          <p:nvPr/>
        </p:nvSpPr>
        <p:spPr>
          <a:xfrm>
            <a:off x="310443" y="1913163"/>
            <a:ext cx="9931738" cy="4801314"/>
          </a:xfrm>
          <a:custGeom>
            <a:avLst/>
            <a:gdLst>
              <a:gd name="connsiteX0" fmla="*/ 0 w 9931738"/>
              <a:gd name="connsiteY0" fmla="*/ 0 h 4801314"/>
              <a:gd name="connsiteX1" fmla="*/ 683537 w 9931738"/>
              <a:gd name="connsiteY1" fmla="*/ 0 h 4801314"/>
              <a:gd name="connsiteX2" fmla="*/ 1069122 w 9931738"/>
              <a:gd name="connsiteY2" fmla="*/ 0 h 4801314"/>
              <a:gd name="connsiteX3" fmla="*/ 1355390 w 9931738"/>
              <a:gd name="connsiteY3" fmla="*/ 0 h 4801314"/>
              <a:gd name="connsiteX4" fmla="*/ 2138245 w 9931738"/>
              <a:gd name="connsiteY4" fmla="*/ 0 h 4801314"/>
              <a:gd name="connsiteX5" fmla="*/ 2623147 w 9931738"/>
              <a:gd name="connsiteY5" fmla="*/ 0 h 4801314"/>
              <a:gd name="connsiteX6" fmla="*/ 3008732 w 9931738"/>
              <a:gd name="connsiteY6" fmla="*/ 0 h 4801314"/>
              <a:gd name="connsiteX7" fmla="*/ 3394318 w 9931738"/>
              <a:gd name="connsiteY7" fmla="*/ 0 h 4801314"/>
              <a:gd name="connsiteX8" fmla="*/ 3978537 w 9931738"/>
              <a:gd name="connsiteY8" fmla="*/ 0 h 4801314"/>
              <a:gd name="connsiteX9" fmla="*/ 4562757 w 9931738"/>
              <a:gd name="connsiteY9" fmla="*/ 0 h 4801314"/>
              <a:gd name="connsiteX10" fmla="*/ 4849025 w 9931738"/>
              <a:gd name="connsiteY10" fmla="*/ 0 h 4801314"/>
              <a:gd name="connsiteX11" fmla="*/ 5333928 w 9931738"/>
              <a:gd name="connsiteY11" fmla="*/ 0 h 4801314"/>
              <a:gd name="connsiteX12" fmla="*/ 5719513 w 9931738"/>
              <a:gd name="connsiteY12" fmla="*/ 0 h 4801314"/>
              <a:gd name="connsiteX13" fmla="*/ 6502367 w 9931738"/>
              <a:gd name="connsiteY13" fmla="*/ 0 h 4801314"/>
              <a:gd name="connsiteX14" fmla="*/ 7086587 w 9931738"/>
              <a:gd name="connsiteY14" fmla="*/ 0 h 4801314"/>
              <a:gd name="connsiteX15" fmla="*/ 7670807 w 9931738"/>
              <a:gd name="connsiteY15" fmla="*/ 0 h 4801314"/>
              <a:gd name="connsiteX16" fmla="*/ 7957075 w 9931738"/>
              <a:gd name="connsiteY16" fmla="*/ 0 h 4801314"/>
              <a:gd name="connsiteX17" fmla="*/ 8441977 w 9931738"/>
              <a:gd name="connsiteY17" fmla="*/ 0 h 4801314"/>
              <a:gd name="connsiteX18" fmla="*/ 9026197 w 9931738"/>
              <a:gd name="connsiteY18" fmla="*/ 0 h 4801314"/>
              <a:gd name="connsiteX19" fmla="*/ 9312465 w 9931738"/>
              <a:gd name="connsiteY19" fmla="*/ 0 h 4801314"/>
              <a:gd name="connsiteX20" fmla="*/ 9931738 w 9931738"/>
              <a:gd name="connsiteY20" fmla="*/ 0 h 4801314"/>
              <a:gd name="connsiteX21" fmla="*/ 9931738 w 9931738"/>
              <a:gd name="connsiteY21" fmla="*/ 389440 h 4801314"/>
              <a:gd name="connsiteX22" fmla="*/ 9931738 w 9931738"/>
              <a:gd name="connsiteY22" fmla="*/ 922919 h 4801314"/>
              <a:gd name="connsiteX23" fmla="*/ 9931738 w 9931738"/>
              <a:gd name="connsiteY23" fmla="*/ 1552425 h 4801314"/>
              <a:gd name="connsiteX24" fmla="*/ 9931738 w 9931738"/>
              <a:gd name="connsiteY24" fmla="*/ 2085904 h 4801314"/>
              <a:gd name="connsiteX25" fmla="*/ 9931738 w 9931738"/>
              <a:gd name="connsiteY25" fmla="*/ 2667397 h 4801314"/>
              <a:gd name="connsiteX26" fmla="*/ 9931738 w 9931738"/>
              <a:gd name="connsiteY26" fmla="*/ 3200876 h 4801314"/>
              <a:gd name="connsiteX27" fmla="*/ 9931738 w 9931738"/>
              <a:gd name="connsiteY27" fmla="*/ 3590316 h 4801314"/>
              <a:gd name="connsiteX28" fmla="*/ 9931738 w 9931738"/>
              <a:gd name="connsiteY28" fmla="*/ 4171808 h 4801314"/>
              <a:gd name="connsiteX29" fmla="*/ 9931738 w 9931738"/>
              <a:gd name="connsiteY29" fmla="*/ 4801314 h 4801314"/>
              <a:gd name="connsiteX30" fmla="*/ 9248201 w 9931738"/>
              <a:gd name="connsiteY30" fmla="*/ 4801314 h 4801314"/>
              <a:gd name="connsiteX31" fmla="*/ 8564663 w 9931738"/>
              <a:gd name="connsiteY31" fmla="*/ 4801314 h 4801314"/>
              <a:gd name="connsiteX32" fmla="*/ 7881126 w 9931738"/>
              <a:gd name="connsiteY32" fmla="*/ 4801314 h 4801314"/>
              <a:gd name="connsiteX33" fmla="*/ 7594858 w 9931738"/>
              <a:gd name="connsiteY33" fmla="*/ 4801314 h 4801314"/>
              <a:gd name="connsiteX34" fmla="*/ 7308591 w 9931738"/>
              <a:gd name="connsiteY34" fmla="*/ 4801314 h 4801314"/>
              <a:gd name="connsiteX35" fmla="*/ 6525736 w 9931738"/>
              <a:gd name="connsiteY35" fmla="*/ 4801314 h 4801314"/>
              <a:gd name="connsiteX36" fmla="*/ 6140151 w 9931738"/>
              <a:gd name="connsiteY36" fmla="*/ 4801314 h 4801314"/>
              <a:gd name="connsiteX37" fmla="*/ 5555931 w 9931738"/>
              <a:gd name="connsiteY37" fmla="*/ 4801314 h 4801314"/>
              <a:gd name="connsiteX38" fmla="*/ 5071029 w 9931738"/>
              <a:gd name="connsiteY38" fmla="*/ 4801314 h 4801314"/>
              <a:gd name="connsiteX39" fmla="*/ 4685443 w 9931738"/>
              <a:gd name="connsiteY39" fmla="*/ 4801314 h 4801314"/>
              <a:gd name="connsiteX40" fmla="*/ 4299858 w 9931738"/>
              <a:gd name="connsiteY40" fmla="*/ 4801314 h 4801314"/>
              <a:gd name="connsiteX41" fmla="*/ 3914273 w 9931738"/>
              <a:gd name="connsiteY41" fmla="*/ 4801314 h 4801314"/>
              <a:gd name="connsiteX42" fmla="*/ 3628005 w 9931738"/>
              <a:gd name="connsiteY42" fmla="*/ 4801314 h 4801314"/>
              <a:gd name="connsiteX43" fmla="*/ 3043786 w 9931738"/>
              <a:gd name="connsiteY43" fmla="*/ 4801314 h 4801314"/>
              <a:gd name="connsiteX44" fmla="*/ 2558883 w 9931738"/>
              <a:gd name="connsiteY44" fmla="*/ 4801314 h 4801314"/>
              <a:gd name="connsiteX45" fmla="*/ 1776028 w 9931738"/>
              <a:gd name="connsiteY45" fmla="*/ 4801314 h 4801314"/>
              <a:gd name="connsiteX46" fmla="*/ 1092491 w 9931738"/>
              <a:gd name="connsiteY46" fmla="*/ 4801314 h 4801314"/>
              <a:gd name="connsiteX47" fmla="*/ 508271 w 9931738"/>
              <a:gd name="connsiteY47" fmla="*/ 4801314 h 4801314"/>
              <a:gd name="connsiteX48" fmla="*/ 0 w 9931738"/>
              <a:gd name="connsiteY48" fmla="*/ 4801314 h 4801314"/>
              <a:gd name="connsiteX49" fmla="*/ 0 w 9931738"/>
              <a:gd name="connsiteY49" fmla="*/ 4171808 h 4801314"/>
              <a:gd name="connsiteX50" fmla="*/ 0 w 9931738"/>
              <a:gd name="connsiteY50" fmla="*/ 3590316 h 4801314"/>
              <a:gd name="connsiteX51" fmla="*/ 0 w 9931738"/>
              <a:gd name="connsiteY51" fmla="*/ 3008823 h 4801314"/>
              <a:gd name="connsiteX52" fmla="*/ 0 w 9931738"/>
              <a:gd name="connsiteY52" fmla="*/ 2523357 h 4801314"/>
              <a:gd name="connsiteX53" fmla="*/ 0 w 9931738"/>
              <a:gd name="connsiteY53" fmla="*/ 1941865 h 4801314"/>
              <a:gd name="connsiteX54" fmla="*/ 0 w 9931738"/>
              <a:gd name="connsiteY54" fmla="*/ 1504412 h 4801314"/>
              <a:gd name="connsiteX55" fmla="*/ 0 w 9931738"/>
              <a:gd name="connsiteY55" fmla="*/ 970932 h 4801314"/>
              <a:gd name="connsiteX56" fmla="*/ 0 w 9931738"/>
              <a:gd name="connsiteY56"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931738" h="4801314" fill="none" extrusionOk="0">
                <a:moveTo>
                  <a:pt x="0" y="0"/>
                </a:moveTo>
                <a:cubicBezTo>
                  <a:pt x="235829" y="-42835"/>
                  <a:pt x="537268" y="2222"/>
                  <a:pt x="683537" y="0"/>
                </a:cubicBezTo>
                <a:cubicBezTo>
                  <a:pt x="829806" y="-2222"/>
                  <a:pt x="977960" y="23361"/>
                  <a:pt x="1069122" y="0"/>
                </a:cubicBezTo>
                <a:cubicBezTo>
                  <a:pt x="1160284" y="-23361"/>
                  <a:pt x="1267854" y="4622"/>
                  <a:pt x="1355390" y="0"/>
                </a:cubicBezTo>
                <a:cubicBezTo>
                  <a:pt x="1442926" y="-4622"/>
                  <a:pt x="1847156" y="34684"/>
                  <a:pt x="2138245" y="0"/>
                </a:cubicBezTo>
                <a:cubicBezTo>
                  <a:pt x="2429334" y="-34684"/>
                  <a:pt x="2476465" y="39991"/>
                  <a:pt x="2623147" y="0"/>
                </a:cubicBezTo>
                <a:cubicBezTo>
                  <a:pt x="2769829" y="-39991"/>
                  <a:pt x="2930752" y="10832"/>
                  <a:pt x="3008732" y="0"/>
                </a:cubicBezTo>
                <a:cubicBezTo>
                  <a:pt x="3086712" y="-10832"/>
                  <a:pt x="3244236" y="37621"/>
                  <a:pt x="3394318" y="0"/>
                </a:cubicBezTo>
                <a:cubicBezTo>
                  <a:pt x="3544400" y="-37621"/>
                  <a:pt x="3704342" y="9990"/>
                  <a:pt x="3978537" y="0"/>
                </a:cubicBezTo>
                <a:cubicBezTo>
                  <a:pt x="4252732" y="-9990"/>
                  <a:pt x="4428926" y="68784"/>
                  <a:pt x="4562757" y="0"/>
                </a:cubicBezTo>
                <a:cubicBezTo>
                  <a:pt x="4696588" y="-68784"/>
                  <a:pt x="4751778" y="25486"/>
                  <a:pt x="4849025" y="0"/>
                </a:cubicBezTo>
                <a:cubicBezTo>
                  <a:pt x="4946272" y="-25486"/>
                  <a:pt x="5122599" y="26670"/>
                  <a:pt x="5333928" y="0"/>
                </a:cubicBezTo>
                <a:cubicBezTo>
                  <a:pt x="5545257" y="-26670"/>
                  <a:pt x="5606953" y="45035"/>
                  <a:pt x="5719513" y="0"/>
                </a:cubicBezTo>
                <a:cubicBezTo>
                  <a:pt x="5832074" y="-45035"/>
                  <a:pt x="6208022" y="44502"/>
                  <a:pt x="6502367" y="0"/>
                </a:cubicBezTo>
                <a:cubicBezTo>
                  <a:pt x="6796712" y="-44502"/>
                  <a:pt x="6873077" y="17035"/>
                  <a:pt x="7086587" y="0"/>
                </a:cubicBezTo>
                <a:cubicBezTo>
                  <a:pt x="7300097" y="-17035"/>
                  <a:pt x="7520182" y="54088"/>
                  <a:pt x="7670807" y="0"/>
                </a:cubicBezTo>
                <a:cubicBezTo>
                  <a:pt x="7821432" y="-54088"/>
                  <a:pt x="7879422" y="7928"/>
                  <a:pt x="7957075" y="0"/>
                </a:cubicBezTo>
                <a:cubicBezTo>
                  <a:pt x="8034728" y="-7928"/>
                  <a:pt x="8227465" y="14270"/>
                  <a:pt x="8441977" y="0"/>
                </a:cubicBezTo>
                <a:cubicBezTo>
                  <a:pt x="8656489" y="-14270"/>
                  <a:pt x="8739289" y="21985"/>
                  <a:pt x="9026197" y="0"/>
                </a:cubicBezTo>
                <a:cubicBezTo>
                  <a:pt x="9313105" y="-21985"/>
                  <a:pt x="9175140" y="19276"/>
                  <a:pt x="9312465" y="0"/>
                </a:cubicBezTo>
                <a:cubicBezTo>
                  <a:pt x="9449790" y="-19276"/>
                  <a:pt x="9697629" y="45650"/>
                  <a:pt x="9931738" y="0"/>
                </a:cubicBezTo>
                <a:cubicBezTo>
                  <a:pt x="9933344" y="187016"/>
                  <a:pt x="9922592" y="242837"/>
                  <a:pt x="9931738" y="389440"/>
                </a:cubicBezTo>
                <a:cubicBezTo>
                  <a:pt x="9940884" y="536043"/>
                  <a:pt x="9928400" y="700628"/>
                  <a:pt x="9931738" y="922919"/>
                </a:cubicBezTo>
                <a:cubicBezTo>
                  <a:pt x="9935076" y="1145210"/>
                  <a:pt x="9894134" y="1402077"/>
                  <a:pt x="9931738" y="1552425"/>
                </a:cubicBezTo>
                <a:cubicBezTo>
                  <a:pt x="9969342" y="1702773"/>
                  <a:pt x="9892827" y="1890060"/>
                  <a:pt x="9931738" y="2085904"/>
                </a:cubicBezTo>
                <a:cubicBezTo>
                  <a:pt x="9970649" y="2281748"/>
                  <a:pt x="9931602" y="2418949"/>
                  <a:pt x="9931738" y="2667397"/>
                </a:cubicBezTo>
                <a:cubicBezTo>
                  <a:pt x="9931874" y="2915845"/>
                  <a:pt x="9930329" y="3079003"/>
                  <a:pt x="9931738" y="3200876"/>
                </a:cubicBezTo>
                <a:cubicBezTo>
                  <a:pt x="9933147" y="3322749"/>
                  <a:pt x="9897549" y="3466807"/>
                  <a:pt x="9931738" y="3590316"/>
                </a:cubicBezTo>
                <a:cubicBezTo>
                  <a:pt x="9965927" y="3713825"/>
                  <a:pt x="9895481" y="4042711"/>
                  <a:pt x="9931738" y="4171808"/>
                </a:cubicBezTo>
                <a:cubicBezTo>
                  <a:pt x="9967995" y="4300905"/>
                  <a:pt x="9897143" y="4673344"/>
                  <a:pt x="9931738" y="4801314"/>
                </a:cubicBezTo>
                <a:cubicBezTo>
                  <a:pt x="9742744" y="4878081"/>
                  <a:pt x="9549972" y="4755272"/>
                  <a:pt x="9248201" y="4801314"/>
                </a:cubicBezTo>
                <a:cubicBezTo>
                  <a:pt x="8946430" y="4847356"/>
                  <a:pt x="8726359" y="4739265"/>
                  <a:pt x="8564663" y="4801314"/>
                </a:cubicBezTo>
                <a:cubicBezTo>
                  <a:pt x="8402967" y="4863363"/>
                  <a:pt x="8161148" y="4758685"/>
                  <a:pt x="7881126" y="4801314"/>
                </a:cubicBezTo>
                <a:cubicBezTo>
                  <a:pt x="7601104" y="4843943"/>
                  <a:pt x="7689117" y="4788889"/>
                  <a:pt x="7594858" y="4801314"/>
                </a:cubicBezTo>
                <a:cubicBezTo>
                  <a:pt x="7500599" y="4813739"/>
                  <a:pt x="7369975" y="4772501"/>
                  <a:pt x="7308591" y="4801314"/>
                </a:cubicBezTo>
                <a:cubicBezTo>
                  <a:pt x="7247207" y="4830127"/>
                  <a:pt x="6682377" y="4765552"/>
                  <a:pt x="6525736" y="4801314"/>
                </a:cubicBezTo>
                <a:cubicBezTo>
                  <a:pt x="6369096" y="4837076"/>
                  <a:pt x="6271673" y="4798516"/>
                  <a:pt x="6140151" y="4801314"/>
                </a:cubicBezTo>
                <a:cubicBezTo>
                  <a:pt x="6008629" y="4804112"/>
                  <a:pt x="5674257" y="4799130"/>
                  <a:pt x="5555931" y="4801314"/>
                </a:cubicBezTo>
                <a:cubicBezTo>
                  <a:pt x="5437605" y="4803498"/>
                  <a:pt x="5254081" y="4769863"/>
                  <a:pt x="5071029" y="4801314"/>
                </a:cubicBezTo>
                <a:cubicBezTo>
                  <a:pt x="4887977" y="4832765"/>
                  <a:pt x="4822347" y="4776295"/>
                  <a:pt x="4685443" y="4801314"/>
                </a:cubicBezTo>
                <a:cubicBezTo>
                  <a:pt x="4548539" y="4826333"/>
                  <a:pt x="4402380" y="4764872"/>
                  <a:pt x="4299858" y="4801314"/>
                </a:cubicBezTo>
                <a:cubicBezTo>
                  <a:pt x="4197337" y="4837756"/>
                  <a:pt x="4007877" y="4773487"/>
                  <a:pt x="3914273" y="4801314"/>
                </a:cubicBezTo>
                <a:cubicBezTo>
                  <a:pt x="3820669" y="4829141"/>
                  <a:pt x="3688543" y="4798840"/>
                  <a:pt x="3628005" y="4801314"/>
                </a:cubicBezTo>
                <a:cubicBezTo>
                  <a:pt x="3567467" y="4803788"/>
                  <a:pt x="3188639" y="4793726"/>
                  <a:pt x="3043786" y="4801314"/>
                </a:cubicBezTo>
                <a:cubicBezTo>
                  <a:pt x="2898933" y="4808902"/>
                  <a:pt x="2764568" y="4777977"/>
                  <a:pt x="2558883" y="4801314"/>
                </a:cubicBezTo>
                <a:cubicBezTo>
                  <a:pt x="2353198" y="4824651"/>
                  <a:pt x="1943237" y="4754963"/>
                  <a:pt x="1776028" y="4801314"/>
                </a:cubicBezTo>
                <a:cubicBezTo>
                  <a:pt x="1608820" y="4847665"/>
                  <a:pt x="1310100" y="4770789"/>
                  <a:pt x="1092491" y="4801314"/>
                </a:cubicBezTo>
                <a:cubicBezTo>
                  <a:pt x="874882" y="4831839"/>
                  <a:pt x="674568" y="4741518"/>
                  <a:pt x="508271" y="4801314"/>
                </a:cubicBezTo>
                <a:cubicBezTo>
                  <a:pt x="341974" y="4861110"/>
                  <a:pt x="172709" y="4761002"/>
                  <a:pt x="0" y="4801314"/>
                </a:cubicBezTo>
                <a:cubicBezTo>
                  <a:pt x="-65747" y="4537981"/>
                  <a:pt x="7651" y="4366524"/>
                  <a:pt x="0" y="4171808"/>
                </a:cubicBezTo>
                <a:cubicBezTo>
                  <a:pt x="-7651" y="3977092"/>
                  <a:pt x="69516" y="3715918"/>
                  <a:pt x="0" y="3590316"/>
                </a:cubicBezTo>
                <a:cubicBezTo>
                  <a:pt x="-69516" y="3464714"/>
                  <a:pt x="21272" y="3178941"/>
                  <a:pt x="0" y="3008823"/>
                </a:cubicBezTo>
                <a:cubicBezTo>
                  <a:pt x="-21272" y="2838705"/>
                  <a:pt x="46601" y="2734050"/>
                  <a:pt x="0" y="2523357"/>
                </a:cubicBezTo>
                <a:cubicBezTo>
                  <a:pt x="-46601" y="2312664"/>
                  <a:pt x="9433" y="2092159"/>
                  <a:pt x="0" y="1941865"/>
                </a:cubicBezTo>
                <a:cubicBezTo>
                  <a:pt x="-9433" y="1791571"/>
                  <a:pt x="45189" y="1626806"/>
                  <a:pt x="0" y="1504412"/>
                </a:cubicBezTo>
                <a:cubicBezTo>
                  <a:pt x="-45189" y="1382018"/>
                  <a:pt x="34266" y="1158923"/>
                  <a:pt x="0" y="970932"/>
                </a:cubicBezTo>
                <a:cubicBezTo>
                  <a:pt x="-34266" y="782941"/>
                  <a:pt x="92915" y="272974"/>
                  <a:pt x="0" y="0"/>
                </a:cubicBezTo>
                <a:close/>
              </a:path>
              <a:path w="9931738" h="4801314" stroke="0" extrusionOk="0">
                <a:moveTo>
                  <a:pt x="0" y="0"/>
                </a:moveTo>
                <a:cubicBezTo>
                  <a:pt x="365118" y="-62040"/>
                  <a:pt x="504437" y="49267"/>
                  <a:pt x="782855" y="0"/>
                </a:cubicBezTo>
                <a:cubicBezTo>
                  <a:pt x="1061274" y="-49267"/>
                  <a:pt x="1057459" y="32760"/>
                  <a:pt x="1267757" y="0"/>
                </a:cubicBezTo>
                <a:cubicBezTo>
                  <a:pt x="1478055" y="-32760"/>
                  <a:pt x="1586699" y="53818"/>
                  <a:pt x="1752660" y="0"/>
                </a:cubicBezTo>
                <a:cubicBezTo>
                  <a:pt x="1918621" y="-53818"/>
                  <a:pt x="2106277" y="31937"/>
                  <a:pt x="2237562" y="0"/>
                </a:cubicBezTo>
                <a:cubicBezTo>
                  <a:pt x="2368847" y="-31937"/>
                  <a:pt x="2795799" y="34954"/>
                  <a:pt x="3020417" y="0"/>
                </a:cubicBezTo>
                <a:cubicBezTo>
                  <a:pt x="3245035" y="-34954"/>
                  <a:pt x="3478721" y="85748"/>
                  <a:pt x="3803271" y="0"/>
                </a:cubicBezTo>
                <a:cubicBezTo>
                  <a:pt x="4127821" y="-85748"/>
                  <a:pt x="4241987" y="30247"/>
                  <a:pt x="4586126" y="0"/>
                </a:cubicBezTo>
                <a:cubicBezTo>
                  <a:pt x="4930265" y="-30247"/>
                  <a:pt x="4863930" y="37871"/>
                  <a:pt x="5071029" y="0"/>
                </a:cubicBezTo>
                <a:cubicBezTo>
                  <a:pt x="5278128" y="-37871"/>
                  <a:pt x="5454494" y="53678"/>
                  <a:pt x="5754566" y="0"/>
                </a:cubicBezTo>
                <a:cubicBezTo>
                  <a:pt x="6054638" y="-53678"/>
                  <a:pt x="6089660" y="50926"/>
                  <a:pt x="6239468" y="0"/>
                </a:cubicBezTo>
                <a:cubicBezTo>
                  <a:pt x="6389276" y="-50926"/>
                  <a:pt x="6544478" y="45236"/>
                  <a:pt x="6625053" y="0"/>
                </a:cubicBezTo>
                <a:cubicBezTo>
                  <a:pt x="6705628" y="-45236"/>
                  <a:pt x="6770672" y="17132"/>
                  <a:pt x="6911321" y="0"/>
                </a:cubicBezTo>
                <a:cubicBezTo>
                  <a:pt x="7051970" y="-17132"/>
                  <a:pt x="7369731" y="55771"/>
                  <a:pt x="7694176" y="0"/>
                </a:cubicBezTo>
                <a:cubicBezTo>
                  <a:pt x="8018622" y="-55771"/>
                  <a:pt x="8012687" y="814"/>
                  <a:pt x="8179078" y="0"/>
                </a:cubicBezTo>
                <a:cubicBezTo>
                  <a:pt x="8345469" y="-814"/>
                  <a:pt x="8567643" y="50827"/>
                  <a:pt x="8862616" y="0"/>
                </a:cubicBezTo>
                <a:cubicBezTo>
                  <a:pt x="9157589" y="-50827"/>
                  <a:pt x="9595957" y="120745"/>
                  <a:pt x="9931738" y="0"/>
                </a:cubicBezTo>
                <a:cubicBezTo>
                  <a:pt x="9990681" y="217080"/>
                  <a:pt x="9911754" y="421339"/>
                  <a:pt x="9931738" y="533479"/>
                </a:cubicBezTo>
                <a:cubicBezTo>
                  <a:pt x="9951722" y="645619"/>
                  <a:pt x="9913608" y="919076"/>
                  <a:pt x="9931738" y="1018946"/>
                </a:cubicBezTo>
                <a:cubicBezTo>
                  <a:pt x="9949868" y="1118816"/>
                  <a:pt x="9870136" y="1515404"/>
                  <a:pt x="9931738" y="1648451"/>
                </a:cubicBezTo>
                <a:cubicBezTo>
                  <a:pt x="9993340" y="1781499"/>
                  <a:pt x="9909803" y="1941379"/>
                  <a:pt x="9931738" y="2229944"/>
                </a:cubicBezTo>
                <a:cubicBezTo>
                  <a:pt x="9953673" y="2518509"/>
                  <a:pt x="9922649" y="2523345"/>
                  <a:pt x="9931738" y="2619384"/>
                </a:cubicBezTo>
                <a:cubicBezTo>
                  <a:pt x="9940827" y="2715423"/>
                  <a:pt x="9865855" y="3010415"/>
                  <a:pt x="9931738" y="3200876"/>
                </a:cubicBezTo>
                <a:cubicBezTo>
                  <a:pt x="9997621" y="3391337"/>
                  <a:pt x="9931460" y="3400184"/>
                  <a:pt x="9931738" y="3590316"/>
                </a:cubicBezTo>
                <a:cubicBezTo>
                  <a:pt x="9932016" y="3780448"/>
                  <a:pt x="9929066" y="3965061"/>
                  <a:pt x="9931738" y="4075782"/>
                </a:cubicBezTo>
                <a:cubicBezTo>
                  <a:pt x="9934410" y="4186503"/>
                  <a:pt x="9857101" y="4638724"/>
                  <a:pt x="9931738" y="4801314"/>
                </a:cubicBezTo>
                <a:cubicBezTo>
                  <a:pt x="9684181" y="4826865"/>
                  <a:pt x="9425562" y="4727806"/>
                  <a:pt x="9248201" y="4801314"/>
                </a:cubicBezTo>
                <a:cubicBezTo>
                  <a:pt x="9070840" y="4874822"/>
                  <a:pt x="8976763" y="4765035"/>
                  <a:pt x="8862616" y="4801314"/>
                </a:cubicBezTo>
                <a:cubicBezTo>
                  <a:pt x="8748469" y="4837593"/>
                  <a:pt x="8682100" y="4786381"/>
                  <a:pt x="8576348" y="4801314"/>
                </a:cubicBezTo>
                <a:cubicBezTo>
                  <a:pt x="8470596" y="4816247"/>
                  <a:pt x="8159674" y="4771375"/>
                  <a:pt x="7992128" y="4801314"/>
                </a:cubicBezTo>
                <a:cubicBezTo>
                  <a:pt x="7824582" y="4831253"/>
                  <a:pt x="7559924" y="4736926"/>
                  <a:pt x="7308591" y="4801314"/>
                </a:cubicBezTo>
                <a:cubicBezTo>
                  <a:pt x="7057258" y="4865702"/>
                  <a:pt x="6912767" y="4745008"/>
                  <a:pt x="6724371" y="4801314"/>
                </a:cubicBezTo>
                <a:cubicBezTo>
                  <a:pt x="6535975" y="4857620"/>
                  <a:pt x="6469931" y="4799070"/>
                  <a:pt x="6239468" y="4801314"/>
                </a:cubicBezTo>
                <a:cubicBezTo>
                  <a:pt x="6009005" y="4803558"/>
                  <a:pt x="5651150" y="4778891"/>
                  <a:pt x="5456614" y="4801314"/>
                </a:cubicBezTo>
                <a:cubicBezTo>
                  <a:pt x="5262078" y="4823737"/>
                  <a:pt x="4849549" y="4797386"/>
                  <a:pt x="4673759" y="4801314"/>
                </a:cubicBezTo>
                <a:cubicBezTo>
                  <a:pt x="4497969" y="4805242"/>
                  <a:pt x="4221118" y="4735245"/>
                  <a:pt x="3990222" y="4801314"/>
                </a:cubicBezTo>
                <a:cubicBezTo>
                  <a:pt x="3759326" y="4867383"/>
                  <a:pt x="3676321" y="4777436"/>
                  <a:pt x="3505319" y="4801314"/>
                </a:cubicBezTo>
                <a:cubicBezTo>
                  <a:pt x="3334317" y="4825192"/>
                  <a:pt x="3221991" y="4790722"/>
                  <a:pt x="3020417" y="4801314"/>
                </a:cubicBezTo>
                <a:cubicBezTo>
                  <a:pt x="2818843" y="4811906"/>
                  <a:pt x="2867497" y="4776860"/>
                  <a:pt x="2734149" y="4801314"/>
                </a:cubicBezTo>
                <a:cubicBezTo>
                  <a:pt x="2600801" y="4825768"/>
                  <a:pt x="2505086" y="4769480"/>
                  <a:pt x="2348564" y="4801314"/>
                </a:cubicBezTo>
                <a:cubicBezTo>
                  <a:pt x="2192042" y="4833148"/>
                  <a:pt x="2153312" y="4768836"/>
                  <a:pt x="1962979" y="4801314"/>
                </a:cubicBezTo>
                <a:cubicBezTo>
                  <a:pt x="1772646" y="4833792"/>
                  <a:pt x="1575959" y="4749040"/>
                  <a:pt x="1478076" y="4801314"/>
                </a:cubicBezTo>
                <a:cubicBezTo>
                  <a:pt x="1380193" y="4853588"/>
                  <a:pt x="959881" y="4719339"/>
                  <a:pt x="695222" y="4801314"/>
                </a:cubicBezTo>
                <a:cubicBezTo>
                  <a:pt x="430563" y="4883289"/>
                  <a:pt x="339088" y="4731513"/>
                  <a:pt x="0" y="4801314"/>
                </a:cubicBezTo>
                <a:cubicBezTo>
                  <a:pt x="-66266" y="4544797"/>
                  <a:pt x="28280" y="4506658"/>
                  <a:pt x="0" y="4219822"/>
                </a:cubicBezTo>
                <a:cubicBezTo>
                  <a:pt x="-28280" y="3932986"/>
                  <a:pt x="62769" y="3801747"/>
                  <a:pt x="0" y="3638329"/>
                </a:cubicBezTo>
                <a:cubicBezTo>
                  <a:pt x="-62769" y="3474911"/>
                  <a:pt x="12672" y="3388676"/>
                  <a:pt x="0" y="3200876"/>
                </a:cubicBezTo>
                <a:cubicBezTo>
                  <a:pt x="-12672" y="3013076"/>
                  <a:pt x="28530" y="2970183"/>
                  <a:pt x="0" y="2811436"/>
                </a:cubicBezTo>
                <a:cubicBezTo>
                  <a:pt x="-28530" y="2652689"/>
                  <a:pt x="11756" y="2549007"/>
                  <a:pt x="0" y="2373983"/>
                </a:cubicBezTo>
                <a:cubicBezTo>
                  <a:pt x="-11756" y="2198959"/>
                  <a:pt x="47061" y="2012167"/>
                  <a:pt x="0" y="1840504"/>
                </a:cubicBezTo>
                <a:cubicBezTo>
                  <a:pt x="-47061" y="1668841"/>
                  <a:pt x="47105" y="1465976"/>
                  <a:pt x="0" y="1355038"/>
                </a:cubicBezTo>
                <a:cubicBezTo>
                  <a:pt x="-47105" y="1244100"/>
                  <a:pt x="37422" y="979099"/>
                  <a:pt x="0" y="773545"/>
                </a:cubicBezTo>
                <a:cubicBezTo>
                  <a:pt x="-37422" y="567991"/>
                  <a:pt x="36490" y="37104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de-DE" i="1" dirty="0"/>
              <a:t>Ich bin ein einflussreicher Mann. Und das verdienter Weise. Ich habe mein Lebtag lang hart gearbeitet. Ich war in Senegal und habe dort schon als Botaniker gearbeitet. Unter meiner Leitung wurden eine Reihe neuer Arten in den Senegal eingeführt, darunter Bananen, Maniok, Orangen, Zuckerrohr und Kaffee. Ja, und dafür habe ich dann auch den Ritterorden erhalten</a:t>
            </a:r>
          </a:p>
          <a:p>
            <a:r>
              <a:rPr lang="de-DE" i="1" dirty="0"/>
              <a:t>Dann bin ich hier auf diese Insel gekommen. Das war im Jahr 1831, also vor 32 Jahren. Und da habe ich die Leitung des Königsgartens in Saint Denis, der Hauptstadt der Insel, übernommen. Von einem gewissen Nicolas </a:t>
            </a:r>
            <a:r>
              <a:rPr lang="de-DE" i="1" dirty="0" err="1"/>
              <a:t>Bréon</a:t>
            </a:r>
            <a:r>
              <a:rPr lang="de-DE" i="1" dirty="0"/>
              <a:t>. Und da war ganz schön viel zu tun! Hat ja nicht wirklich besonders viele Pflanzen gehabt, dieser Garten. Eigentlich seines Namens unwürdig. Ich meine Königsgarten und dann wachsen da nu rein paar wenige Pflanzen. Aber da haben sie ja mit mir den richtigen Mann für diese Aufgabe gefunden. Ich bin ja bereits in Senegal in diesem Versuchsgarten für all die Pflanzen, Gebäude und Einrichtungen dort verantwortlich gewesen. Also bin ich hergegangen und habe mich darum gekümmert, dass da mehr Pflanzen in unserem Königsgarten zu bewundern sind. An die 3000 Exemplare gibt es jetzt hier zu bestaunen. Und ich beschäftige mich schon lange, also wirklich sehr lange mit den Orchideen-Pflanzen.</a:t>
            </a:r>
          </a:p>
          <a:p>
            <a:r>
              <a:rPr lang="de-DE" i="1" dirty="0"/>
              <a:t>Jetzt bin ich 76 Jahre und blicke auf ein ereignis- und erfolgreiches Leben zurück. Meine 9 erwachsenen Kinder erfüllen mich mit Freude, aber am meisten stolz bin ich auf meine Leistungen. Nur eine Sache nagt ständig an meinem Lebenswerk und bereitet mir täglich mehr Kummer! So nahe am Ziel war ich mit meinen Forschungen zur Vanillebestäubung.   </a:t>
            </a:r>
            <a:endParaRPr lang="de-DE" i="1" dirty="0">
              <a:latin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94F4246-C5AA-4004-AE2D-99539E16AC66}"/>
              </a:ext>
            </a:extLst>
          </p:cNvPr>
          <p:cNvSpPr txBox="1"/>
          <p:nvPr/>
        </p:nvSpPr>
        <p:spPr>
          <a:xfrm>
            <a:off x="225778" y="1499241"/>
            <a:ext cx="10578352" cy="5324535"/>
          </a:xfrm>
          <a:custGeom>
            <a:avLst/>
            <a:gdLst>
              <a:gd name="connsiteX0" fmla="*/ 0 w 10578352"/>
              <a:gd name="connsiteY0" fmla="*/ 0 h 5324535"/>
              <a:gd name="connsiteX1" fmla="*/ 799253 w 10578352"/>
              <a:gd name="connsiteY1" fmla="*/ 0 h 5324535"/>
              <a:gd name="connsiteX2" fmla="*/ 1281156 w 10578352"/>
              <a:gd name="connsiteY2" fmla="*/ 0 h 5324535"/>
              <a:gd name="connsiteX3" fmla="*/ 2080409 w 10578352"/>
              <a:gd name="connsiteY3" fmla="*/ 0 h 5324535"/>
              <a:gd name="connsiteX4" fmla="*/ 2350745 w 10578352"/>
              <a:gd name="connsiteY4" fmla="*/ 0 h 5324535"/>
              <a:gd name="connsiteX5" fmla="*/ 2832648 w 10578352"/>
              <a:gd name="connsiteY5" fmla="*/ 0 h 5324535"/>
              <a:gd name="connsiteX6" fmla="*/ 3420334 w 10578352"/>
              <a:gd name="connsiteY6" fmla="*/ 0 h 5324535"/>
              <a:gd name="connsiteX7" fmla="*/ 4113804 w 10578352"/>
              <a:gd name="connsiteY7" fmla="*/ 0 h 5324535"/>
              <a:gd name="connsiteX8" fmla="*/ 4384139 w 10578352"/>
              <a:gd name="connsiteY8" fmla="*/ 0 h 5324535"/>
              <a:gd name="connsiteX9" fmla="*/ 5077609 w 10578352"/>
              <a:gd name="connsiteY9" fmla="*/ 0 h 5324535"/>
              <a:gd name="connsiteX10" fmla="*/ 5771079 w 10578352"/>
              <a:gd name="connsiteY10" fmla="*/ 0 h 5324535"/>
              <a:gd name="connsiteX11" fmla="*/ 6464548 w 10578352"/>
              <a:gd name="connsiteY11" fmla="*/ 0 h 5324535"/>
              <a:gd name="connsiteX12" fmla="*/ 7052235 w 10578352"/>
              <a:gd name="connsiteY12" fmla="*/ 0 h 5324535"/>
              <a:gd name="connsiteX13" fmla="*/ 7322570 w 10578352"/>
              <a:gd name="connsiteY13" fmla="*/ 0 h 5324535"/>
              <a:gd name="connsiteX14" fmla="*/ 7698690 w 10578352"/>
              <a:gd name="connsiteY14" fmla="*/ 0 h 5324535"/>
              <a:gd name="connsiteX15" fmla="*/ 8180592 w 10578352"/>
              <a:gd name="connsiteY15" fmla="*/ 0 h 5324535"/>
              <a:gd name="connsiteX16" fmla="*/ 8662495 w 10578352"/>
              <a:gd name="connsiteY16" fmla="*/ 0 h 5324535"/>
              <a:gd name="connsiteX17" fmla="*/ 9355965 w 10578352"/>
              <a:gd name="connsiteY17" fmla="*/ 0 h 5324535"/>
              <a:gd name="connsiteX18" fmla="*/ 10578352 w 10578352"/>
              <a:gd name="connsiteY18" fmla="*/ 0 h 5324535"/>
              <a:gd name="connsiteX19" fmla="*/ 10578352 w 10578352"/>
              <a:gd name="connsiteY19" fmla="*/ 644860 h 5324535"/>
              <a:gd name="connsiteX20" fmla="*/ 10578352 w 10578352"/>
              <a:gd name="connsiteY20" fmla="*/ 1236475 h 5324535"/>
              <a:gd name="connsiteX21" fmla="*/ 10578352 w 10578352"/>
              <a:gd name="connsiteY21" fmla="*/ 1774845 h 5324535"/>
              <a:gd name="connsiteX22" fmla="*/ 10578352 w 10578352"/>
              <a:gd name="connsiteY22" fmla="*/ 2472951 h 5324535"/>
              <a:gd name="connsiteX23" fmla="*/ 10578352 w 10578352"/>
              <a:gd name="connsiteY23" fmla="*/ 3117811 h 5324535"/>
              <a:gd name="connsiteX24" fmla="*/ 10578352 w 10578352"/>
              <a:gd name="connsiteY24" fmla="*/ 3762671 h 5324535"/>
              <a:gd name="connsiteX25" fmla="*/ 10578352 w 10578352"/>
              <a:gd name="connsiteY25" fmla="*/ 4407532 h 5324535"/>
              <a:gd name="connsiteX26" fmla="*/ 10578352 w 10578352"/>
              <a:gd name="connsiteY26" fmla="*/ 5324535 h 5324535"/>
              <a:gd name="connsiteX27" fmla="*/ 9990666 w 10578352"/>
              <a:gd name="connsiteY27" fmla="*/ 5324535 h 5324535"/>
              <a:gd name="connsiteX28" fmla="*/ 9720330 w 10578352"/>
              <a:gd name="connsiteY28" fmla="*/ 5324535 h 5324535"/>
              <a:gd name="connsiteX29" fmla="*/ 9344211 w 10578352"/>
              <a:gd name="connsiteY29" fmla="*/ 5324535 h 5324535"/>
              <a:gd name="connsiteX30" fmla="*/ 8968092 w 10578352"/>
              <a:gd name="connsiteY30" fmla="*/ 5324535 h 5324535"/>
              <a:gd name="connsiteX31" fmla="*/ 8274622 w 10578352"/>
              <a:gd name="connsiteY31" fmla="*/ 5324535 h 5324535"/>
              <a:gd name="connsiteX32" fmla="*/ 7792719 w 10578352"/>
              <a:gd name="connsiteY32" fmla="*/ 5324535 h 5324535"/>
              <a:gd name="connsiteX33" fmla="*/ 7522384 w 10578352"/>
              <a:gd name="connsiteY33" fmla="*/ 5324535 h 5324535"/>
              <a:gd name="connsiteX34" fmla="*/ 7040481 w 10578352"/>
              <a:gd name="connsiteY34" fmla="*/ 5324535 h 5324535"/>
              <a:gd name="connsiteX35" fmla="*/ 6241228 w 10578352"/>
              <a:gd name="connsiteY35" fmla="*/ 5324535 h 5324535"/>
              <a:gd name="connsiteX36" fmla="*/ 5970892 w 10578352"/>
              <a:gd name="connsiteY36" fmla="*/ 5324535 h 5324535"/>
              <a:gd name="connsiteX37" fmla="*/ 5594773 w 10578352"/>
              <a:gd name="connsiteY37" fmla="*/ 5324535 h 5324535"/>
              <a:gd name="connsiteX38" fmla="*/ 5007087 w 10578352"/>
              <a:gd name="connsiteY38" fmla="*/ 5324535 h 5324535"/>
              <a:gd name="connsiteX39" fmla="*/ 4630967 w 10578352"/>
              <a:gd name="connsiteY39" fmla="*/ 5324535 h 5324535"/>
              <a:gd name="connsiteX40" fmla="*/ 4043281 w 10578352"/>
              <a:gd name="connsiteY40" fmla="*/ 5324535 h 5324535"/>
              <a:gd name="connsiteX41" fmla="*/ 3455595 w 10578352"/>
              <a:gd name="connsiteY41" fmla="*/ 5324535 h 5324535"/>
              <a:gd name="connsiteX42" fmla="*/ 2762125 w 10578352"/>
              <a:gd name="connsiteY42" fmla="*/ 5324535 h 5324535"/>
              <a:gd name="connsiteX43" fmla="*/ 1962872 w 10578352"/>
              <a:gd name="connsiteY43" fmla="*/ 5324535 h 5324535"/>
              <a:gd name="connsiteX44" fmla="*/ 1163619 w 10578352"/>
              <a:gd name="connsiteY44" fmla="*/ 5324535 h 5324535"/>
              <a:gd name="connsiteX45" fmla="*/ 0 w 10578352"/>
              <a:gd name="connsiteY45" fmla="*/ 5324535 h 5324535"/>
              <a:gd name="connsiteX46" fmla="*/ 0 w 10578352"/>
              <a:gd name="connsiteY46" fmla="*/ 4626429 h 5324535"/>
              <a:gd name="connsiteX47" fmla="*/ 0 w 10578352"/>
              <a:gd name="connsiteY47" fmla="*/ 3981569 h 5324535"/>
              <a:gd name="connsiteX48" fmla="*/ 0 w 10578352"/>
              <a:gd name="connsiteY48" fmla="*/ 3389954 h 5324535"/>
              <a:gd name="connsiteX49" fmla="*/ 0 w 10578352"/>
              <a:gd name="connsiteY49" fmla="*/ 2798339 h 5324535"/>
              <a:gd name="connsiteX50" fmla="*/ 0 w 10578352"/>
              <a:gd name="connsiteY50" fmla="*/ 2366460 h 5324535"/>
              <a:gd name="connsiteX51" fmla="*/ 0 w 10578352"/>
              <a:gd name="connsiteY51" fmla="*/ 1721600 h 5324535"/>
              <a:gd name="connsiteX52" fmla="*/ 0 w 10578352"/>
              <a:gd name="connsiteY52" fmla="*/ 1289721 h 5324535"/>
              <a:gd name="connsiteX53" fmla="*/ 0 w 10578352"/>
              <a:gd name="connsiteY53" fmla="*/ 698106 h 5324535"/>
              <a:gd name="connsiteX54" fmla="*/ 0 w 10578352"/>
              <a:gd name="connsiteY54" fmla="*/ 0 h 532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78352" h="5324535" fill="none" extrusionOk="0">
                <a:moveTo>
                  <a:pt x="0" y="0"/>
                </a:moveTo>
                <a:cubicBezTo>
                  <a:pt x="330738" y="-42490"/>
                  <a:pt x="559281" y="19414"/>
                  <a:pt x="799253" y="0"/>
                </a:cubicBezTo>
                <a:cubicBezTo>
                  <a:pt x="1039225" y="-19414"/>
                  <a:pt x="1109781" y="1432"/>
                  <a:pt x="1281156" y="0"/>
                </a:cubicBezTo>
                <a:cubicBezTo>
                  <a:pt x="1452531" y="-1432"/>
                  <a:pt x="1682541" y="33662"/>
                  <a:pt x="2080409" y="0"/>
                </a:cubicBezTo>
                <a:cubicBezTo>
                  <a:pt x="2478277" y="-33662"/>
                  <a:pt x="2256577" y="10921"/>
                  <a:pt x="2350745" y="0"/>
                </a:cubicBezTo>
                <a:cubicBezTo>
                  <a:pt x="2444913" y="-10921"/>
                  <a:pt x="2600409" y="4901"/>
                  <a:pt x="2832648" y="0"/>
                </a:cubicBezTo>
                <a:cubicBezTo>
                  <a:pt x="3064887" y="-4901"/>
                  <a:pt x="3142462" y="34866"/>
                  <a:pt x="3420334" y="0"/>
                </a:cubicBezTo>
                <a:cubicBezTo>
                  <a:pt x="3698206" y="-34866"/>
                  <a:pt x="3949839" y="14121"/>
                  <a:pt x="4113804" y="0"/>
                </a:cubicBezTo>
                <a:cubicBezTo>
                  <a:pt x="4277769" y="-14121"/>
                  <a:pt x="4302849" y="30320"/>
                  <a:pt x="4384139" y="0"/>
                </a:cubicBezTo>
                <a:cubicBezTo>
                  <a:pt x="4465429" y="-30320"/>
                  <a:pt x="4911580" y="51797"/>
                  <a:pt x="5077609" y="0"/>
                </a:cubicBezTo>
                <a:cubicBezTo>
                  <a:pt x="5243638" y="-51797"/>
                  <a:pt x="5551244" y="79927"/>
                  <a:pt x="5771079" y="0"/>
                </a:cubicBezTo>
                <a:cubicBezTo>
                  <a:pt x="5990914" y="-79927"/>
                  <a:pt x="6194785" y="5417"/>
                  <a:pt x="6464548" y="0"/>
                </a:cubicBezTo>
                <a:cubicBezTo>
                  <a:pt x="6734311" y="-5417"/>
                  <a:pt x="6815843" y="16303"/>
                  <a:pt x="7052235" y="0"/>
                </a:cubicBezTo>
                <a:cubicBezTo>
                  <a:pt x="7288627" y="-16303"/>
                  <a:pt x="7259770" y="3870"/>
                  <a:pt x="7322570" y="0"/>
                </a:cubicBezTo>
                <a:cubicBezTo>
                  <a:pt x="7385370" y="-3870"/>
                  <a:pt x="7560353" y="28269"/>
                  <a:pt x="7698690" y="0"/>
                </a:cubicBezTo>
                <a:cubicBezTo>
                  <a:pt x="7837027" y="-28269"/>
                  <a:pt x="7977588" y="433"/>
                  <a:pt x="8180592" y="0"/>
                </a:cubicBezTo>
                <a:cubicBezTo>
                  <a:pt x="8383596" y="-433"/>
                  <a:pt x="8515878" y="25875"/>
                  <a:pt x="8662495" y="0"/>
                </a:cubicBezTo>
                <a:cubicBezTo>
                  <a:pt x="8809112" y="-25875"/>
                  <a:pt x="9190698" y="59956"/>
                  <a:pt x="9355965" y="0"/>
                </a:cubicBezTo>
                <a:cubicBezTo>
                  <a:pt x="9521232" y="-59956"/>
                  <a:pt x="10033906" y="60132"/>
                  <a:pt x="10578352" y="0"/>
                </a:cubicBezTo>
                <a:cubicBezTo>
                  <a:pt x="10582204" y="193802"/>
                  <a:pt x="10508280" y="339149"/>
                  <a:pt x="10578352" y="644860"/>
                </a:cubicBezTo>
                <a:cubicBezTo>
                  <a:pt x="10648424" y="950571"/>
                  <a:pt x="10577630" y="943328"/>
                  <a:pt x="10578352" y="1236475"/>
                </a:cubicBezTo>
                <a:cubicBezTo>
                  <a:pt x="10579074" y="1529623"/>
                  <a:pt x="10523797" y="1559473"/>
                  <a:pt x="10578352" y="1774845"/>
                </a:cubicBezTo>
                <a:cubicBezTo>
                  <a:pt x="10632907" y="1990217"/>
                  <a:pt x="10570686" y="2167623"/>
                  <a:pt x="10578352" y="2472951"/>
                </a:cubicBezTo>
                <a:cubicBezTo>
                  <a:pt x="10586018" y="2778279"/>
                  <a:pt x="10525119" y="2926600"/>
                  <a:pt x="10578352" y="3117811"/>
                </a:cubicBezTo>
                <a:cubicBezTo>
                  <a:pt x="10631585" y="3309022"/>
                  <a:pt x="10574136" y="3620448"/>
                  <a:pt x="10578352" y="3762671"/>
                </a:cubicBezTo>
                <a:cubicBezTo>
                  <a:pt x="10582568" y="3904894"/>
                  <a:pt x="10550482" y="4251248"/>
                  <a:pt x="10578352" y="4407532"/>
                </a:cubicBezTo>
                <a:cubicBezTo>
                  <a:pt x="10606222" y="4563816"/>
                  <a:pt x="10530688" y="5026012"/>
                  <a:pt x="10578352" y="5324535"/>
                </a:cubicBezTo>
                <a:cubicBezTo>
                  <a:pt x="10364359" y="5378661"/>
                  <a:pt x="10109029" y="5294985"/>
                  <a:pt x="9990666" y="5324535"/>
                </a:cubicBezTo>
                <a:cubicBezTo>
                  <a:pt x="9872303" y="5354085"/>
                  <a:pt x="9845056" y="5298213"/>
                  <a:pt x="9720330" y="5324535"/>
                </a:cubicBezTo>
                <a:cubicBezTo>
                  <a:pt x="9595604" y="5350857"/>
                  <a:pt x="9462329" y="5319213"/>
                  <a:pt x="9344211" y="5324535"/>
                </a:cubicBezTo>
                <a:cubicBezTo>
                  <a:pt x="9226093" y="5329857"/>
                  <a:pt x="9061675" y="5300018"/>
                  <a:pt x="8968092" y="5324535"/>
                </a:cubicBezTo>
                <a:cubicBezTo>
                  <a:pt x="8874509" y="5349052"/>
                  <a:pt x="8596325" y="5321570"/>
                  <a:pt x="8274622" y="5324535"/>
                </a:cubicBezTo>
                <a:cubicBezTo>
                  <a:pt x="7952919" y="5327500"/>
                  <a:pt x="7913513" y="5311857"/>
                  <a:pt x="7792719" y="5324535"/>
                </a:cubicBezTo>
                <a:cubicBezTo>
                  <a:pt x="7671925" y="5337213"/>
                  <a:pt x="7592030" y="5318887"/>
                  <a:pt x="7522384" y="5324535"/>
                </a:cubicBezTo>
                <a:cubicBezTo>
                  <a:pt x="7452739" y="5330183"/>
                  <a:pt x="7238562" y="5284430"/>
                  <a:pt x="7040481" y="5324535"/>
                </a:cubicBezTo>
                <a:cubicBezTo>
                  <a:pt x="6842400" y="5364640"/>
                  <a:pt x="6638020" y="5322448"/>
                  <a:pt x="6241228" y="5324535"/>
                </a:cubicBezTo>
                <a:cubicBezTo>
                  <a:pt x="5844436" y="5326622"/>
                  <a:pt x="6100185" y="5303613"/>
                  <a:pt x="5970892" y="5324535"/>
                </a:cubicBezTo>
                <a:cubicBezTo>
                  <a:pt x="5841599" y="5345457"/>
                  <a:pt x="5723295" y="5296513"/>
                  <a:pt x="5594773" y="5324535"/>
                </a:cubicBezTo>
                <a:cubicBezTo>
                  <a:pt x="5466251" y="5352557"/>
                  <a:pt x="5139895" y="5288227"/>
                  <a:pt x="5007087" y="5324535"/>
                </a:cubicBezTo>
                <a:cubicBezTo>
                  <a:pt x="4874279" y="5360843"/>
                  <a:pt x="4728280" y="5322031"/>
                  <a:pt x="4630967" y="5324535"/>
                </a:cubicBezTo>
                <a:cubicBezTo>
                  <a:pt x="4533654" y="5327039"/>
                  <a:pt x="4319233" y="5303470"/>
                  <a:pt x="4043281" y="5324535"/>
                </a:cubicBezTo>
                <a:cubicBezTo>
                  <a:pt x="3767329" y="5345600"/>
                  <a:pt x="3655210" y="5310207"/>
                  <a:pt x="3455595" y="5324535"/>
                </a:cubicBezTo>
                <a:cubicBezTo>
                  <a:pt x="3255980" y="5338863"/>
                  <a:pt x="3022543" y="5283298"/>
                  <a:pt x="2762125" y="5324535"/>
                </a:cubicBezTo>
                <a:cubicBezTo>
                  <a:pt x="2501707" y="5365772"/>
                  <a:pt x="2272066" y="5301378"/>
                  <a:pt x="1962872" y="5324535"/>
                </a:cubicBezTo>
                <a:cubicBezTo>
                  <a:pt x="1653678" y="5347692"/>
                  <a:pt x="1411427" y="5265877"/>
                  <a:pt x="1163619" y="5324535"/>
                </a:cubicBezTo>
                <a:cubicBezTo>
                  <a:pt x="915811" y="5383193"/>
                  <a:pt x="386853" y="5320629"/>
                  <a:pt x="0" y="5324535"/>
                </a:cubicBezTo>
                <a:cubicBezTo>
                  <a:pt x="-358" y="4987209"/>
                  <a:pt x="63700" y="4787608"/>
                  <a:pt x="0" y="4626429"/>
                </a:cubicBezTo>
                <a:cubicBezTo>
                  <a:pt x="-63700" y="4465250"/>
                  <a:pt x="6644" y="4268159"/>
                  <a:pt x="0" y="3981569"/>
                </a:cubicBezTo>
                <a:cubicBezTo>
                  <a:pt x="-6644" y="3694979"/>
                  <a:pt x="292" y="3627744"/>
                  <a:pt x="0" y="3389954"/>
                </a:cubicBezTo>
                <a:cubicBezTo>
                  <a:pt x="-292" y="3152164"/>
                  <a:pt x="65960" y="3000918"/>
                  <a:pt x="0" y="2798339"/>
                </a:cubicBezTo>
                <a:cubicBezTo>
                  <a:pt x="-65960" y="2595761"/>
                  <a:pt x="39958" y="2472228"/>
                  <a:pt x="0" y="2366460"/>
                </a:cubicBezTo>
                <a:cubicBezTo>
                  <a:pt x="-39958" y="2260692"/>
                  <a:pt x="8374" y="1878527"/>
                  <a:pt x="0" y="1721600"/>
                </a:cubicBezTo>
                <a:cubicBezTo>
                  <a:pt x="-8374" y="1564673"/>
                  <a:pt x="17174" y="1437040"/>
                  <a:pt x="0" y="1289721"/>
                </a:cubicBezTo>
                <a:cubicBezTo>
                  <a:pt x="-17174" y="1142402"/>
                  <a:pt x="11837" y="904866"/>
                  <a:pt x="0" y="698106"/>
                </a:cubicBezTo>
                <a:cubicBezTo>
                  <a:pt x="-11837" y="491347"/>
                  <a:pt x="44883" y="186116"/>
                  <a:pt x="0" y="0"/>
                </a:cubicBezTo>
                <a:close/>
              </a:path>
              <a:path w="10578352" h="5324535" stroke="0" extrusionOk="0">
                <a:moveTo>
                  <a:pt x="0" y="0"/>
                </a:moveTo>
                <a:cubicBezTo>
                  <a:pt x="271907" y="-13931"/>
                  <a:pt x="510189" y="19397"/>
                  <a:pt x="693470" y="0"/>
                </a:cubicBezTo>
                <a:cubicBezTo>
                  <a:pt x="876751" y="-19397"/>
                  <a:pt x="902788" y="4734"/>
                  <a:pt x="963805" y="0"/>
                </a:cubicBezTo>
                <a:cubicBezTo>
                  <a:pt x="1024823" y="-4734"/>
                  <a:pt x="1263417" y="7535"/>
                  <a:pt x="1339925" y="0"/>
                </a:cubicBezTo>
                <a:cubicBezTo>
                  <a:pt x="1416433" y="-7535"/>
                  <a:pt x="1718053" y="12086"/>
                  <a:pt x="1927611" y="0"/>
                </a:cubicBezTo>
                <a:cubicBezTo>
                  <a:pt x="2137169" y="-12086"/>
                  <a:pt x="2441845" y="58524"/>
                  <a:pt x="2621081" y="0"/>
                </a:cubicBezTo>
                <a:cubicBezTo>
                  <a:pt x="2800317" y="-58524"/>
                  <a:pt x="2911649" y="21561"/>
                  <a:pt x="3102983" y="0"/>
                </a:cubicBezTo>
                <a:cubicBezTo>
                  <a:pt x="3294317" y="-21561"/>
                  <a:pt x="3296813" y="4614"/>
                  <a:pt x="3373319" y="0"/>
                </a:cubicBezTo>
                <a:cubicBezTo>
                  <a:pt x="3449825" y="-4614"/>
                  <a:pt x="3591948" y="14356"/>
                  <a:pt x="3749438" y="0"/>
                </a:cubicBezTo>
                <a:cubicBezTo>
                  <a:pt x="3906928" y="-14356"/>
                  <a:pt x="4200591" y="43107"/>
                  <a:pt x="4337124" y="0"/>
                </a:cubicBezTo>
                <a:cubicBezTo>
                  <a:pt x="4473657" y="-43107"/>
                  <a:pt x="4842095" y="335"/>
                  <a:pt x="5136378" y="0"/>
                </a:cubicBezTo>
                <a:cubicBezTo>
                  <a:pt x="5430661" y="-335"/>
                  <a:pt x="5451981" y="59274"/>
                  <a:pt x="5724064" y="0"/>
                </a:cubicBezTo>
                <a:cubicBezTo>
                  <a:pt x="5996147" y="-59274"/>
                  <a:pt x="6350222" y="6019"/>
                  <a:pt x="6523317" y="0"/>
                </a:cubicBezTo>
                <a:cubicBezTo>
                  <a:pt x="6696412" y="-6019"/>
                  <a:pt x="6695380" y="11891"/>
                  <a:pt x="6793653" y="0"/>
                </a:cubicBezTo>
                <a:cubicBezTo>
                  <a:pt x="6891926" y="-11891"/>
                  <a:pt x="7248623" y="76485"/>
                  <a:pt x="7487122" y="0"/>
                </a:cubicBezTo>
                <a:cubicBezTo>
                  <a:pt x="7725621" y="-76485"/>
                  <a:pt x="7766166" y="7669"/>
                  <a:pt x="7863242" y="0"/>
                </a:cubicBezTo>
                <a:cubicBezTo>
                  <a:pt x="7960318" y="-7669"/>
                  <a:pt x="8061481" y="28889"/>
                  <a:pt x="8133577" y="0"/>
                </a:cubicBezTo>
                <a:cubicBezTo>
                  <a:pt x="8205674" y="-28889"/>
                  <a:pt x="8552818" y="27566"/>
                  <a:pt x="8721264" y="0"/>
                </a:cubicBezTo>
                <a:cubicBezTo>
                  <a:pt x="8889710" y="-27566"/>
                  <a:pt x="9268699" y="24234"/>
                  <a:pt x="9520517" y="0"/>
                </a:cubicBezTo>
                <a:cubicBezTo>
                  <a:pt x="9772335" y="-24234"/>
                  <a:pt x="10099860" y="114255"/>
                  <a:pt x="10578352" y="0"/>
                </a:cubicBezTo>
                <a:cubicBezTo>
                  <a:pt x="10603633" y="208823"/>
                  <a:pt x="10546906" y="306466"/>
                  <a:pt x="10578352" y="591615"/>
                </a:cubicBezTo>
                <a:cubicBezTo>
                  <a:pt x="10609798" y="876764"/>
                  <a:pt x="10561381" y="899447"/>
                  <a:pt x="10578352" y="1076739"/>
                </a:cubicBezTo>
                <a:cubicBezTo>
                  <a:pt x="10595323" y="1254031"/>
                  <a:pt x="10544328" y="1429649"/>
                  <a:pt x="10578352" y="1668354"/>
                </a:cubicBezTo>
                <a:cubicBezTo>
                  <a:pt x="10612376" y="1907059"/>
                  <a:pt x="10528559" y="2120913"/>
                  <a:pt x="10578352" y="2313215"/>
                </a:cubicBezTo>
                <a:cubicBezTo>
                  <a:pt x="10628145" y="2505517"/>
                  <a:pt x="10563056" y="2634997"/>
                  <a:pt x="10578352" y="2798339"/>
                </a:cubicBezTo>
                <a:cubicBezTo>
                  <a:pt x="10593648" y="2961681"/>
                  <a:pt x="10556611" y="3231321"/>
                  <a:pt x="10578352" y="3389954"/>
                </a:cubicBezTo>
                <a:cubicBezTo>
                  <a:pt x="10600093" y="3548588"/>
                  <a:pt x="10557122" y="3739264"/>
                  <a:pt x="10578352" y="4034814"/>
                </a:cubicBezTo>
                <a:cubicBezTo>
                  <a:pt x="10599582" y="4330364"/>
                  <a:pt x="10513334" y="4415935"/>
                  <a:pt x="10578352" y="4626429"/>
                </a:cubicBezTo>
                <a:cubicBezTo>
                  <a:pt x="10643370" y="4836923"/>
                  <a:pt x="10521273" y="5122393"/>
                  <a:pt x="10578352" y="5324535"/>
                </a:cubicBezTo>
                <a:cubicBezTo>
                  <a:pt x="10273029" y="5403058"/>
                  <a:pt x="10146541" y="5276371"/>
                  <a:pt x="9884882" y="5324535"/>
                </a:cubicBezTo>
                <a:cubicBezTo>
                  <a:pt x="9623223" y="5372699"/>
                  <a:pt x="9351375" y="5235784"/>
                  <a:pt x="9085629" y="5324535"/>
                </a:cubicBezTo>
                <a:cubicBezTo>
                  <a:pt x="8819883" y="5413286"/>
                  <a:pt x="8886036" y="5292868"/>
                  <a:pt x="8815293" y="5324535"/>
                </a:cubicBezTo>
                <a:cubicBezTo>
                  <a:pt x="8744550" y="5356202"/>
                  <a:pt x="8582589" y="5290625"/>
                  <a:pt x="8439174" y="5324535"/>
                </a:cubicBezTo>
                <a:cubicBezTo>
                  <a:pt x="8295759" y="5358445"/>
                  <a:pt x="8092558" y="5316360"/>
                  <a:pt x="7957271" y="5324535"/>
                </a:cubicBezTo>
                <a:cubicBezTo>
                  <a:pt x="7821984" y="5332710"/>
                  <a:pt x="7405095" y="5290757"/>
                  <a:pt x="7263802" y="5324535"/>
                </a:cubicBezTo>
                <a:cubicBezTo>
                  <a:pt x="7122509" y="5358313"/>
                  <a:pt x="6961458" y="5295411"/>
                  <a:pt x="6781899" y="5324535"/>
                </a:cubicBezTo>
                <a:cubicBezTo>
                  <a:pt x="6602340" y="5353659"/>
                  <a:pt x="6280559" y="5263624"/>
                  <a:pt x="6088429" y="5324535"/>
                </a:cubicBezTo>
                <a:cubicBezTo>
                  <a:pt x="5896299" y="5385446"/>
                  <a:pt x="5702147" y="5321913"/>
                  <a:pt x="5500743" y="5324535"/>
                </a:cubicBezTo>
                <a:cubicBezTo>
                  <a:pt x="5299339" y="5327157"/>
                  <a:pt x="5310795" y="5292524"/>
                  <a:pt x="5124624" y="5324535"/>
                </a:cubicBezTo>
                <a:cubicBezTo>
                  <a:pt x="4938453" y="5356546"/>
                  <a:pt x="4840981" y="5311060"/>
                  <a:pt x="4748505" y="5324535"/>
                </a:cubicBezTo>
                <a:cubicBezTo>
                  <a:pt x="4656029" y="5338010"/>
                  <a:pt x="4419328" y="5298035"/>
                  <a:pt x="4160818" y="5324535"/>
                </a:cubicBezTo>
                <a:cubicBezTo>
                  <a:pt x="3902308" y="5351035"/>
                  <a:pt x="3700333" y="5293412"/>
                  <a:pt x="3361565" y="5324535"/>
                </a:cubicBezTo>
                <a:cubicBezTo>
                  <a:pt x="3022797" y="5355658"/>
                  <a:pt x="2996549" y="5254576"/>
                  <a:pt x="2773879" y="5324535"/>
                </a:cubicBezTo>
                <a:cubicBezTo>
                  <a:pt x="2551209" y="5394494"/>
                  <a:pt x="2273779" y="5306379"/>
                  <a:pt x="2080409" y="5324535"/>
                </a:cubicBezTo>
                <a:cubicBezTo>
                  <a:pt x="1887039" y="5342691"/>
                  <a:pt x="1668907" y="5248383"/>
                  <a:pt x="1386939" y="5324535"/>
                </a:cubicBezTo>
                <a:cubicBezTo>
                  <a:pt x="1104971" y="5400687"/>
                  <a:pt x="898091" y="5249432"/>
                  <a:pt x="693470" y="5324535"/>
                </a:cubicBezTo>
                <a:cubicBezTo>
                  <a:pt x="488849" y="5399638"/>
                  <a:pt x="306457" y="5290260"/>
                  <a:pt x="0" y="5324535"/>
                </a:cubicBezTo>
                <a:cubicBezTo>
                  <a:pt x="-26006" y="5176489"/>
                  <a:pt x="8784" y="5045438"/>
                  <a:pt x="0" y="4786165"/>
                </a:cubicBezTo>
                <a:cubicBezTo>
                  <a:pt x="-8784" y="4526892"/>
                  <a:pt x="29317" y="4372403"/>
                  <a:pt x="0" y="4141305"/>
                </a:cubicBezTo>
                <a:cubicBezTo>
                  <a:pt x="-29317" y="3910207"/>
                  <a:pt x="30293" y="3789828"/>
                  <a:pt x="0" y="3602935"/>
                </a:cubicBezTo>
                <a:cubicBezTo>
                  <a:pt x="-30293" y="3416042"/>
                  <a:pt x="48301" y="3235330"/>
                  <a:pt x="0" y="3064566"/>
                </a:cubicBezTo>
                <a:cubicBezTo>
                  <a:pt x="-48301" y="2893802"/>
                  <a:pt x="31391" y="2757592"/>
                  <a:pt x="0" y="2526196"/>
                </a:cubicBezTo>
                <a:cubicBezTo>
                  <a:pt x="-31391" y="2294800"/>
                  <a:pt x="41088" y="2180236"/>
                  <a:pt x="0" y="1934581"/>
                </a:cubicBezTo>
                <a:cubicBezTo>
                  <a:pt x="-41088" y="1688927"/>
                  <a:pt x="53940" y="1388332"/>
                  <a:pt x="0" y="1236475"/>
                </a:cubicBezTo>
                <a:cubicBezTo>
                  <a:pt x="-53940" y="1084618"/>
                  <a:pt x="65265" y="794636"/>
                  <a:pt x="0" y="644860"/>
                </a:cubicBezTo>
                <a:cubicBezTo>
                  <a:pt x="-65265" y="495084"/>
                  <a:pt x="26765" y="16161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de-DE" sz="1700" i="1" dirty="0"/>
              <a:t>Dieser Edmond! Mit Forschung hat das nichts zu tun. Der wird wahrscheinlich einfach ein </a:t>
            </a:r>
            <a:r>
              <a:rPr lang="de-DE" sz="1700" i="1" dirty="0" err="1"/>
              <a:t>bischen</a:t>
            </a:r>
            <a:r>
              <a:rPr lang="de-DE" sz="1700" i="1" dirty="0"/>
              <a:t> herumgespielt haben an der Pflanze und hat einfach Glück gehabt! Aber ist der ein verdienter Mann? Nein, ein Sklavenkind war er damals! Naja, jetzt sind sie ja keine Sklaven mehr! Ich bin mir auch wirklich nicht sicher, ob der überhaupt selber draufgekommen ist, wie man das macht mit der Bestäubung. Ich meine, ich war ja auch oft genug dort bei den Grundbesitzern in </a:t>
            </a:r>
            <a:r>
              <a:rPr lang="de-DE" sz="1700" i="1" dirty="0" err="1"/>
              <a:t>Sainte</a:t>
            </a:r>
            <a:r>
              <a:rPr lang="de-DE" sz="1700" i="1" dirty="0"/>
              <a:t> Suzanne und habe mir mit den Leuten dort die verschiedenen Orchideen angesehen. Und natürlich haben wir auch öfters an den </a:t>
            </a:r>
            <a:r>
              <a:rPr lang="de-DE" sz="1700" i="1" dirty="0" err="1"/>
              <a:t>Vanillipflanzen</a:t>
            </a:r>
            <a:r>
              <a:rPr lang="de-DE" sz="1700" i="1" dirty="0"/>
              <a:t> herumhantiert.</a:t>
            </a:r>
          </a:p>
          <a:p>
            <a:r>
              <a:rPr lang="de-DE" sz="1700" i="1" dirty="0"/>
              <a:t>Meiner Meinung nach hat </a:t>
            </a:r>
            <a:r>
              <a:rPr lang="de-DE" sz="1700" i="1" dirty="0" err="1"/>
              <a:t>Féréol</a:t>
            </a:r>
            <a:r>
              <a:rPr lang="de-DE" sz="1700" i="1" dirty="0"/>
              <a:t> die Zügel bei diesem Sklavenkind viel zu locker gelassen. Ich kenn </a:t>
            </a:r>
            <a:r>
              <a:rPr lang="de-DE" sz="1700" i="1" dirty="0" err="1"/>
              <a:t>Féréol</a:t>
            </a:r>
            <a:r>
              <a:rPr lang="de-DE" sz="1700" i="1" dirty="0"/>
              <a:t> seit, vielen, vielen Jahren. Wir sind befreundet, aber einen Sklaven hätte ich nie so nahe an diese kostbaren Pflanzen herangelassen. Das ist natürlich die Angelegenheit von </a:t>
            </a:r>
            <a:r>
              <a:rPr lang="de-DE" sz="1700" i="1" dirty="0" err="1"/>
              <a:t>Féréol</a:t>
            </a:r>
            <a:r>
              <a:rPr lang="de-DE" sz="1700" i="1" dirty="0"/>
              <a:t> gewesen, schließlich ist es ja auch sein Sklave gewesen.</a:t>
            </a:r>
          </a:p>
          <a:p>
            <a:r>
              <a:rPr lang="de-DE" sz="1700" i="1" dirty="0"/>
              <a:t>Aber was wäre, wenn dieser Junge mich einfach dabei beobachtet hätte, als ich mit den Landbesitzern gesprochen habe – wenn er sich das einfach von mir abgeschaut hätte? Wenn er diese Handgriffe einfach ständig und ständig wiederholt hätte, bis er durch Zufall, durch reinen Zufall es </a:t>
            </a:r>
            <a:r>
              <a:rPr lang="de-DE" sz="1700" i="1" dirty="0" err="1"/>
              <a:t>irgenwie</a:t>
            </a:r>
            <a:r>
              <a:rPr lang="de-DE" sz="1700" i="1" dirty="0"/>
              <a:t> geschafft hätte, dass diese Pflanze doch noch Schoten ausgebildet hat?</a:t>
            </a:r>
          </a:p>
          <a:p>
            <a:r>
              <a:rPr lang="de-DE" sz="1700" i="1" dirty="0"/>
              <a:t>Dieses Verdienst wäre dann ja </a:t>
            </a:r>
            <a:r>
              <a:rPr lang="de-DE" sz="1700" i="1" dirty="0" err="1"/>
              <a:t>garnicht</a:t>
            </a:r>
            <a:r>
              <a:rPr lang="de-DE" sz="1700" i="1" dirty="0"/>
              <a:t> ihm zuzuschreiben, wenn er einfach das macht, was ich den Landbesitzern zuvor gezeigt hatte – übrigens alles recht anständige und zivilisierte Menschen, nicht so wie diese Schwarzen, die ja von Natur aus viel primitiver sind.</a:t>
            </a:r>
          </a:p>
          <a:p>
            <a:r>
              <a:rPr lang="de-DE" sz="1700" i="1" dirty="0"/>
              <a:t>Ich will mir diesen Ruhm nicht von so einem </a:t>
            </a:r>
            <a:r>
              <a:rPr lang="de-DE" sz="1700" i="1" dirty="0" err="1"/>
              <a:t>Exsklaven</a:t>
            </a:r>
            <a:r>
              <a:rPr lang="de-DE" sz="1700" i="1" dirty="0"/>
              <a:t> stehlen lassen. Dazu habe ich viel zu viele Jahre lang hart gearbeitet! Ich bin auch sicher, dass sie mir, dem renommierten </a:t>
            </a:r>
            <a:r>
              <a:rPr lang="de-DE" sz="1700" i="1" dirty="0" err="1"/>
              <a:t>Wissenschafter</a:t>
            </a:r>
            <a:r>
              <a:rPr lang="de-DE" sz="1700" i="1" dirty="0"/>
              <a:t> und Ritter der Ehrenlegion eher glauben schenken als einem </a:t>
            </a:r>
            <a:r>
              <a:rPr lang="de-DE" sz="1700" i="1" dirty="0" err="1"/>
              <a:t>Exsklaven</a:t>
            </a:r>
            <a:r>
              <a:rPr lang="de-DE" sz="1700" i="1" dirty="0"/>
              <a:t> und Dieb. Hm, soll ich also nach all den Jahren doch an die Öffentlichkeit gehen und diese Entdeckung für mich beanspruchen. </a:t>
            </a:r>
          </a:p>
        </p:txBody>
      </p:sp>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de-DE" dirty="0"/>
              <a:t>Wie die Geschichte weitergeht</a:t>
            </a:r>
          </a:p>
        </p:txBody>
      </p:sp>
      <p:sp>
        <p:nvSpPr>
          <p:cNvPr id="3" name="Θέση περιεχομένου 2"/>
          <p:cNvSpPr>
            <a:spLocks noGrp="1"/>
          </p:cNvSpPr>
          <p:nvPr>
            <p:ph idx="1"/>
          </p:nvPr>
        </p:nvSpPr>
        <p:spPr/>
        <p:txBody>
          <a:bodyPr>
            <a:normAutofit/>
          </a:bodyPr>
          <a:lstStyle/>
          <a:p>
            <a:r>
              <a:rPr lang="de-DE" sz="2000" dirty="0">
                <a:latin typeface="Calibri" panose="020F0502020204030204" pitchFamily="34" charset="0"/>
                <a:ea typeface="MyriadPro-Regular"/>
                <a:cs typeface="Arial" panose="020B0604020202020204" pitchFamily="34" charset="0"/>
              </a:rPr>
              <a:t>Wenn du wissen möchtest, wie die Episode laut überlieferter Geschichte weiter gegangen ist, lies </a:t>
            </a:r>
            <a:r>
              <a:rPr lang="de-DE" sz="2000" dirty="0">
                <a:latin typeface="Calibri" panose="020F0502020204030204" pitchFamily="34" charset="0"/>
                <a:ea typeface="MyriadPro-Regular"/>
                <a:cs typeface="Arial" panose="020B0604020202020204" pitchFamily="34" charset="0"/>
                <a:hlinkClick r:id="rId2" action="ppaction://hlinksldjump"/>
              </a:rPr>
              <a:t>jetzt hier weiter. </a:t>
            </a:r>
            <a:endParaRPr lang="de-DE" sz="2000" dirty="0">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Mach das </a:t>
            </a:r>
            <a:r>
              <a:rPr lang="de-DE" sz="2000" b="1" dirty="0">
                <a:latin typeface="Calibri" panose="020F0502020204030204" pitchFamily="34" charset="0"/>
                <a:ea typeface="MyriadPro-Regular"/>
                <a:cs typeface="Arial" panose="020B0604020202020204" pitchFamily="34" charset="0"/>
              </a:rPr>
              <a:t>aber erst</a:t>
            </a:r>
            <a:r>
              <a:rPr lang="de-DE" sz="2000" dirty="0">
                <a:latin typeface="Calibri" panose="020F0502020204030204" pitchFamily="34" charset="0"/>
                <a:ea typeface="MyriadPro-Regular"/>
                <a:cs typeface="Arial" panose="020B0604020202020204" pitchFamily="34" charset="0"/>
              </a:rPr>
              <a:t>, wenn du entweder bereits in den Rollen aller beschriebenen Personen in dieser Episode warst oder sicher bist, dass du in keine weitere Rolle mehr schlüpfen möchtest, denn sonst würden wir hier </a:t>
            </a:r>
            <a:r>
              <a:rPr lang="de-DE" sz="2000" dirty="0" err="1">
                <a:latin typeface="Calibri" panose="020F0502020204030204" pitchFamily="34" charset="0"/>
                <a:ea typeface="MyriadPro-Regular"/>
                <a:cs typeface="Arial" panose="020B0604020202020204" pitchFamily="34" charset="0"/>
              </a:rPr>
              <a:t>spoilern</a:t>
            </a:r>
            <a:r>
              <a:rPr lang="de-DE" sz="2000" dirty="0">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277144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xfrm>
            <a:off x="838200" y="1825625"/>
            <a:ext cx="10515600" cy="4669062"/>
          </a:xfrm>
          <a:noFill/>
        </p:spPr>
        <p:txBody>
          <a:bodyPr>
            <a:normAutofit/>
          </a:bodyPr>
          <a:lstStyle/>
          <a:p>
            <a:pPr marL="0" indent="0">
              <a:lnSpc>
                <a:spcPct val="130000"/>
              </a:lnSpc>
              <a:buNone/>
            </a:pPr>
            <a:r>
              <a:rPr lang="de-DE" sz="1800" b="1" i="1" dirty="0">
                <a:latin typeface="Calibri" panose="020F0502020204030204" pitchFamily="34" charset="0"/>
                <a:ea typeface="MyriadPro-Regular"/>
                <a:cs typeface="Arial" panose="020B0604020202020204" pitchFamily="34" charset="0"/>
              </a:rPr>
              <a:t>Jetzt kommst du ins Spiel</a:t>
            </a:r>
            <a:r>
              <a:rPr lang="en-GB" sz="1800" b="1" i="1" dirty="0">
                <a:effectLst/>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nSpc>
                <a:spcPct val="130000"/>
              </a:lnSpc>
            </a:pPr>
            <a:r>
              <a:rPr lang="de-DE" sz="1800" dirty="0">
                <a:latin typeface="Calibri" panose="020F0502020204030204" pitchFamily="34" charset="0"/>
                <a:ea typeface="MyriadPro-Regular"/>
                <a:cs typeface="Arial" panose="020B0604020202020204" pitchFamily="34" charset="0"/>
              </a:rPr>
              <a:t>Versetze dich so gut wie möglich in die Person, die du ausgewählt hast und stell dir vor, du bist jetzt für diese Übung diese Person.</a:t>
            </a:r>
          </a:p>
          <a:p>
            <a:pPr>
              <a:lnSpc>
                <a:spcPct val="130000"/>
              </a:lnSpc>
            </a:pPr>
            <a:r>
              <a:rPr lang="de-DE" sz="1800" dirty="0">
                <a:latin typeface="Calibri" panose="020F0502020204030204" pitchFamily="34" charset="0"/>
                <a:ea typeface="MyriadPro-Regular"/>
                <a:cs typeface="Arial" panose="020B0604020202020204" pitchFamily="34" charset="0"/>
              </a:rPr>
              <a:t>Beantworte nun diese Fragen:</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sieht die Situation, in der du gerade bist, aus deiner Perspektive aus? Beschreibe in der Ich-Form, was dich gerade beschäftigt.</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bist du in die Situation gekommen?</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Welche Personen in deinem Umfeld sind in derselben oder in einer ähnlichen Situation?</a:t>
            </a:r>
            <a:endParaRPr lang="en-GB" dirty="0"/>
          </a:p>
        </p:txBody>
      </p:sp>
      <p:pic>
        <p:nvPicPr>
          <p:cNvPr id="8" name="Grafik 617" descr="Aquarell, Pinselstrich, Farbe, Abstrakt, Textur, Bürste">
            <a:extLst>
              <a:ext uri="{FF2B5EF4-FFF2-40B4-BE49-F238E27FC236}">
                <a16:creationId xmlns:a16="http://schemas.microsoft.com/office/drawing/2014/main" id="{05D21614-F094-41CD-8D8E-E233FFDD99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3: </a:t>
            </a:r>
            <a:r>
              <a:rPr lang="de-DE" b="0" dirty="0"/>
              <a:t>Instant </a:t>
            </a:r>
            <a:r>
              <a:rPr lang="de-DE" b="0" dirty="0" err="1"/>
              <a:t>History</a:t>
            </a:r>
            <a:r>
              <a:rPr lang="de-DE" b="0" dirty="0"/>
              <a:t> – Sei die Person</a:t>
            </a:r>
            <a:endParaRPr lang="en-GB"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428965" y="1623720"/>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de-DE" b="1" i="1" dirty="0"/>
              <a:t>Jetzt kommst du ins Spiel!</a:t>
            </a:r>
            <a:endParaRPr lang="de-DE" dirty="0"/>
          </a:p>
          <a:p>
            <a:pPr>
              <a:spcAft>
                <a:spcPts val="600"/>
              </a:spcAft>
            </a:pPr>
            <a:r>
              <a:rPr lang="de-DE" dirty="0"/>
              <a:t>Du hast ja bereits Erfahrungen mit den fünf Grundbedürfnissen gemacht und jetzt geht es darum, dass du dich in Personen hineinversetzt, die damals dabei und in irgendeiner Form beteiligt waren. Wenn alle Menschen diese Grundbedürfnisse haben, dann können wir davon ausgehen, dass das damals auch so war, findest du auch?</a:t>
            </a:r>
          </a:p>
          <a:p>
            <a:pPr>
              <a:spcAft>
                <a:spcPts val="600"/>
              </a:spcAft>
            </a:pPr>
            <a:r>
              <a:rPr lang="de-DE" dirty="0"/>
              <a:t>Du hast jetzt die Gelegenheit, als eine*r der damaligen Akteur*innen die Geschichte mitzugestalten! Je besser du dich im vorigen Kapitel mit den Gegebenheiten der betreffenden Zeit vertraut gemacht hast, umso besser kannst du dich natürlich in die Person, die du gewählt hast und ihre Lebensumstände hineinversetzen.</a:t>
            </a:r>
          </a:p>
          <a:p>
            <a:pPr>
              <a:spcAft>
                <a:spcPts val="600"/>
              </a:spcAft>
            </a:pPr>
            <a:r>
              <a:rPr lang="de-DE" dirty="0"/>
              <a:t>Wenn du das machst, folge einfach dem Leitfaden in diesem Kapitel. Er führt dich Schritt für Schritt durch dein Geschichtserlebnis. Am Ende des Kapitels erfährst du, wie die beteiligten Personen laut der überlieferten Geschichte tatsächlich entschieden und gehandelt haben und wozu das in weiterer Folge geführt hat</a:t>
            </a:r>
            <a:r>
              <a:rPr lang="en-GB" dirty="0"/>
              <a:t>.</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621723"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12A3C"/>
                </a:solidFill>
              </a:rPr>
              <a:t>klick</a:t>
            </a:r>
            <a:endParaRPr lang="el-GR" b="1" dirty="0">
              <a:solidFill>
                <a:srgbClr val="E12A3C"/>
              </a:solidFill>
            </a:endParaRP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99944389-1764-47A3-BDAF-F5354FF77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2749" y="5230299"/>
            <a:ext cx="1863428" cy="676275"/>
          </a:xfrm>
          <a:prstGeom prst="rect">
            <a:avLst/>
          </a:prstGeom>
          <a:noFill/>
        </p:spPr>
      </p:pic>
      <p:pic>
        <p:nvPicPr>
          <p:cNvPr id="8" name="Grafik 41" descr="Aquarell, Pinselstrich, Farbe, Abstrakt, Textur, Bürste">
            <a:extLst>
              <a:ext uri="{FF2B5EF4-FFF2-40B4-BE49-F238E27FC236}">
                <a16:creationId xmlns:a16="http://schemas.microsoft.com/office/drawing/2014/main" id="{C1090C6E-A9D3-4284-8E1F-3C40C4333143}"/>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6280676" y="3609975"/>
            <a:ext cx="2187575" cy="609600"/>
          </a:xfrm>
          <a:prstGeom prst="rect">
            <a:avLst/>
          </a:prstGeom>
          <a:noFill/>
          <a:ln>
            <a:noFill/>
          </a:ln>
          <a:extLst>
            <a:ext uri="{53640926-AAD7-44D8-BBD7-CCE9431645EC}">
              <a14:shadowObscured xmlns:a14="http://schemas.microsoft.com/office/drawing/2010/main"/>
            </a:ext>
          </a:extLst>
        </p:spPr>
      </p:pic>
      <p:pic>
        <p:nvPicPr>
          <p:cNvPr id="7" name="Grafik 4156" descr="Aquarell, Pinselstrich, Farbe, Abstrakt, Textur, Bürste">
            <a:extLst>
              <a:ext uri="{FF2B5EF4-FFF2-40B4-BE49-F238E27FC236}">
                <a16:creationId xmlns:a16="http://schemas.microsoft.com/office/drawing/2014/main" id="{540C33A2-4FE2-4CE4-BCDD-2E58128386A8}"/>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6281311" y="1932008"/>
            <a:ext cx="2186940" cy="714852"/>
          </a:xfrm>
          <a:prstGeom prst="rect">
            <a:avLst/>
          </a:prstGeom>
          <a:noFill/>
          <a:ln>
            <a:noFill/>
          </a:ln>
          <a:extLst>
            <a:ext uri="{53640926-AAD7-44D8-BBD7-CCE9431645EC}">
              <a14:shadowObscured xmlns:a14="http://schemas.microsoft.com/office/drawing/2010/main"/>
            </a:ext>
          </a:extLst>
        </p:spPr>
      </p:pic>
      <p:pic>
        <p:nvPicPr>
          <p:cNvPr id="10" name="Grafik 4113" descr="Aquarell, Pinselstrich, Farbe, Abstrakt, Textur, Bürste">
            <a:extLst>
              <a:ext uri="{FF2B5EF4-FFF2-40B4-BE49-F238E27FC236}">
                <a16:creationId xmlns:a16="http://schemas.microsoft.com/office/drawing/2014/main" id="{0F6AF4FE-888C-400A-AD54-DAF7FC28621F}"/>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390184" y="4845804"/>
            <a:ext cx="3434971" cy="677545"/>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29589D84-1C40-4C62-9DA6-98946FE689DF}"/>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90184" y="3626044"/>
            <a:ext cx="2187575" cy="545700"/>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2F28263E-B54E-4610-A6CA-9CBA2E828C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4: </a:t>
            </a:r>
            <a:r>
              <a:rPr lang="de-DE" sz="3200" b="0" dirty="0"/>
              <a:t>Wie geht es Dir</a:t>
            </a:r>
            <a:r>
              <a:rPr lang="en-US" sz="3200" b="0" dirty="0"/>
              <a:t>?</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838200" y="1861595"/>
            <a:ext cx="5513439" cy="4742323"/>
          </a:xfrm>
        </p:spPr>
        <p:txBody>
          <a:bodyPr>
            <a:noAutofit/>
          </a:bodyPr>
          <a:lstStyle/>
          <a:p>
            <a:pPr marL="0" indent="0" algn="just">
              <a:lnSpc>
                <a:spcPct val="120000"/>
              </a:lnSpc>
              <a:buNone/>
            </a:pPr>
            <a:r>
              <a:rPr lang="de-DE" sz="1900" dirty="0">
                <a:solidFill>
                  <a:schemeClr val="accent1"/>
                </a:solidFill>
                <a:latin typeface="Calibri" panose="020F0502020204030204" pitchFamily="34" charset="0"/>
                <a:ea typeface="MyriadPro-Regular"/>
                <a:cs typeface="Arial" panose="020B0604020202020204" pitchFamily="34" charset="0"/>
              </a:rPr>
              <a:t>Du bist jetzt immer noch die von dir gewählte Person</a:t>
            </a:r>
            <a:r>
              <a:rPr lang="en-US" sz="1900" dirty="0">
                <a:solidFill>
                  <a:schemeClr val="accent1"/>
                </a:solidFill>
                <a:effectLst/>
                <a:latin typeface="Calibri" panose="020F0502020204030204" pitchFamily="34" charset="0"/>
                <a:ea typeface="MyriadPro-Regular"/>
                <a:cs typeface="Arial" panose="020B0604020202020204" pitchFamily="34" charset="0"/>
              </a:rPr>
              <a:t>.  </a:t>
            </a:r>
          </a:p>
          <a:p>
            <a:pPr>
              <a:lnSpc>
                <a:spcPct val="120000"/>
              </a:lnSpc>
              <a:buClr>
                <a:srgbClr val="FFC000"/>
              </a:buClr>
              <a:buFont typeface="Calibri" panose="020F0502020204030204" pitchFamily="34" charset="0"/>
              <a:buChar char="₋"/>
            </a:pPr>
            <a:r>
              <a:rPr lang="de-DE" sz="1900" b="1" dirty="0">
                <a:latin typeface="Calibri" panose="020F0502020204030204" pitchFamily="34" charset="0"/>
                <a:ea typeface="MyriadPro-Regular"/>
                <a:cs typeface="Arial" panose="020B0604020202020204" pitchFamily="34" charset="0"/>
              </a:rPr>
              <a:t>Erzähle</a:t>
            </a:r>
            <a:r>
              <a:rPr lang="de-DE" sz="1900" dirty="0">
                <a:latin typeface="Calibri" panose="020F0502020204030204" pitchFamily="34" charset="0"/>
                <a:ea typeface="MyriadPro-Regular"/>
                <a:cs typeface="Arial" panose="020B0604020202020204" pitchFamily="34" charset="0"/>
              </a:rPr>
              <a:t> jetzt </a:t>
            </a:r>
            <a:r>
              <a:rPr lang="de-DE" sz="1900" b="1" dirty="0">
                <a:latin typeface="Calibri" panose="020F0502020204030204" pitchFamily="34" charset="0"/>
                <a:ea typeface="MyriadPro-Regular"/>
                <a:cs typeface="Arial" panose="020B0604020202020204" pitchFamily="34" charset="0"/>
              </a:rPr>
              <a:t>über deine Grundbedürfnisse</a:t>
            </a:r>
            <a:r>
              <a:rPr lang="de-DE" sz="1900" dirty="0">
                <a:latin typeface="Calibri" panose="020F0502020204030204" pitchFamily="34" charset="0"/>
                <a:ea typeface="MyriadPro-Regular"/>
                <a:cs typeface="Arial" panose="020B0604020202020204" pitchFamily="34" charset="0"/>
              </a:rPr>
              <a:t>. </a:t>
            </a:r>
          </a:p>
          <a:p>
            <a:pPr>
              <a:lnSpc>
                <a:spcPct val="120000"/>
              </a:lnSpc>
              <a:buClr>
                <a:srgbClr val="FFC000"/>
              </a:buClr>
              <a:buFont typeface="Calibri" panose="020F0502020204030204" pitchFamily="34" charset="0"/>
              <a:buChar char="₋"/>
            </a:pPr>
            <a:r>
              <a:rPr lang="de-DE" sz="1900" dirty="0">
                <a:latin typeface="Calibri" panose="020F0502020204030204" pitchFamily="34" charset="0"/>
                <a:ea typeface="MyriadPro-Regular"/>
                <a:cs typeface="Arial" panose="020B0604020202020204" pitchFamily="34" charset="0"/>
              </a:rPr>
              <a:t>Nimm dir Zeit zum </a:t>
            </a:r>
            <a:r>
              <a:rPr lang="de-DE" sz="1900" b="1" dirty="0">
                <a:latin typeface="Calibri" panose="020F0502020204030204" pitchFamily="34" charset="0"/>
                <a:ea typeface="MyriadPro-Regular"/>
                <a:cs typeface="Arial" panose="020B0604020202020204" pitchFamily="34" charset="0"/>
              </a:rPr>
              <a:t>Überlegen und beantworte</a:t>
            </a:r>
            <a:r>
              <a:rPr lang="de-DE" sz="1900" dirty="0">
                <a:latin typeface="Calibri" panose="020F0502020204030204" pitchFamily="34" charset="0"/>
                <a:ea typeface="MyriadPro-Regular"/>
                <a:cs typeface="Arial" panose="020B0604020202020204" pitchFamily="34" charset="0"/>
              </a:rPr>
              <a:t> diese Fragen </a:t>
            </a:r>
            <a:r>
              <a:rPr lang="en-US" sz="1900" dirty="0">
                <a:effectLst/>
                <a:latin typeface="Calibri" panose="020F0502020204030204" pitchFamily="34" charset="0"/>
                <a:ea typeface="MyriadPro-Regular"/>
                <a:cs typeface="Arial" panose="020B0604020202020204" pitchFamily="34" charset="0"/>
              </a:rPr>
              <a:t>:</a:t>
            </a:r>
          </a:p>
          <a:p>
            <a:pPr marL="0" indent="0" algn="just">
              <a:lnSpc>
                <a:spcPct val="120000"/>
              </a:lnSpc>
              <a:buNone/>
            </a:pPr>
            <a:r>
              <a:rPr lang="de-DE" sz="19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 </a:t>
            </a:r>
            <a:r>
              <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20000"/>
              </a:lnSpc>
            </a:pPr>
            <a:r>
              <a:rPr lang="de-DE" sz="1900" i="1" dirty="0">
                <a:latin typeface="Calibri" panose="020F0502020204030204" pitchFamily="34" charset="0"/>
                <a:ea typeface="MyriadPro-Regular"/>
                <a:cs typeface="Arial" panose="020B0604020202020204" pitchFamily="34" charset="0"/>
              </a:rPr>
              <a:t>In welchen Bereichen fühlst du dich frei?</a:t>
            </a:r>
          </a:p>
          <a:p>
            <a:pPr lvl="1" algn="just">
              <a:lnSpc>
                <a:spcPct val="120000"/>
              </a:lnSpc>
            </a:pPr>
            <a:r>
              <a:rPr lang="de-DE" sz="1900" i="1" dirty="0">
                <a:latin typeface="Calibri" panose="020F0502020204030204" pitchFamily="34" charset="0"/>
                <a:ea typeface="MyriadPro-Regular"/>
                <a:cs typeface="Arial" panose="020B0604020202020204" pitchFamily="34" charset="0"/>
              </a:rPr>
              <a:t>Für wen fühlst du dich verantwortlich</a:t>
            </a:r>
            <a:r>
              <a:rPr lang="en-US" sz="1900" i="1" dirty="0">
                <a:latin typeface="Calibri" panose="020F0502020204030204" pitchFamily="34" charset="0"/>
                <a:ea typeface="MyriadPro-Regular"/>
                <a:cs typeface="Arial" panose="020B0604020202020204" pitchFamily="34" charset="0"/>
              </a:rPr>
              <a:t>?</a:t>
            </a:r>
          </a:p>
          <a:p>
            <a:pPr marL="0" indent="0" algn="just">
              <a:lnSpc>
                <a:spcPct val="120000"/>
              </a:lnSpc>
              <a:buNone/>
            </a:pPr>
            <a:r>
              <a:rPr lang="de-DE" sz="19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Liebe und Zugehörigkeit </a:t>
            </a:r>
            <a:r>
              <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20000"/>
              </a:lnSpc>
            </a:pPr>
            <a:r>
              <a:rPr lang="de-DE" sz="1900" i="1" dirty="0">
                <a:latin typeface="Calibri" panose="020F0502020204030204" pitchFamily="34" charset="0"/>
                <a:cs typeface="Arial" panose="020B0604020202020204" pitchFamily="34" charset="0"/>
              </a:rPr>
              <a:t>Gibt es derzeit jemandem oder eine Personengruppe, zu dem oder der du dich zugehörig fühlst? Wer ist das?</a:t>
            </a:r>
          </a:p>
          <a:p>
            <a:pPr lvl="1" algn="just">
              <a:lnSpc>
                <a:spcPct val="120000"/>
              </a:lnSpc>
            </a:pPr>
            <a:r>
              <a:rPr lang="de-DE" sz="1900" i="1" dirty="0">
                <a:latin typeface="Calibri" panose="020F0502020204030204" pitchFamily="34" charset="0"/>
                <a:cs typeface="Arial" panose="020B0604020202020204" pitchFamily="34" charset="0"/>
              </a:rPr>
              <a:t>Für wen möchtest du dich einsetzen</a:t>
            </a:r>
            <a:r>
              <a:rPr lang="en-US" sz="1900" i="1" dirty="0">
                <a:latin typeface="Calibri" panose="020F0502020204030204" pitchFamily="34" charset="0"/>
                <a:cs typeface="Arial" panose="020B0604020202020204" pitchFamily="34" charset="0"/>
              </a:rPr>
              <a:t>?</a:t>
            </a:r>
          </a:p>
          <a:p>
            <a:pPr marL="0" indent="0">
              <a:lnSpc>
                <a:spcPct val="120000"/>
              </a:lnSpc>
              <a:buNone/>
            </a:pPr>
            <a:endParaRPr lang="en-GB" sz="19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779342" y="2009774"/>
            <a:ext cx="5289753" cy="4848225"/>
          </a:xfrm>
          <a:noFill/>
        </p:spPr>
        <p:txBody>
          <a:bodyPr>
            <a:noAutofit/>
          </a:bodyPr>
          <a:lstStyle/>
          <a:p>
            <a:pPr marL="0" indent="0" algn="just">
              <a:lnSpc>
                <a:spcPct val="120000"/>
              </a:lnSpc>
              <a:buNone/>
            </a:pPr>
            <a:r>
              <a:rPr lang="de-DE" sz="19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Überleben </a:t>
            </a:r>
            <a:r>
              <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20000"/>
              </a:lnSpc>
            </a:pPr>
            <a:r>
              <a:rPr lang="de-DE" sz="1900" i="1" dirty="0">
                <a:latin typeface="Calibri" panose="020F0502020204030204" pitchFamily="34" charset="0"/>
                <a:ea typeface="MyriadPro-Regular"/>
                <a:cs typeface="Arial" panose="020B0604020202020204" pitchFamily="34" charset="0"/>
              </a:rPr>
              <a:t>Ist dein Bedürfnis nach Sicherheit und Überleben irgendwo bedroht? Wodurch?</a:t>
            </a:r>
          </a:p>
          <a:p>
            <a:pPr lvl="1" algn="just">
              <a:lnSpc>
                <a:spcPct val="120000"/>
              </a:lnSpc>
            </a:pPr>
            <a:r>
              <a:rPr lang="de-DE" sz="1900" i="1" dirty="0">
                <a:latin typeface="Calibri" panose="020F0502020204030204" pitchFamily="34" charset="0"/>
                <a:ea typeface="MyriadPro-Regular"/>
                <a:cs typeface="Arial" panose="020B0604020202020204" pitchFamily="34" charset="0"/>
              </a:rPr>
              <a:t>Worauf kannst du dich verlassen</a:t>
            </a:r>
            <a:r>
              <a:rPr lang="en-US" sz="1900" i="1" dirty="0">
                <a:latin typeface="Calibri" panose="020F0502020204030204" pitchFamily="34" charset="0"/>
                <a:ea typeface="MyriadPro-Regular"/>
                <a:cs typeface="Arial" panose="020B0604020202020204" pitchFamily="34" charset="0"/>
              </a:rPr>
              <a:t>?</a:t>
            </a:r>
          </a:p>
          <a:p>
            <a:pPr marL="0" indent="0" algn="just">
              <a:lnSpc>
                <a:spcPct val="120000"/>
              </a:lnSpc>
              <a:buNone/>
            </a:pPr>
            <a:r>
              <a:rPr lang="de-DE" sz="19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Macht </a:t>
            </a:r>
            <a:r>
              <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20000"/>
              </a:lnSpc>
            </a:pPr>
            <a:r>
              <a:rPr lang="de-DE" sz="1900" i="1" dirty="0">
                <a:latin typeface="Calibri" panose="020F0502020204030204" pitchFamily="34" charset="0"/>
                <a:ea typeface="MyriadPro-Regular"/>
                <a:cs typeface="Arial" panose="020B0604020202020204" pitchFamily="34" charset="0"/>
              </a:rPr>
              <a:t>Worauf kannst du stolz sein?</a:t>
            </a:r>
          </a:p>
          <a:p>
            <a:pPr lvl="1" algn="just">
              <a:lnSpc>
                <a:spcPct val="120000"/>
              </a:lnSpc>
            </a:pPr>
            <a:r>
              <a:rPr lang="de-DE" sz="1900" i="1" dirty="0">
                <a:latin typeface="Calibri" panose="020F0502020204030204" pitchFamily="34" charset="0"/>
                <a:ea typeface="MyriadPro-Regular"/>
                <a:cs typeface="Arial" panose="020B0604020202020204" pitchFamily="34" charset="0"/>
              </a:rPr>
              <a:t>Auf welche Bereiche der Situation hast du Einfluss</a:t>
            </a:r>
            <a:r>
              <a:rPr lang="en-US" sz="1900" i="1" dirty="0">
                <a:latin typeface="Calibri" panose="020F0502020204030204" pitchFamily="34" charset="0"/>
                <a:ea typeface="MyriadPro-Regular"/>
                <a:cs typeface="Arial" panose="020B0604020202020204" pitchFamily="34" charset="0"/>
              </a:rPr>
              <a:t>?</a:t>
            </a:r>
            <a:endParaRPr lang="en-GB" sz="1900" dirty="0"/>
          </a:p>
          <a:p>
            <a:pPr marL="0" indent="0" algn="just">
              <a:lnSpc>
                <a:spcPct val="120000"/>
              </a:lnSpc>
              <a:buNone/>
            </a:pPr>
            <a:r>
              <a:rPr lang="de-DE" sz="19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Spaß </a:t>
            </a:r>
            <a:r>
              <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20000"/>
              </a:lnSpc>
            </a:pPr>
            <a:r>
              <a:rPr lang="de-DE" sz="1900" i="1" dirty="0">
                <a:latin typeface="Calibri" panose="020F0502020204030204" pitchFamily="34" charset="0"/>
                <a:ea typeface="MyriadPro-Regular"/>
                <a:cs typeface="Arial" panose="020B0604020202020204" pitchFamily="34" charset="0"/>
              </a:rPr>
              <a:t>Was würde dir jetzt so richtig Spaß machen?</a:t>
            </a:r>
          </a:p>
          <a:p>
            <a:pPr lvl="1" algn="just">
              <a:lnSpc>
                <a:spcPct val="120000"/>
              </a:lnSpc>
            </a:pPr>
            <a:r>
              <a:rPr lang="de-DE" sz="1900" i="1" dirty="0">
                <a:latin typeface="Calibri" panose="020F0502020204030204" pitchFamily="34" charset="0"/>
                <a:ea typeface="MyriadPro-Regular"/>
                <a:cs typeface="Arial" panose="020B0604020202020204" pitchFamily="34" charset="0"/>
              </a:rPr>
              <a:t>Welche Möglichkeiten birgt diese Situation für dich, etwas Neues zu entdecken</a:t>
            </a:r>
            <a:r>
              <a:rPr lang="en-US" sz="1900" i="1" dirty="0">
                <a:latin typeface="Calibri" panose="020F0502020204030204" pitchFamily="34" charset="0"/>
                <a:ea typeface="MyriadPro-Regular"/>
                <a:cs typeface="Arial" panose="020B0604020202020204" pitchFamily="34" charset="0"/>
              </a:rPr>
              <a:t>?</a:t>
            </a:r>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8967356-77DD-46BA-92B3-27E5BF75B268}"/>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314097" y="1326473"/>
            <a:ext cx="2186940" cy="714852"/>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31F4ACB5-2F1F-4C05-BE96-88D6E38FF6E9}"/>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314097" y="3238386"/>
            <a:ext cx="2523617"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51F8605-CC6F-4676-98D5-83F2B0FF3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8586" y="4835692"/>
            <a:ext cx="1863428" cy="676275"/>
          </a:xfrm>
          <a:prstGeom prst="rect">
            <a:avLst/>
          </a:prstGeom>
          <a:noFill/>
        </p:spPr>
      </p:pic>
      <p:pic>
        <p:nvPicPr>
          <p:cNvPr id="11" name="Grafik 4113" descr="Aquarell, Pinselstrich, Farbe, Abstrakt, Textur, Bürste">
            <a:extLst>
              <a:ext uri="{FF2B5EF4-FFF2-40B4-BE49-F238E27FC236}">
                <a16:creationId xmlns:a16="http://schemas.microsoft.com/office/drawing/2014/main" id="{771BB6EB-DD35-4EC6-AFFE-EF5FC2B7669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64" y="4419401"/>
            <a:ext cx="3286389" cy="677545"/>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D805F198-ED5A-4350-BB97-6D1F2DFBC62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04" y="2808088"/>
            <a:ext cx="1838754"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44EB0A09-6F47-4F4E-AE31-C2B4B08E9C4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5: </a:t>
            </a:r>
            <a:r>
              <a:rPr lang="de-DE" sz="3200" b="0" dirty="0"/>
              <a:t>Was würdest du tun</a:t>
            </a:r>
            <a:r>
              <a:rPr lang="en-US" sz="3200" b="0" dirty="0"/>
              <a:t>?</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235844" y="1690688"/>
            <a:ext cx="5348748" cy="5491162"/>
          </a:xfrm>
        </p:spPr>
        <p:txBody>
          <a:bodyPr>
            <a:noAutofit/>
          </a:bodyPr>
          <a:lstStyle/>
          <a:p>
            <a:pPr marL="0" indent="0" algn="just">
              <a:lnSpc>
                <a:spcPct val="110000"/>
              </a:lnSpc>
              <a:spcBef>
                <a:spcPts val="600"/>
              </a:spcBef>
              <a:buNone/>
            </a:pPr>
            <a:r>
              <a:rPr lang="de-DE" sz="1600" i="1" dirty="0">
                <a:solidFill>
                  <a:schemeClr val="accent1"/>
                </a:solidFill>
                <a:latin typeface="Calibri" panose="020F0502020204030204" pitchFamily="34" charset="0"/>
                <a:ea typeface="MyriadPro-Regular"/>
                <a:cs typeface="Arial" panose="020B0604020202020204" pitchFamily="34" charset="0"/>
              </a:rPr>
              <a:t>Wie würdest du jetzt handeln? Welches deiner Bedürfnisse möchtest du in dieser Situation am dringendsten erfüllen</a:t>
            </a:r>
            <a:r>
              <a:rPr lang="en-US" sz="16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10000"/>
              </a:lnSpc>
              <a:spcBef>
                <a:spcPts val="600"/>
              </a:spcBef>
              <a:buNone/>
            </a:pPr>
            <a:r>
              <a:rPr lang="de-DE" sz="1600" dirty="0">
                <a:latin typeface="Calibri" panose="020F0502020204030204" pitchFamily="34" charset="0"/>
                <a:ea typeface="MyriadPro-Regular"/>
                <a:cs typeface="Arial" panose="020B0604020202020204" pitchFamily="34" charset="0"/>
              </a:rPr>
              <a:t>Entscheide dich für zwei Bedürfnisse, die du derzeit am wichtigsten findest und beantworte die Fragen dazu:</a:t>
            </a:r>
            <a:endParaRPr lang="en-US" sz="1600" dirty="0">
              <a:effectLst/>
              <a:latin typeface="Calibri" panose="020F0502020204030204" pitchFamily="34" charset="0"/>
              <a:ea typeface="MyriadPro-Regular"/>
              <a:cs typeface="Arial" panose="020B0604020202020204" pitchFamily="34" charset="0"/>
            </a:endParaRPr>
          </a:p>
          <a:p>
            <a:pPr marL="0" indent="0" algn="just">
              <a:lnSpc>
                <a:spcPct val="110000"/>
              </a:lnSpc>
              <a:spcBef>
                <a:spcPts val="600"/>
              </a:spcBef>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10000"/>
              </a:lnSpc>
              <a:spcBef>
                <a:spcPts val="600"/>
              </a:spcBef>
            </a:pPr>
            <a:r>
              <a:rPr lang="de-DE" sz="1600" i="1" dirty="0">
                <a:latin typeface="Calibri" panose="020F0502020204030204" pitchFamily="34" charset="0"/>
                <a:ea typeface="MyriadPro-Regular"/>
                <a:cs typeface="Arial" panose="020B0604020202020204" pitchFamily="34" charset="0"/>
              </a:rPr>
              <a:t>Was könntest du jetzt im Moment entscheiden, um deine Situation zu verbessern?</a:t>
            </a:r>
          </a:p>
          <a:p>
            <a:pPr lvl="1" algn="just">
              <a:lnSpc>
                <a:spcPct val="110000"/>
              </a:lnSpc>
              <a:spcBef>
                <a:spcPts val="600"/>
              </a:spcBef>
            </a:pPr>
            <a:r>
              <a:rPr lang="de-DE" sz="1600" i="1" dirty="0">
                <a:latin typeface="Calibri" panose="020F0502020204030204" pitchFamily="34" charset="0"/>
                <a:ea typeface="MyriadPro-Regular"/>
                <a:cs typeface="Arial" panose="020B0604020202020204" pitchFamily="34" charset="0"/>
              </a:rPr>
              <a:t>Welche Folgen hätte diese Entscheidung für dich?</a:t>
            </a:r>
          </a:p>
          <a:p>
            <a:pPr lvl="1" algn="just">
              <a:lnSpc>
                <a:spcPct val="110000"/>
              </a:lnSpc>
              <a:spcBef>
                <a:spcPts val="600"/>
              </a:spcBef>
            </a:pPr>
            <a:r>
              <a:rPr lang="de-DE" sz="1600" i="1" dirty="0">
                <a:latin typeface="Calibri" panose="020F0502020204030204" pitchFamily="34" charset="0"/>
                <a:ea typeface="MyriadPro-Regular"/>
                <a:cs typeface="Arial" panose="020B0604020202020204" pitchFamily="34" charset="0"/>
              </a:rPr>
              <a:t>Welche Folgen hätte diese Entscheidung für andere</a:t>
            </a:r>
            <a:r>
              <a:rPr lang="en-US" sz="1600" i="1" dirty="0">
                <a:latin typeface="Calibri" panose="020F0502020204030204" pitchFamily="34" charset="0"/>
                <a:ea typeface="MyriadPro-Regular"/>
                <a:cs typeface="Arial" panose="020B0604020202020204" pitchFamily="34" charset="0"/>
              </a:rPr>
              <a:t>?</a:t>
            </a:r>
          </a:p>
          <a:p>
            <a:pPr marL="0" indent="0" algn="just">
              <a:lnSpc>
                <a:spcPct val="110000"/>
              </a:lnSpc>
              <a:spcBef>
                <a:spcPts val="600"/>
              </a:spcBef>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Liebe und Zugehörigkeit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10000"/>
              </a:lnSpc>
              <a:spcBef>
                <a:spcPts val="600"/>
              </a:spcBef>
            </a:pPr>
            <a:r>
              <a:rPr lang="de-DE" sz="1600" i="1" dirty="0">
                <a:latin typeface="Calibri" panose="020F0502020204030204" pitchFamily="34" charset="0"/>
                <a:ea typeface="MyriadPro-Regular"/>
                <a:cs typeface="Arial" panose="020B0604020202020204" pitchFamily="34" charset="0"/>
              </a:rPr>
              <a:t>Wie kann das Bedürfnis nach Liebe und Zugehörigkeit der Menschen in dieser Situation helfen?</a:t>
            </a:r>
          </a:p>
          <a:p>
            <a:pPr lvl="1" algn="just">
              <a:lnSpc>
                <a:spcPct val="110000"/>
              </a:lnSpc>
              <a:spcBef>
                <a:spcPts val="600"/>
              </a:spcBef>
            </a:pPr>
            <a:r>
              <a:rPr lang="de-DE" sz="1600" i="1" dirty="0">
                <a:latin typeface="Calibri" panose="020F0502020204030204" pitchFamily="34" charset="0"/>
                <a:ea typeface="MyriadPro-Regular"/>
                <a:cs typeface="Arial" panose="020B0604020202020204" pitchFamily="34" charset="0"/>
              </a:rPr>
              <a:t>Wie kannst du das Vertrauen einer anderen Person gewinnen?</a:t>
            </a:r>
          </a:p>
          <a:p>
            <a:pPr lvl="1" algn="just">
              <a:lnSpc>
                <a:spcPct val="110000"/>
              </a:lnSpc>
              <a:spcBef>
                <a:spcPts val="600"/>
              </a:spcBef>
            </a:pPr>
            <a:r>
              <a:rPr lang="de-DE" sz="1600" i="1" dirty="0">
                <a:latin typeface="Calibri" panose="020F0502020204030204" pitchFamily="34" charset="0"/>
                <a:ea typeface="MyriadPro-Regular"/>
                <a:cs typeface="Arial" panose="020B0604020202020204" pitchFamily="34" charset="0"/>
              </a:rPr>
              <a:t>Wem könntest du jetzt eine Freude bereiten, - wodurch</a:t>
            </a:r>
            <a:r>
              <a:rPr lang="en-US" sz="1600" i="1" dirty="0">
                <a:effectLst/>
                <a:latin typeface="Calibri" panose="020F0502020204030204" pitchFamily="34" charset="0"/>
                <a:ea typeface="MyriadPro-Regular"/>
                <a:cs typeface="Arial" panose="020B0604020202020204" pitchFamily="34" charset="0"/>
              </a:rPr>
              <a:t>?</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5" y="1457325"/>
            <a:ext cx="6400799" cy="5196786"/>
          </a:xfrm>
        </p:spPr>
        <p:txBody>
          <a:bodyPr>
            <a:noAutofit/>
          </a:bodyPr>
          <a:lstStyle/>
          <a:p>
            <a:pPr marL="0" indent="0" algn="just">
              <a:lnSpc>
                <a:spcPct val="110000"/>
              </a:lnSpc>
              <a:spcBef>
                <a:spcPts val="0"/>
              </a:spcBef>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Überleben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Was kannst du jetzt sofort tun, damit du dich sicherer fühlen kannst?</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Wem würde dieses Verhalten nutzen, wem eventuell schaden?</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Was müsste sich längerfristig ändern, damit dein Bedürfnis nach Überleben und Sicherheit besser erfüllt ist?</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Was kannst du dazu beitragen</a:t>
            </a:r>
            <a:r>
              <a:rPr lang="en-US" sz="1600" i="1" dirty="0">
                <a:latin typeface="Calibri" panose="020F0502020204030204" pitchFamily="34" charset="0"/>
                <a:ea typeface="MyriadPro-Regular"/>
                <a:cs typeface="Arial" panose="020B0604020202020204" pitchFamily="34" charset="0"/>
              </a:rPr>
              <a:t>?</a:t>
            </a:r>
          </a:p>
          <a:p>
            <a:pPr marL="0" indent="0" algn="just">
              <a:lnSpc>
                <a:spcPct val="110000"/>
              </a:lnSpc>
              <a:spcBef>
                <a:spcPts val="0"/>
              </a:spcBef>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Macht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Durch welche Tat könntest die Situation für dich und die Menschen, die dir wichtig sind, verbessern?</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Welche Fähigkeiten brauchst du dafür?</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Wen brauchst du dafür?</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Wem würde diese Tat nutzen, wem schaden</a:t>
            </a:r>
            <a:r>
              <a:rPr lang="en-US" sz="1600" i="1" dirty="0">
                <a:latin typeface="Calibri" panose="020F0502020204030204" pitchFamily="34" charset="0"/>
                <a:ea typeface="MyriadPro-Regular"/>
                <a:cs typeface="Arial" panose="020B0604020202020204" pitchFamily="34" charset="0"/>
              </a:rPr>
              <a:t>?</a:t>
            </a:r>
          </a:p>
          <a:p>
            <a:pPr marL="0" indent="0" algn="just">
              <a:lnSpc>
                <a:spcPct val="110000"/>
              </a:lnSpc>
              <a:spcBef>
                <a:spcPts val="0"/>
              </a:spcBef>
              <a:buNone/>
            </a:pPr>
            <a:r>
              <a:rPr lang="de-DE"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Spaß </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Was könntest du jetzt tun, um mehr Leichtigkeit in die Situation zu bringen?</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Wie könntest du dich jetzt so einbringen, dass es dir ganz entspricht und Freude bereitet?</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Was kannst du aus der Situation lernen?</a:t>
            </a:r>
          </a:p>
          <a:p>
            <a:pPr lvl="1" algn="just">
              <a:lnSpc>
                <a:spcPct val="110000"/>
              </a:lnSpc>
              <a:spcBef>
                <a:spcPts val="0"/>
              </a:spcBef>
            </a:pPr>
            <a:r>
              <a:rPr lang="de-DE" sz="1600" i="1" dirty="0">
                <a:latin typeface="Calibri" panose="020F0502020204030204" pitchFamily="34" charset="0"/>
                <a:ea typeface="MyriadPro-Regular"/>
                <a:cs typeface="Arial" panose="020B0604020202020204" pitchFamily="34" charset="0"/>
              </a:rPr>
              <a:t>Was können die anderen aus der Situation lernen</a:t>
            </a:r>
            <a:r>
              <a:rPr lang="en-US" sz="1600" i="1" dirty="0">
                <a:latin typeface="Calibri" panose="020F0502020204030204" pitchFamily="34" charset="0"/>
                <a:ea typeface="MyriadPro-Regular"/>
                <a:cs typeface="Arial" panose="020B0604020202020204" pitchFamily="34" charset="0"/>
              </a:rPr>
              <a:t>?</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marL="0" indent="0" algn="just">
              <a:lnSpc>
                <a:spcPct val="130000"/>
              </a:lnSpc>
              <a:buNone/>
              <a:tabLst>
                <a:tab pos="1620520" algn="l"/>
                <a:tab pos="3421380" algn="l"/>
              </a:tabLst>
            </a:pPr>
            <a:r>
              <a:rPr lang="de-DE" sz="1800" b="1" i="1" dirty="0">
                <a:latin typeface="Calibri" panose="020F0502020204030204" pitchFamily="34" charset="0"/>
                <a:ea typeface="MyriadPro-Regular"/>
                <a:cs typeface="Arial" panose="020B0604020202020204" pitchFamily="34" charset="0"/>
              </a:rPr>
              <a:t>Wow, ganz schön bewegte Zeiten waren das damals, oder?</a:t>
            </a:r>
          </a:p>
          <a:p>
            <a:pPr algn="just">
              <a:lnSpc>
                <a:spcPct val="130000"/>
              </a:lnSpc>
              <a:tabLst>
                <a:tab pos="1620520" algn="l"/>
                <a:tab pos="3421380" algn="l"/>
              </a:tabLst>
            </a:pPr>
            <a:r>
              <a:rPr lang="de-DE" sz="1800" dirty="0">
                <a:latin typeface="Calibri" panose="020F0502020204030204" pitchFamily="34" charset="0"/>
                <a:ea typeface="MyriadPro-Regular"/>
                <a:cs typeface="Arial" panose="020B0604020202020204" pitchFamily="34" charset="0"/>
              </a:rPr>
              <a:t>Wenn du wissen willst, wie die Person, in die du dich jetzt hineinversetzt hast, damals tatsächlich gehandelt hat, lies hier im entsprechenden Kasten weiter:</a:t>
            </a:r>
          </a:p>
          <a:p>
            <a:pPr algn="just">
              <a:lnSpc>
                <a:spcPct val="130000"/>
              </a:lnSpc>
              <a:tabLst>
                <a:tab pos="1620520" algn="l"/>
                <a:tab pos="3421380" algn="l"/>
              </a:tabLst>
            </a:pPr>
            <a:r>
              <a:rPr lang="de-DE" sz="1800" b="1" dirty="0">
                <a:latin typeface="Calibri" panose="020F0502020204030204" pitchFamily="34" charset="0"/>
                <a:ea typeface="MyriadPro-Regular"/>
                <a:cs typeface="Arial" panose="020B0604020202020204" pitchFamily="34" charset="0"/>
              </a:rPr>
              <a:t>Aber Achtung! </a:t>
            </a:r>
            <a:r>
              <a:rPr lang="de-DE" sz="1800" dirty="0">
                <a:latin typeface="Calibri" panose="020F0502020204030204" pitchFamily="34" charset="0"/>
                <a:ea typeface="MyriadPro-Regular"/>
                <a:cs typeface="Arial" panose="020B0604020202020204" pitchFamily="34" charset="0"/>
              </a:rPr>
              <a:t>Lies nur diese eine Box, sonst geht für dich die Spannung bei den anderen Personen verloren!</a:t>
            </a:r>
          </a:p>
        </p:txBody>
      </p:sp>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88ECE688-C663-4075-936A-0183C0183B79}"/>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64913" y="3604094"/>
            <a:ext cx="3253536" cy="1581150"/>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D33CBD10-9687-48EF-A983-9D570E5757BD}"/>
              </a:ext>
            </a:extLst>
          </p:cNvPr>
          <p:cNvSpPr txBox="1"/>
          <p:nvPr/>
        </p:nvSpPr>
        <p:spPr>
          <a:xfrm>
            <a:off x="6072724" y="1874547"/>
            <a:ext cx="6024188" cy="1200329"/>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b="1" dirty="0">
                <a:latin typeface="Calibri" panose="020F0502020204030204" pitchFamily="34" charset="0"/>
                <a:ea typeface="MyriadPro-Regular"/>
                <a:cs typeface="Arial" panose="020B0604020202020204" pitchFamily="34" charset="0"/>
              </a:rPr>
              <a:t>Kasten</a:t>
            </a:r>
            <a:r>
              <a:rPr lang="de-DE" altLang="en-US" b="1" dirty="0">
                <a:latin typeface="Calibri" panose="020F0502020204030204" pitchFamily="34" charset="0"/>
                <a:ea typeface="MyriadPro-Regular"/>
                <a:cs typeface="Arial" panose="020B0604020202020204" pitchFamily="34" charset="0"/>
              </a:rPr>
              <a:t> 2 : </a:t>
            </a:r>
            <a:r>
              <a:rPr lang="de-DE" altLang="en-US" b="1" dirty="0" err="1">
                <a:latin typeface="Calibri" panose="020F0502020204030204" pitchFamily="34" charset="0"/>
                <a:ea typeface="MyriadPro-Regular"/>
                <a:cs typeface="Arial" panose="020B0604020202020204" pitchFamily="34" charset="0"/>
              </a:rPr>
              <a:t>Ferréol</a:t>
            </a:r>
            <a:r>
              <a:rPr lang="de-DE" altLang="en-US" b="1" dirty="0">
                <a:latin typeface="Calibri" panose="020F0502020204030204" pitchFamily="34" charset="0"/>
                <a:ea typeface="MyriadPro-Regular"/>
                <a:cs typeface="Arial" panose="020B0604020202020204" pitchFamily="34" charset="0"/>
              </a:rPr>
              <a:t> </a:t>
            </a:r>
            <a:r>
              <a:rPr lang="de-DE" altLang="en-US" b="1" dirty="0" err="1">
                <a:latin typeface="Calibri" panose="020F0502020204030204" pitchFamily="34" charset="0"/>
                <a:ea typeface="MyriadPro-Regular"/>
                <a:cs typeface="Arial" panose="020B0604020202020204" pitchFamily="34" charset="0"/>
              </a:rPr>
              <a:t>Bellier</a:t>
            </a:r>
            <a:r>
              <a:rPr lang="de-DE" altLang="en-US" b="1" dirty="0">
                <a:latin typeface="Calibri" panose="020F0502020204030204" pitchFamily="34" charset="0"/>
                <a:ea typeface="MyriadPro-Regular"/>
                <a:cs typeface="Arial" panose="020B0604020202020204" pitchFamily="34" charset="0"/>
              </a:rPr>
              <a:t> Beaumont</a:t>
            </a:r>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Edmonds ehemaliger Herr, </a:t>
            </a:r>
            <a:r>
              <a:rPr lang="de-DE" altLang="en-US" i="1" dirty="0" err="1">
                <a:latin typeface="Calibri" panose="020F0502020204030204" pitchFamily="34" charset="0"/>
                <a:ea typeface="MyriadPro-Regular"/>
                <a:cs typeface="Arial" panose="020B0604020202020204" pitchFamily="34" charset="0"/>
              </a:rPr>
              <a:t>Bellier</a:t>
            </a:r>
            <a:r>
              <a:rPr lang="de-DE" altLang="en-US" i="1" dirty="0">
                <a:latin typeface="Calibri" panose="020F0502020204030204" pitchFamily="34" charset="0"/>
                <a:ea typeface="MyriadPro-Regular"/>
                <a:cs typeface="Arial" panose="020B0604020202020204" pitchFamily="34" charset="0"/>
              </a:rPr>
              <a:t>-Beaumont, schreibt einen Brief an den offiziellen Historiker von Réunion, in dem er Edmond zum wahren Erfinder erklärt.</a:t>
            </a:r>
            <a:endParaRPr lang="de-DE" altLang="en-US" sz="2800" dirty="0">
              <a:latin typeface="Arial" panose="020B0604020202020204" pitchFamily="34" charset="0"/>
            </a:endParaRPr>
          </a:p>
        </p:txBody>
      </p:sp>
      <p:sp>
        <p:nvSpPr>
          <p:cNvPr id="7" name="TextBox 6">
            <a:extLst>
              <a:ext uri="{FF2B5EF4-FFF2-40B4-BE49-F238E27FC236}">
                <a16:creationId xmlns:a16="http://schemas.microsoft.com/office/drawing/2014/main" id="{A7DAB2AA-B35E-49CD-84FB-2C1AED949827}"/>
              </a:ext>
            </a:extLst>
          </p:cNvPr>
          <p:cNvSpPr txBox="1"/>
          <p:nvPr/>
        </p:nvSpPr>
        <p:spPr>
          <a:xfrm>
            <a:off x="903933" y="1914636"/>
            <a:ext cx="4881047" cy="1477328"/>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b="1" dirty="0">
                <a:latin typeface="Calibri" panose="020F0502020204030204" pitchFamily="34" charset="0"/>
                <a:ea typeface="MyriadPro-Regular"/>
                <a:cs typeface="Arial" panose="020B0604020202020204" pitchFamily="34" charset="0"/>
              </a:rPr>
              <a:t>Kasten</a:t>
            </a:r>
            <a:r>
              <a:rPr lang="de-DE" altLang="en-US" b="1" dirty="0">
                <a:latin typeface="Calibri" panose="020F0502020204030204" pitchFamily="34" charset="0"/>
                <a:ea typeface="MyriadPro-Regular"/>
                <a:cs typeface="Arial" panose="020B0604020202020204" pitchFamily="34" charset="0"/>
              </a:rPr>
              <a:t> 1: Edmond </a:t>
            </a:r>
            <a:r>
              <a:rPr lang="de-DE" altLang="en-US" b="1" dirty="0" err="1">
                <a:latin typeface="Calibri" panose="020F0502020204030204" pitchFamily="34" charset="0"/>
                <a:ea typeface="MyriadPro-Regular"/>
                <a:cs typeface="Arial" panose="020B0604020202020204" pitchFamily="34" charset="0"/>
              </a:rPr>
              <a:t>Albius</a:t>
            </a:r>
            <a:r>
              <a:rPr lang="de-DE" altLang="en-US" b="1"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Edmond </a:t>
            </a:r>
            <a:r>
              <a:rPr lang="de-DE" altLang="en-US" i="1" dirty="0" err="1">
                <a:latin typeface="Calibri" panose="020F0502020204030204" pitchFamily="34" charset="0"/>
                <a:ea typeface="MyriadPro-Regular"/>
                <a:cs typeface="Arial" panose="020B0604020202020204" pitchFamily="34" charset="0"/>
              </a:rPr>
              <a:t>Albius</a:t>
            </a:r>
            <a:r>
              <a:rPr lang="de-DE" altLang="en-US" i="1" dirty="0">
                <a:latin typeface="Calibri" panose="020F0502020204030204" pitchFamily="34" charset="0"/>
                <a:ea typeface="MyriadPro-Regular"/>
                <a:cs typeface="Arial" panose="020B0604020202020204" pitchFamily="34" charset="0"/>
              </a:rPr>
              <a:t> nimmt Kontakt mit </a:t>
            </a:r>
            <a:r>
              <a:rPr lang="de-DE" altLang="en-US" i="1" dirty="0" err="1">
                <a:latin typeface="Calibri" panose="020F0502020204030204" pitchFamily="34" charset="0"/>
                <a:ea typeface="MyriadPro-Regular"/>
                <a:cs typeface="Arial" panose="020B0604020202020204" pitchFamily="34" charset="0"/>
              </a:rPr>
              <a:t>Féréol</a:t>
            </a:r>
            <a:r>
              <a:rPr lang="de-DE" altLang="en-US" i="1" dirty="0">
                <a:latin typeface="Calibri" panose="020F0502020204030204" pitchFamily="34" charset="0"/>
                <a:ea typeface="MyriadPro-Regular"/>
                <a:cs typeface="Arial" panose="020B0604020202020204" pitchFamily="34" charset="0"/>
              </a:rPr>
              <a:t> </a:t>
            </a:r>
            <a:r>
              <a:rPr lang="de-DE" altLang="en-US" i="1" dirty="0" err="1">
                <a:latin typeface="Calibri" panose="020F0502020204030204" pitchFamily="34" charset="0"/>
                <a:ea typeface="MyriadPro-Regular"/>
                <a:cs typeface="Arial" panose="020B0604020202020204" pitchFamily="34" charset="0"/>
              </a:rPr>
              <a:t>Bellier</a:t>
            </a:r>
            <a:r>
              <a:rPr lang="de-DE" altLang="en-US" i="1" dirty="0">
                <a:latin typeface="Calibri" panose="020F0502020204030204" pitchFamily="34" charset="0"/>
                <a:ea typeface="MyriadPro-Regular"/>
                <a:cs typeface="Arial" panose="020B0604020202020204" pitchFamily="34" charset="0"/>
              </a:rPr>
              <a:t>-Beaumont auf und Bittet ihn, ihm nochmals zu helfen.</a:t>
            </a:r>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 </a:t>
            </a:r>
            <a:endParaRPr lang="de-DE" altLang="en-US" sz="2800" dirty="0">
              <a:latin typeface="Arial" panose="020B0604020202020204" pitchFamily="34" charset="0"/>
            </a:endParaRPr>
          </a:p>
        </p:txBody>
      </p:sp>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AAE6D7EF-5DB6-4604-AA0C-5B55263EC736}"/>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62908" y="3789936"/>
            <a:ext cx="4429238"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789A4C17-3AE3-4F2A-B3B7-459A7DEFFA4A}"/>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15197" y="5336887"/>
            <a:ext cx="3789383"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4D9D8176-E374-4512-A82B-4ECF9F6283C7}"/>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15359" y="5118151"/>
            <a:ext cx="3133725" cy="1752600"/>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F8C40648-C597-416D-AC42-5408715224B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B080C104-AE67-43FC-93DD-2D008C6F272B}"/>
              </a:ext>
            </a:extLst>
          </p:cNvPr>
          <p:cNvSpPr txBox="1"/>
          <p:nvPr/>
        </p:nvSpPr>
        <p:spPr>
          <a:xfrm>
            <a:off x="1898998" y="3929614"/>
            <a:ext cx="1644301" cy="1200329"/>
          </a:xfrm>
          <a:prstGeom prst="rect">
            <a:avLst/>
          </a:prstGeom>
          <a:noFill/>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 1: </a:t>
            </a:r>
            <a:r>
              <a:rPr lang="de-DE" altLang="en-US" dirty="0">
                <a:latin typeface="Calibri" panose="020F0502020204030204" pitchFamily="34" charset="0"/>
                <a:ea typeface="MyriadPro-Regular"/>
                <a:cs typeface="Arial" panose="020B0604020202020204" pitchFamily="34" charset="0"/>
              </a:rPr>
              <a:t>Edmond </a:t>
            </a:r>
            <a:r>
              <a:rPr lang="de-DE" altLang="en-US" dirty="0" err="1">
                <a:latin typeface="Calibri" panose="020F0502020204030204" pitchFamily="34" charset="0"/>
                <a:ea typeface="MyriadPro-Regular"/>
                <a:cs typeface="Arial" panose="020B0604020202020204" pitchFamily="34" charset="0"/>
              </a:rPr>
              <a:t>Albius</a:t>
            </a:r>
            <a:r>
              <a:rPr lang="de-DE" altLang="en-US" dirty="0">
                <a:latin typeface="Calibri" panose="020F0502020204030204" pitchFamily="34" charset="0"/>
                <a:ea typeface="MyriadPro-Regular"/>
                <a:cs typeface="Arial" panose="020B0604020202020204" pitchFamily="34" charset="0"/>
              </a:rPr>
              <a:t>, ehemaliger Sklave</a:t>
            </a:r>
            <a:endParaRPr lang="de-DE" altLang="en-US" sz="700" dirty="0"/>
          </a:p>
        </p:txBody>
      </p:sp>
      <p:sp>
        <p:nvSpPr>
          <p:cNvPr id="23" name="Ορθογώνιο 22">
            <a:extLst>
              <a:ext uri="{FF2B5EF4-FFF2-40B4-BE49-F238E27FC236}">
                <a16:creationId xmlns:a16="http://schemas.microsoft.com/office/drawing/2014/main" id="{4B14CB29-BFF3-4531-9C2A-847AD9A5F238}"/>
              </a:ext>
            </a:extLst>
          </p:cNvPr>
          <p:cNvSpPr/>
          <p:nvPr/>
        </p:nvSpPr>
        <p:spPr>
          <a:xfrm>
            <a:off x="1092834" y="3904390"/>
            <a:ext cx="781050" cy="1133475"/>
          </a:xfrm>
          <a:prstGeom prst="rect">
            <a:avLst/>
          </a:prstGeom>
          <a:blipFill rotWithShape="1">
            <a:blip r:embed="rId7">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36" name="Ορθογώνιο 35">
            <a:extLst>
              <a:ext uri="{FF2B5EF4-FFF2-40B4-BE49-F238E27FC236}">
                <a16:creationId xmlns:a16="http://schemas.microsoft.com/office/drawing/2014/main" id="{CFBAE090-9173-421D-B3A3-14DA4E379ED8}"/>
              </a:ext>
            </a:extLst>
          </p:cNvPr>
          <p:cNvSpPr/>
          <p:nvPr/>
        </p:nvSpPr>
        <p:spPr>
          <a:xfrm>
            <a:off x="5707536" y="3907408"/>
            <a:ext cx="771525" cy="1133475"/>
          </a:xfrm>
          <a:prstGeom prst="rect">
            <a:avLst/>
          </a:prstGeom>
          <a:blipFill rotWithShape="1">
            <a:blip r:embed="rId8"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26" name="TextBox 25">
            <a:extLst>
              <a:ext uri="{FF2B5EF4-FFF2-40B4-BE49-F238E27FC236}">
                <a16:creationId xmlns:a16="http://schemas.microsoft.com/office/drawing/2014/main" id="{18B80EAC-2F74-45F9-BC16-410BB5BB0D30}"/>
              </a:ext>
            </a:extLst>
          </p:cNvPr>
          <p:cNvSpPr txBox="1"/>
          <p:nvPr/>
        </p:nvSpPr>
        <p:spPr>
          <a:xfrm>
            <a:off x="1222652" y="5382077"/>
            <a:ext cx="2806321" cy="923330"/>
          </a:xfrm>
          <a:prstGeom prst="rect">
            <a:avLst/>
          </a:prstGeom>
          <a:noFill/>
        </p:spPr>
        <p:txBody>
          <a:bodyPr wrap="square">
            <a:spAutoFit/>
          </a:bodyPr>
          <a:lstStyle/>
          <a:p>
            <a:pPr marL="648335" algn="l">
              <a:tabLst>
                <a:tab pos="3421380" algn="l"/>
              </a:tabLst>
            </a:pPr>
            <a:r>
              <a:rPr lang="de-DE" sz="1800" b="1" dirty="0">
                <a:effectLst/>
                <a:latin typeface="Calibri" panose="020F0502020204030204" pitchFamily="34" charset="0"/>
                <a:ea typeface="MyriadPro-Regular"/>
                <a:cs typeface="Arial" panose="020B0604020202020204" pitchFamily="34" charset="0"/>
              </a:rPr>
              <a:t>Kasten 3:</a:t>
            </a:r>
          </a:p>
          <a:p>
            <a:pPr marL="648335">
              <a:tabLst>
                <a:tab pos="3421380" algn="l"/>
              </a:tabLst>
            </a:pPr>
            <a:r>
              <a:rPr lang="de-DE" dirty="0">
                <a:latin typeface="Calibri" panose="020F0502020204030204" pitchFamily="34" charset="0"/>
                <a:ea typeface="MyriadPro-Regular"/>
                <a:cs typeface="Arial" panose="020B0604020202020204" pitchFamily="34" charset="0"/>
              </a:rPr>
              <a:t>Eugène </a:t>
            </a:r>
            <a:r>
              <a:rPr lang="de-DE" dirty="0" err="1">
                <a:latin typeface="Calibri" panose="020F0502020204030204" pitchFamily="34" charset="0"/>
                <a:ea typeface="MyriadPro-Regular"/>
                <a:cs typeface="Arial" panose="020B0604020202020204" pitchFamily="34" charset="0"/>
              </a:rPr>
              <a:t>Volcy</a:t>
            </a:r>
            <a:r>
              <a:rPr lang="de-DE" dirty="0">
                <a:latin typeface="Calibri" panose="020F0502020204030204" pitchFamily="34" charset="0"/>
                <a:ea typeface="MyriadPro-Regular"/>
                <a:cs typeface="Arial" panose="020B0604020202020204" pitchFamily="34" charset="0"/>
              </a:rPr>
              <a:t> </a:t>
            </a:r>
            <a:r>
              <a:rPr lang="de-DE" dirty="0" err="1">
                <a:latin typeface="Calibri" panose="020F0502020204030204" pitchFamily="34" charset="0"/>
                <a:ea typeface="MyriadPro-Regular"/>
                <a:cs typeface="Arial" panose="020B0604020202020204" pitchFamily="34" charset="0"/>
              </a:rPr>
              <a:t>Focard</a:t>
            </a:r>
            <a:r>
              <a:rPr lang="de-DE" dirty="0">
                <a:latin typeface="Calibri" panose="020F0502020204030204" pitchFamily="34" charset="0"/>
                <a:ea typeface="MyriadPro-Regular"/>
                <a:cs typeface="Arial" panose="020B0604020202020204" pitchFamily="34" charset="0"/>
              </a:rPr>
              <a:t>, Justizangestellter</a:t>
            </a:r>
            <a:endParaRPr lang="de-DE" sz="1800" dirty="0">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6: </a:t>
            </a:r>
            <a:r>
              <a:rPr lang="de-DE" sz="3200" b="0" dirty="0"/>
              <a:t>Zwischenstopp!</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241135" y="385022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552348" y="3824396"/>
            <a:ext cx="20627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de-DE" b="1" dirty="0">
                <a:latin typeface="Calibri" panose="020F0502020204030204" pitchFamily="34" charset="0"/>
                <a:ea typeface="MyriadPro-Regular"/>
                <a:cs typeface="Arial" panose="020B0604020202020204" pitchFamily="34" charset="0"/>
              </a:rPr>
              <a:t>Kasten</a:t>
            </a:r>
            <a:r>
              <a:rPr kumimoji="0" lang="de-DE"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2:</a:t>
            </a:r>
            <a:r>
              <a:rPr kumimoji="0" lang="de-DE"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lvl="0" algn="just" eaLnBrk="0" fontAlgn="base" hangingPunct="0">
              <a:spcBef>
                <a:spcPct val="0"/>
              </a:spcBef>
              <a:spcAft>
                <a:spcPct val="0"/>
              </a:spcAft>
            </a:pPr>
            <a:r>
              <a:rPr lang="de-DE" altLang="en-US" dirty="0" err="1">
                <a:latin typeface="Calibri" panose="020F0502020204030204" pitchFamily="34" charset="0"/>
                <a:cs typeface="Calibri" panose="020F0502020204030204" pitchFamily="34" charset="0"/>
              </a:rPr>
              <a:t>Féréol</a:t>
            </a:r>
            <a:r>
              <a:rPr lang="de-DE" altLang="en-US" dirty="0">
                <a:latin typeface="Calibri" panose="020F0502020204030204" pitchFamily="34" charset="0"/>
                <a:cs typeface="Calibri" panose="020F0502020204030204" pitchFamily="34" charset="0"/>
              </a:rPr>
              <a:t> </a:t>
            </a:r>
            <a:r>
              <a:rPr lang="de-DE" altLang="en-US" dirty="0" err="1">
                <a:latin typeface="Calibri" panose="020F0502020204030204" pitchFamily="34" charset="0"/>
                <a:cs typeface="Calibri" panose="020F0502020204030204" pitchFamily="34" charset="0"/>
              </a:rPr>
              <a:t>Bellier</a:t>
            </a:r>
            <a:r>
              <a:rPr lang="de-DE" altLang="en-US" dirty="0">
                <a:latin typeface="Calibri" panose="020F0502020204030204" pitchFamily="34" charset="0"/>
                <a:cs typeface="Calibri" panose="020F0502020204030204" pitchFamily="34" charset="0"/>
              </a:rPr>
              <a:t>-Beaumont, </a:t>
            </a:r>
          </a:p>
          <a:p>
            <a:pPr lvl="0" algn="just" eaLnBrk="0" fontAlgn="base" hangingPunct="0">
              <a:spcBef>
                <a:spcPct val="0"/>
              </a:spcBef>
              <a:spcAft>
                <a:spcPct val="0"/>
              </a:spcAft>
            </a:pPr>
            <a:r>
              <a:rPr lang="de-DE" altLang="en-US" dirty="0">
                <a:latin typeface="Calibri" panose="020F0502020204030204" pitchFamily="34" charset="0"/>
                <a:cs typeface="Calibri" panose="020F0502020204030204" pitchFamily="34" charset="0"/>
              </a:rPr>
              <a:t>Großgrundbesitzer</a:t>
            </a:r>
            <a:endParaRPr kumimoji="0" lang="de-DE"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823562" y="388887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923330"/>
          </a:xfrm>
          <a:prstGeom prst="rect">
            <a:avLst/>
          </a:prstGeom>
          <a:noFill/>
        </p:spPr>
        <p:txBody>
          <a:bodyPr wrap="square">
            <a:spAutoFit/>
          </a:bodyPr>
          <a:lstStyle/>
          <a:p>
            <a:r>
              <a:rPr lang="de-DE" b="1" dirty="0">
                <a:latin typeface="Calibri" panose="020F0502020204030204" pitchFamily="34" charset="0"/>
                <a:ea typeface="MyriadPro-Regular"/>
                <a:cs typeface="Arial" panose="020B0604020202020204" pitchFamily="34" charset="0"/>
              </a:rPr>
              <a:t>Kasten</a:t>
            </a:r>
            <a:r>
              <a:rPr lang="de-DE" sz="1800" b="1" dirty="0">
                <a:effectLst/>
                <a:latin typeface="Calibri" panose="020F0502020204030204" pitchFamily="34" charset="0"/>
              </a:rPr>
              <a:t> 4:</a:t>
            </a:r>
          </a:p>
          <a:p>
            <a:r>
              <a:rPr lang="de-DE" dirty="0">
                <a:latin typeface="Calibri" panose="020F0502020204030204" pitchFamily="34" charset="0"/>
              </a:rPr>
              <a:t>Jean-Michel Claude Richard, </a:t>
            </a:r>
          </a:p>
          <a:p>
            <a:r>
              <a:rPr lang="de-DE" dirty="0">
                <a:latin typeface="Calibri" panose="020F0502020204030204" pitchFamily="34" charset="0"/>
              </a:rPr>
              <a:t>Botaniker</a:t>
            </a:r>
            <a:endParaRPr lang="de-DE" sz="1800" dirty="0">
              <a:effectLst/>
              <a:latin typeface="Calibri" panose="020F0502020204030204" pitchFamily="34" charset="0"/>
            </a:endParaRP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774417" y="527416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49570">
            <a:off x="-46891" y="654996"/>
            <a:ext cx="914400" cy="914400"/>
          </a:xfrm>
          <a:prstGeom prst="rect">
            <a:avLst/>
          </a:prstGeom>
        </p:spPr>
      </p:pic>
      <p:sp>
        <p:nvSpPr>
          <p:cNvPr id="24" name="Ορθογώνιο 23">
            <a:extLst>
              <a:ext uri="{FF2B5EF4-FFF2-40B4-BE49-F238E27FC236}">
                <a16:creationId xmlns:a16="http://schemas.microsoft.com/office/drawing/2014/main" id="{83E89DAE-C69D-47F7-AABF-0D4DCBF542F0}"/>
              </a:ext>
            </a:extLst>
          </p:cNvPr>
          <p:cNvSpPr/>
          <p:nvPr/>
        </p:nvSpPr>
        <p:spPr>
          <a:xfrm flipH="1">
            <a:off x="1092834" y="5394042"/>
            <a:ext cx="781050" cy="1057275"/>
          </a:xfrm>
          <a:prstGeom prst="rect">
            <a:avLst/>
          </a:prstGeom>
          <a:blipFill rotWithShape="1">
            <a:blip r:embed="rId11"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37" name="Ορθογώνιο 36">
            <a:extLst>
              <a:ext uri="{FF2B5EF4-FFF2-40B4-BE49-F238E27FC236}">
                <a16:creationId xmlns:a16="http://schemas.microsoft.com/office/drawing/2014/main" id="{BC3913F7-FF15-41D5-AF38-3A45FD88CF34}"/>
              </a:ext>
            </a:extLst>
          </p:cNvPr>
          <p:cNvSpPr/>
          <p:nvPr/>
        </p:nvSpPr>
        <p:spPr>
          <a:xfrm flipH="1">
            <a:off x="5724682" y="5422166"/>
            <a:ext cx="781050" cy="990600"/>
          </a:xfrm>
          <a:prstGeom prst="rect">
            <a:avLst/>
          </a:prstGeom>
          <a: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32" name="TextBox 31">
            <a:extLst>
              <a:ext uri="{FF2B5EF4-FFF2-40B4-BE49-F238E27FC236}">
                <a16:creationId xmlns:a16="http://schemas.microsoft.com/office/drawing/2014/main" id="{E4BAB97B-775D-4EF3-817A-6C8C081BA829}"/>
              </a:ext>
            </a:extLst>
          </p:cNvPr>
          <p:cNvSpPr txBox="1"/>
          <p:nvPr/>
        </p:nvSpPr>
        <p:spPr>
          <a:xfrm>
            <a:off x="6074342" y="3258735"/>
            <a:ext cx="5411192" cy="1200329"/>
          </a:xfrm>
          <a:prstGeom prst="rect">
            <a:avLst/>
          </a:prstGeom>
          <a:solidFill>
            <a:schemeClr val="bg1">
              <a:lumMod val="95000"/>
            </a:schemeClr>
          </a:solidFill>
          <a:ln>
            <a:solidFill>
              <a:srgbClr val="E12A3C"/>
            </a:solidFill>
          </a:ln>
        </p:spPr>
        <p:txBody>
          <a:bodyPr wrap="square">
            <a:spAutoFit/>
          </a:bodyPr>
          <a:lstStyle/>
          <a:p>
            <a:r>
              <a:rPr lang="de-DE" b="1" dirty="0">
                <a:latin typeface="Calibri" panose="020F0502020204030204" pitchFamily="34" charset="0"/>
                <a:ea typeface="MyriadPro-Regular"/>
                <a:cs typeface="Arial" panose="020B0604020202020204" pitchFamily="34" charset="0"/>
              </a:rPr>
              <a:t>Kasten</a:t>
            </a:r>
            <a:r>
              <a:rPr lang="de-DE" b="1" dirty="0">
                <a:latin typeface="Calibri" panose="020F0502020204030204" pitchFamily="34" charset="0"/>
              </a:rPr>
              <a:t> 4 : Jean-Michel Claude Richard</a:t>
            </a:r>
          </a:p>
          <a:p>
            <a:r>
              <a:rPr lang="de-DE" altLang="en-US" i="1" dirty="0">
                <a:latin typeface="Calibri" panose="020F0502020204030204" pitchFamily="34" charset="0"/>
                <a:ea typeface="MyriadPro-Regular"/>
                <a:cs typeface="Arial" panose="020B0604020202020204" pitchFamily="34" charset="0"/>
              </a:rPr>
              <a:t>Jean-Michel Claude Richard geht an die Öffentlichkeit und behauptet, dass er es war, der herausgefunden hat, wie man die Vanillepflanze künstlich bestäuben kann.</a:t>
            </a:r>
            <a:endParaRPr lang="de-DE"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775344" y="3472331"/>
            <a:ext cx="4881047" cy="2862322"/>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de-DE" b="1" dirty="0">
                <a:latin typeface="Calibri" panose="020F0502020204030204" pitchFamily="34" charset="0"/>
                <a:ea typeface="MyriadPro-Regular"/>
                <a:cs typeface="Arial" panose="020B0604020202020204" pitchFamily="34" charset="0"/>
              </a:rPr>
              <a:t>Kasten</a:t>
            </a:r>
            <a:r>
              <a:rPr lang="de-DE" altLang="en-US" b="1" dirty="0">
                <a:latin typeface="Calibri" panose="020F0502020204030204" pitchFamily="34" charset="0"/>
                <a:ea typeface="MyriadPro-Regular"/>
                <a:cs typeface="Arial" panose="020B0604020202020204" pitchFamily="34" charset="0"/>
              </a:rPr>
              <a:t> 3 : Eugène </a:t>
            </a:r>
            <a:r>
              <a:rPr lang="de-DE" altLang="en-US" b="1" dirty="0" err="1">
                <a:latin typeface="Calibri" panose="020F0502020204030204" pitchFamily="34" charset="0"/>
                <a:ea typeface="MyriadPro-Regular"/>
                <a:cs typeface="Arial" panose="020B0604020202020204" pitchFamily="34" charset="0"/>
              </a:rPr>
              <a:t>Volcy</a:t>
            </a:r>
            <a:r>
              <a:rPr lang="de-DE" altLang="en-US" b="1" dirty="0">
                <a:latin typeface="Calibri" panose="020F0502020204030204" pitchFamily="34" charset="0"/>
                <a:ea typeface="MyriadPro-Regular"/>
                <a:cs typeface="Arial" panose="020B0604020202020204" pitchFamily="34" charset="0"/>
              </a:rPr>
              <a:t> </a:t>
            </a:r>
            <a:r>
              <a:rPr lang="de-DE" altLang="en-US" b="1" dirty="0" err="1">
                <a:latin typeface="Calibri" panose="020F0502020204030204" pitchFamily="34" charset="0"/>
                <a:ea typeface="MyriadPro-Regular"/>
                <a:cs typeface="Arial" panose="020B0604020202020204" pitchFamily="34" charset="0"/>
              </a:rPr>
              <a:t>Focard</a:t>
            </a:r>
            <a:r>
              <a:rPr lang="de-DE" altLang="en-US" b="1" dirty="0">
                <a:latin typeface="Calibri" panose="020F0502020204030204" pitchFamily="34" charset="0"/>
                <a:ea typeface="MyriadPro-Regular"/>
                <a:cs typeface="Arial" panose="020B0604020202020204" pitchFamily="34" charset="0"/>
              </a:rPr>
              <a:t> </a:t>
            </a:r>
            <a:endParaRPr lang="de-DE" altLang="en-US" sz="700" dirty="0"/>
          </a:p>
          <a:p>
            <a:pPr lvl="0" eaLnBrk="0" fontAlgn="base" hangingPunct="0">
              <a:spcBef>
                <a:spcPct val="0"/>
              </a:spcBef>
              <a:spcAft>
                <a:spcPct val="0"/>
              </a:spcAft>
              <a:tabLst>
                <a:tab pos="3421063" algn="l"/>
              </a:tabLst>
            </a:pPr>
            <a:r>
              <a:rPr lang="de-DE" i="1" dirty="0" err="1"/>
              <a:t>Focard</a:t>
            </a:r>
            <a:r>
              <a:rPr lang="de-DE" i="1" dirty="0"/>
              <a:t> verteidigt Edmond </a:t>
            </a:r>
            <a:r>
              <a:rPr lang="de-DE" i="1" dirty="0" err="1"/>
              <a:t>Albius</a:t>
            </a:r>
            <a:r>
              <a:rPr lang="de-DE" i="1" dirty="0"/>
              <a:t> 1863, als Jean Michel Claude Richard versucht, sich selbst als </a:t>
            </a:r>
          </a:p>
          <a:p>
            <a:pPr lvl="0" eaLnBrk="0" fontAlgn="base" hangingPunct="0">
              <a:spcBef>
                <a:spcPct val="0"/>
              </a:spcBef>
              <a:spcAft>
                <a:spcPct val="0"/>
              </a:spcAft>
              <a:tabLst>
                <a:tab pos="3421063" algn="l"/>
              </a:tabLst>
            </a:pPr>
            <a:r>
              <a:rPr lang="de-DE" i="1" dirty="0"/>
              <a:t>Entdecker der künstlichen Bestäubung der Vanille-Pflanze darzustellen. Er regt außerdem dazu an, dass der Brief, den </a:t>
            </a:r>
            <a:r>
              <a:rPr lang="de-DE" i="1" dirty="0" err="1"/>
              <a:t>Féréol</a:t>
            </a:r>
            <a:r>
              <a:rPr lang="de-DE" i="1" dirty="0"/>
              <a:t> </a:t>
            </a:r>
            <a:r>
              <a:rPr lang="de-DE" i="1" dirty="0" err="1"/>
              <a:t>Bellier</a:t>
            </a:r>
            <a:r>
              <a:rPr lang="de-DE" i="1" dirty="0"/>
              <a:t>-Beaumont an die </a:t>
            </a:r>
            <a:r>
              <a:rPr lang="de-DE" i="1" dirty="0" err="1"/>
              <a:t>Historker</a:t>
            </a:r>
            <a:r>
              <a:rPr lang="de-DE" i="1" dirty="0"/>
              <a:t> geschrieben hat und in dem er Edmond </a:t>
            </a:r>
            <a:r>
              <a:rPr lang="de-DE" i="1" dirty="0" err="1"/>
              <a:t>Albius</a:t>
            </a:r>
            <a:r>
              <a:rPr lang="de-DE" i="1" dirty="0"/>
              <a:t> als den wahren Entdecker der künstlichen Bestäubung der Vanille-Pflanze ausweist, in der Zeitung veröffentlich wird.</a:t>
            </a:r>
            <a:endParaRPr lang="de-DE" altLang="en-US" sz="2800" dirty="0">
              <a:latin typeface="Arial" panose="020B060402020202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206694" y="536556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0" grpId="1" animBg="1"/>
      <p:bldP spid="7" grpId="0" animBg="1"/>
      <p:bldP spid="7" grpId="1" animBg="1"/>
      <p:bldP spid="32" grpId="0" animBg="1"/>
      <p:bldP spid="32" grpId="1" animBg="1"/>
      <p:bldP spid="29" grpId="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7A791918-767D-44D5-BBC5-7C4F0B69ACF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7: Jetzt hast du die </a:t>
            </a:r>
            <a:r>
              <a:rPr lang="de-DE" sz="3200" dirty="0" err="1"/>
              <a:t>Wah</a:t>
            </a:r>
            <a:r>
              <a:rPr lang="de-DE" sz="3200" dirty="0"/>
              <a:t>!</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de-DE" sz="2000" dirty="0">
                <a:latin typeface="Calibri" panose="020F0502020204030204" pitchFamily="34" charset="0"/>
                <a:ea typeface="MyriadPro-Regular"/>
                <a:cs typeface="Arial" panose="020B0604020202020204" pitchFamily="34" charset="0"/>
              </a:rPr>
              <a:t>Hast du es spannend gefunden, in die Geschichte einzutauchen und dich in die Person hinein zu versetzen? </a:t>
            </a:r>
          </a:p>
          <a:p>
            <a:pPr algn="just">
              <a:lnSpc>
                <a:spcPct val="130000"/>
              </a:lnSpc>
            </a:pPr>
            <a:r>
              <a:rPr lang="de-DE" sz="2000" dirty="0">
                <a:latin typeface="Calibri" panose="020F0502020204030204" pitchFamily="34" charset="0"/>
                <a:ea typeface="MyriadPro-Regular"/>
                <a:cs typeface="Arial" panose="020B0604020202020204" pitchFamily="34" charset="0"/>
              </a:rPr>
              <a:t>Wenn du Zeit und Lust hast, kannst du jetzt </a:t>
            </a:r>
            <a:r>
              <a:rPr lang="de-DE" sz="2000" b="1" dirty="0">
                <a:latin typeface="Calibri" panose="020F0502020204030204" pitchFamily="34" charset="0"/>
                <a:ea typeface="MyriadPro-Regular"/>
                <a:cs typeface="Arial" panose="020B0604020202020204" pitchFamily="34" charset="0"/>
              </a:rPr>
              <a:t>eine weitere Person wählen</a:t>
            </a:r>
            <a:r>
              <a:rPr lang="de-DE" sz="2000" dirty="0">
                <a:latin typeface="Calibri" panose="020F0502020204030204" pitchFamily="34" charset="0"/>
                <a:ea typeface="MyriadPro-Regular"/>
                <a:cs typeface="Arial" panose="020B0604020202020204" pitchFamily="34" charset="0"/>
              </a:rPr>
              <a:t>, in deren Rolle du schlüpfen willst. Gehe also wieder zurück zu </a:t>
            </a:r>
            <a:r>
              <a:rPr lang="de-DE" sz="2000" dirty="0">
                <a:latin typeface="Calibri" panose="020F0502020204030204" pitchFamily="34" charset="0"/>
                <a:ea typeface="MyriadPro-Regular"/>
                <a:cs typeface="Arial" panose="020B0604020202020204" pitchFamily="34" charset="0"/>
                <a:hlinkClick r:id="rId3" action="ppaction://hlinksldjump"/>
              </a:rPr>
              <a:t>Schritt 2</a:t>
            </a:r>
            <a:r>
              <a:rPr lang="de-DE" sz="2000" dirty="0">
                <a:latin typeface="Calibri" panose="020F0502020204030204" pitchFamily="34" charset="0"/>
                <a:ea typeface="MyriadPro-Regular"/>
                <a:cs typeface="Arial" panose="020B0604020202020204" pitchFamily="34" charset="0"/>
              </a:rPr>
              <a:t> auf Seite 6 und suche dir aus, wer du jetzt als nächstes sein möchtest.</a:t>
            </a:r>
          </a:p>
          <a:p>
            <a:pPr algn="just">
              <a:lnSpc>
                <a:spcPct val="130000"/>
              </a:lnSpc>
            </a:pPr>
            <a:r>
              <a:rPr lang="de-DE" sz="2000" dirty="0">
                <a:latin typeface="Calibri" panose="020F0502020204030204" pitchFamily="34" charset="0"/>
                <a:ea typeface="MyriadPro-Regular"/>
                <a:cs typeface="Arial" panose="020B0604020202020204" pitchFamily="34" charset="0"/>
              </a:rPr>
              <a:t>Wenn du sicher bist, dass du in dieser Episode keine weitere Rolle mehr probieren möchtest, erfährst du im nächsten Kapitel, wie die Geschichte weitergeht.</a:t>
            </a:r>
          </a:p>
          <a:p>
            <a:endParaRPr lang="de-DE" sz="3200"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de-DE" dirty="0"/>
              <a:t>Partnerorganisationen</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de-DE" sz="1400" dirty="0" err="1">
                <a:solidFill>
                  <a:srgbClr val="6795BB"/>
                </a:solidFill>
              </a:rPr>
              <a:t>Diefthinsi</a:t>
            </a:r>
            <a:r>
              <a:rPr lang="de-DE" sz="1400" dirty="0">
                <a:solidFill>
                  <a:srgbClr val="6795BB"/>
                </a:solidFill>
              </a:rPr>
              <a:t> </a:t>
            </a:r>
            <a:r>
              <a:rPr lang="de-DE" sz="1400" dirty="0" err="1">
                <a:solidFill>
                  <a:srgbClr val="6795BB"/>
                </a:solidFill>
              </a:rPr>
              <a:t>Defterovathmias</a:t>
            </a:r>
            <a:r>
              <a:rPr lang="de-DE" sz="1400" dirty="0">
                <a:solidFill>
                  <a:srgbClr val="6795BB"/>
                </a:solidFill>
              </a:rPr>
              <a:t> </a:t>
            </a:r>
          </a:p>
          <a:p>
            <a:pPr algn="ctr"/>
            <a:r>
              <a:rPr lang="de-DE" sz="1400" dirty="0" err="1">
                <a:solidFill>
                  <a:srgbClr val="6795BB"/>
                </a:solidFill>
              </a:rPr>
              <a:t>Ekpedefsis</a:t>
            </a:r>
            <a:r>
              <a:rPr lang="de-DE" sz="1400" dirty="0">
                <a:solidFill>
                  <a:srgbClr val="6795BB"/>
                </a:solidFill>
              </a:rPr>
              <a:t> </a:t>
            </a:r>
            <a:r>
              <a:rPr lang="de-DE" sz="1400" dirty="0" err="1">
                <a:solidFill>
                  <a:srgbClr val="6795BB"/>
                </a:solidFill>
              </a:rPr>
              <a:t>Anatolikis</a:t>
            </a:r>
            <a:r>
              <a:rPr lang="de-DE" sz="1400" dirty="0">
                <a:solidFill>
                  <a:srgbClr val="6795BB"/>
                </a:solidFill>
              </a:rPr>
              <a:t> </a:t>
            </a:r>
            <a:r>
              <a:rPr lang="de-DE" sz="1400" dirty="0" err="1">
                <a:solidFill>
                  <a:srgbClr val="6795BB"/>
                </a:solidFill>
              </a:rPr>
              <a:t>Attikis</a:t>
            </a:r>
            <a:endParaRPr lang="de-DE"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de-DE" dirty="0"/>
              <a:t>Wie die Geschichte weitergeht</a:t>
            </a:r>
            <a:r>
              <a:rPr lang="en-GB" dirty="0"/>
              <a:t>   </a:t>
            </a:r>
            <a:r>
              <a:rPr lang="en-GB" sz="2800" dirty="0"/>
              <a:t>(1)</a:t>
            </a:r>
            <a:endParaRPr lang="en-GB"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295274" y="1825624"/>
            <a:ext cx="11601451" cy="4290041"/>
          </a:xfrm>
          <a:custGeom>
            <a:avLst/>
            <a:gdLst>
              <a:gd name="connsiteX0" fmla="*/ 0 w 11936361"/>
              <a:gd name="connsiteY0" fmla="*/ 0 h 4290041"/>
              <a:gd name="connsiteX1" fmla="*/ 835545 w 11936361"/>
              <a:gd name="connsiteY1" fmla="*/ 0 h 4290041"/>
              <a:gd name="connsiteX2" fmla="*/ 1671091 w 11936361"/>
              <a:gd name="connsiteY2" fmla="*/ 0 h 4290041"/>
              <a:gd name="connsiteX3" fmla="*/ 2387272 w 11936361"/>
              <a:gd name="connsiteY3" fmla="*/ 0 h 4290041"/>
              <a:gd name="connsiteX4" fmla="*/ 2864727 w 11936361"/>
              <a:gd name="connsiteY4" fmla="*/ 0 h 4290041"/>
              <a:gd name="connsiteX5" fmla="*/ 3103454 w 11936361"/>
              <a:gd name="connsiteY5" fmla="*/ 0 h 4290041"/>
              <a:gd name="connsiteX6" fmla="*/ 3700272 w 11936361"/>
              <a:gd name="connsiteY6" fmla="*/ 0 h 4290041"/>
              <a:gd name="connsiteX7" fmla="*/ 4297090 w 11936361"/>
              <a:gd name="connsiteY7" fmla="*/ 0 h 4290041"/>
              <a:gd name="connsiteX8" fmla="*/ 5013272 w 11936361"/>
              <a:gd name="connsiteY8" fmla="*/ 0 h 4290041"/>
              <a:gd name="connsiteX9" fmla="*/ 5371362 w 11936361"/>
              <a:gd name="connsiteY9" fmla="*/ 0 h 4290041"/>
              <a:gd name="connsiteX10" fmla="*/ 6206908 w 11936361"/>
              <a:gd name="connsiteY10" fmla="*/ 0 h 4290041"/>
              <a:gd name="connsiteX11" fmla="*/ 6564999 w 11936361"/>
              <a:gd name="connsiteY11" fmla="*/ 0 h 4290041"/>
              <a:gd name="connsiteX12" fmla="*/ 6923089 w 11936361"/>
              <a:gd name="connsiteY12" fmla="*/ 0 h 4290041"/>
              <a:gd name="connsiteX13" fmla="*/ 7161817 w 11936361"/>
              <a:gd name="connsiteY13" fmla="*/ 0 h 4290041"/>
              <a:gd name="connsiteX14" fmla="*/ 7997362 w 11936361"/>
              <a:gd name="connsiteY14" fmla="*/ 0 h 4290041"/>
              <a:gd name="connsiteX15" fmla="*/ 8474816 w 11936361"/>
              <a:gd name="connsiteY15" fmla="*/ 0 h 4290041"/>
              <a:gd name="connsiteX16" fmla="*/ 9310362 w 11936361"/>
              <a:gd name="connsiteY16" fmla="*/ 0 h 4290041"/>
              <a:gd name="connsiteX17" fmla="*/ 9668452 w 11936361"/>
              <a:gd name="connsiteY17" fmla="*/ 0 h 4290041"/>
              <a:gd name="connsiteX18" fmla="*/ 10265270 w 11936361"/>
              <a:gd name="connsiteY18" fmla="*/ 0 h 4290041"/>
              <a:gd name="connsiteX19" fmla="*/ 10623361 w 11936361"/>
              <a:gd name="connsiteY19" fmla="*/ 0 h 4290041"/>
              <a:gd name="connsiteX20" fmla="*/ 11339543 w 11936361"/>
              <a:gd name="connsiteY20" fmla="*/ 0 h 4290041"/>
              <a:gd name="connsiteX21" fmla="*/ 11936361 w 11936361"/>
              <a:gd name="connsiteY21" fmla="*/ 0 h 4290041"/>
              <a:gd name="connsiteX22" fmla="*/ 11936361 w 11936361"/>
              <a:gd name="connsiteY22" fmla="*/ 579156 h 4290041"/>
              <a:gd name="connsiteX23" fmla="*/ 11936361 w 11936361"/>
              <a:gd name="connsiteY23" fmla="*/ 1029610 h 4290041"/>
              <a:gd name="connsiteX24" fmla="*/ 11936361 w 11936361"/>
              <a:gd name="connsiteY24" fmla="*/ 1651666 h 4290041"/>
              <a:gd name="connsiteX25" fmla="*/ 11936361 w 11936361"/>
              <a:gd name="connsiteY25" fmla="*/ 2102120 h 4290041"/>
              <a:gd name="connsiteX26" fmla="*/ 11936361 w 11936361"/>
              <a:gd name="connsiteY26" fmla="*/ 2509674 h 4290041"/>
              <a:gd name="connsiteX27" fmla="*/ 11936361 w 11936361"/>
              <a:gd name="connsiteY27" fmla="*/ 3003029 h 4290041"/>
              <a:gd name="connsiteX28" fmla="*/ 11936361 w 11936361"/>
              <a:gd name="connsiteY28" fmla="*/ 3582184 h 4290041"/>
              <a:gd name="connsiteX29" fmla="*/ 11936361 w 11936361"/>
              <a:gd name="connsiteY29" fmla="*/ 4290041 h 4290041"/>
              <a:gd name="connsiteX30" fmla="*/ 11100816 w 11936361"/>
              <a:gd name="connsiteY30" fmla="*/ 4290041 h 4290041"/>
              <a:gd name="connsiteX31" fmla="*/ 10384634 w 11936361"/>
              <a:gd name="connsiteY31" fmla="*/ 4290041 h 4290041"/>
              <a:gd name="connsiteX32" fmla="*/ 9668452 w 11936361"/>
              <a:gd name="connsiteY32" fmla="*/ 4290041 h 4290041"/>
              <a:gd name="connsiteX33" fmla="*/ 8952271 w 11936361"/>
              <a:gd name="connsiteY33" fmla="*/ 4290041 h 4290041"/>
              <a:gd name="connsiteX34" fmla="*/ 8594180 w 11936361"/>
              <a:gd name="connsiteY34" fmla="*/ 4290041 h 4290041"/>
              <a:gd name="connsiteX35" fmla="*/ 7877998 w 11936361"/>
              <a:gd name="connsiteY35" fmla="*/ 4290041 h 4290041"/>
              <a:gd name="connsiteX36" fmla="*/ 7042453 w 11936361"/>
              <a:gd name="connsiteY36" fmla="*/ 4290041 h 4290041"/>
              <a:gd name="connsiteX37" fmla="*/ 6564999 w 11936361"/>
              <a:gd name="connsiteY37" fmla="*/ 4290041 h 4290041"/>
              <a:gd name="connsiteX38" fmla="*/ 5848817 w 11936361"/>
              <a:gd name="connsiteY38" fmla="*/ 4290041 h 4290041"/>
              <a:gd name="connsiteX39" fmla="*/ 5132635 w 11936361"/>
              <a:gd name="connsiteY39" fmla="*/ 4290041 h 4290041"/>
              <a:gd name="connsiteX40" fmla="*/ 4416454 w 11936361"/>
              <a:gd name="connsiteY40" fmla="*/ 4290041 h 4290041"/>
              <a:gd name="connsiteX41" fmla="*/ 4177726 w 11936361"/>
              <a:gd name="connsiteY41" fmla="*/ 4290041 h 4290041"/>
              <a:gd name="connsiteX42" fmla="*/ 3700272 w 11936361"/>
              <a:gd name="connsiteY42" fmla="*/ 4290041 h 4290041"/>
              <a:gd name="connsiteX43" fmla="*/ 3222817 w 11936361"/>
              <a:gd name="connsiteY43" fmla="*/ 4290041 h 4290041"/>
              <a:gd name="connsiteX44" fmla="*/ 2745363 w 11936361"/>
              <a:gd name="connsiteY44" fmla="*/ 4290041 h 4290041"/>
              <a:gd name="connsiteX45" fmla="*/ 1909818 w 11936361"/>
              <a:gd name="connsiteY45" fmla="*/ 4290041 h 4290041"/>
              <a:gd name="connsiteX46" fmla="*/ 1551727 w 11936361"/>
              <a:gd name="connsiteY46" fmla="*/ 4290041 h 4290041"/>
              <a:gd name="connsiteX47" fmla="*/ 716182 w 11936361"/>
              <a:gd name="connsiteY47" fmla="*/ 4290041 h 4290041"/>
              <a:gd name="connsiteX48" fmla="*/ 0 w 11936361"/>
              <a:gd name="connsiteY48" fmla="*/ 4290041 h 4290041"/>
              <a:gd name="connsiteX49" fmla="*/ 0 w 11936361"/>
              <a:gd name="connsiteY49" fmla="*/ 3839587 h 4290041"/>
              <a:gd name="connsiteX50" fmla="*/ 0 w 11936361"/>
              <a:gd name="connsiteY50" fmla="*/ 3260431 h 4290041"/>
              <a:gd name="connsiteX51" fmla="*/ 0 w 11936361"/>
              <a:gd name="connsiteY51" fmla="*/ 2767076 h 4290041"/>
              <a:gd name="connsiteX52" fmla="*/ 0 w 11936361"/>
              <a:gd name="connsiteY52" fmla="*/ 2316622 h 4290041"/>
              <a:gd name="connsiteX53" fmla="*/ 0 w 11936361"/>
              <a:gd name="connsiteY53" fmla="*/ 1737467 h 4290041"/>
              <a:gd name="connsiteX54" fmla="*/ 0 w 11936361"/>
              <a:gd name="connsiteY54" fmla="*/ 1158311 h 4290041"/>
              <a:gd name="connsiteX55" fmla="*/ 0 w 11936361"/>
              <a:gd name="connsiteY55" fmla="*/ 622056 h 4290041"/>
              <a:gd name="connsiteX56" fmla="*/ 0 w 11936361"/>
              <a:gd name="connsiteY56" fmla="*/ 0 h 429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6361" h="4290041" fill="none" extrusionOk="0">
                <a:moveTo>
                  <a:pt x="0" y="0"/>
                </a:moveTo>
                <a:cubicBezTo>
                  <a:pt x="372043" y="-78931"/>
                  <a:pt x="640329" y="3334"/>
                  <a:pt x="835545" y="0"/>
                </a:cubicBezTo>
                <a:cubicBezTo>
                  <a:pt x="1030762" y="-3334"/>
                  <a:pt x="1360521" y="81588"/>
                  <a:pt x="1671091" y="0"/>
                </a:cubicBezTo>
                <a:cubicBezTo>
                  <a:pt x="1981661" y="-81588"/>
                  <a:pt x="2151448" y="81435"/>
                  <a:pt x="2387272" y="0"/>
                </a:cubicBezTo>
                <a:cubicBezTo>
                  <a:pt x="2623096" y="-81435"/>
                  <a:pt x="2647358" y="42571"/>
                  <a:pt x="2864727" y="0"/>
                </a:cubicBezTo>
                <a:cubicBezTo>
                  <a:pt x="3082096" y="-42571"/>
                  <a:pt x="3006692" y="5958"/>
                  <a:pt x="3103454" y="0"/>
                </a:cubicBezTo>
                <a:cubicBezTo>
                  <a:pt x="3200216" y="-5958"/>
                  <a:pt x="3580260" y="20667"/>
                  <a:pt x="3700272" y="0"/>
                </a:cubicBezTo>
                <a:cubicBezTo>
                  <a:pt x="3820284" y="-20667"/>
                  <a:pt x="4147281" y="31738"/>
                  <a:pt x="4297090" y="0"/>
                </a:cubicBezTo>
                <a:cubicBezTo>
                  <a:pt x="4446899" y="-31738"/>
                  <a:pt x="4840033" y="36678"/>
                  <a:pt x="5013272" y="0"/>
                </a:cubicBezTo>
                <a:cubicBezTo>
                  <a:pt x="5186511" y="-36678"/>
                  <a:pt x="5224175" y="23605"/>
                  <a:pt x="5371362" y="0"/>
                </a:cubicBezTo>
                <a:cubicBezTo>
                  <a:pt x="5518549" y="-23605"/>
                  <a:pt x="5829877" y="91618"/>
                  <a:pt x="6206908" y="0"/>
                </a:cubicBezTo>
                <a:cubicBezTo>
                  <a:pt x="6583939" y="-91618"/>
                  <a:pt x="6440910" y="24618"/>
                  <a:pt x="6564999" y="0"/>
                </a:cubicBezTo>
                <a:cubicBezTo>
                  <a:pt x="6689088" y="-24618"/>
                  <a:pt x="6820607" y="16736"/>
                  <a:pt x="6923089" y="0"/>
                </a:cubicBezTo>
                <a:cubicBezTo>
                  <a:pt x="7025571" y="-16736"/>
                  <a:pt x="7106823" y="8460"/>
                  <a:pt x="7161817" y="0"/>
                </a:cubicBezTo>
                <a:cubicBezTo>
                  <a:pt x="7216811" y="-8460"/>
                  <a:pt x="7598345" y="45062"/>
                  <a:pt x="7997362" y="0"/>
                </a:cubicBezTo>
                <a:cubicBezTo>
                  <a:pt x="8396380" y="-45062"/>
                  <a:pt x="8294760" y="51071"/>
                  <a:pt x="8474816" y="0"/>
                </a:cubicBezTo>
                <a:cubicBezTo>
                  <a:pt x="8654872" y="-51071"/>
                  <a:pt x="9121126" y="67414"/>
                  <a:pt x="9310362" y="0"/>
                </a:cubicBezTo>
                <a:cubicBezTo>
                  <a:pt x="9499598" y="-67414"/>
                  <a:pt x="9490843" y="18505"/>
                  <a:pt x="9668452" y="0"/>
                </a:cubicBezTo>
                <a:cubicBezTo>
                  <a:pt x="9846061" y="-18505"/>
                  <a:pt x="10096225" y="30226"/>
                  <a:pt x="10265270" y="0"/>
                </a:cubicBezTo>
                <a:cubicBezTo>
                  <a:pt x="10434315" y="-30226"/>
                  <a:pt x="10489766" y="4539"/>
                  <a:pt x="10623361" y="0"/>
                </a:cubicBezTo>
                <a:cubicBezTo>
                  <a:pt x="10756956" y="-4539"/>
                  <a:pt x="11002167" y="83619"/>
                  <a:pt x="11339543" y="0"/>
                </a:cubicBezTo>
                <a:cubicBezTo>
                  <a:pt x="11676919" y="-83619"/>
                  <a:pt x="11677818" y="20377"/>
                  <a:pt x="11936361" y="0"/>
                </a:cubicBezTo>
                <a:cubicBezTo>
                  <a:pt x="11957029" y="206352"/>
                  <a:pt x="11918428" y="366623"/>
                  <a:pt x="11936361" y="579156"/>
                </a:cubicBezTo>
                <a:cubicBezTo>
                  <a:pt x="11954294" y="791689"/>
                  <a:pt x="11924964" y="809769"/>
                  <a:pt x="11936361" y="1029610"/>
                </a:cubicBezTo>
                <a:cubicBezTo>
                  <a:pt x="11947758" y="1249451"/>
                  <a:pt x="11880312" y="1479356"/>
                  <a:pt x="11936361" y="1651666"/>
                </a:cubicBezTo>
                <a:cubicBezTo>
                  <a:pt x="11992410" y="1823976"/>
                  <a:pt x="11893284" y="1973977"/>
                  <a:pt x="11936361" y="2102120"/>
                </a:cubicBezTo>
                <a:cubicBezTo>
                  <a:pt x="11979438" y="2230263"/>
                  <a:pt x="11929963" y="2365741"/>
                  <a:pt x="11936361" y="2509674"/>
                </a:cubicBezTo>
                <a:cubicBezTo>
                  <a:pt x="11942759" y="2653607"/>
                  <a:pt x="11891421" y="2780541"/>
                  <a:pt x="11936361" y="3003029"/>
                </a:cubicBezTo>
                <a:cubicBezTo>
                  <a:pt x="11981301" y="3225518"/>
                  <a:pt x="11909136" y="3447142"/>
                  <a:pt x="11936361" y="3582184"/>
                </a:cubicBezTo>
                <a:cubicBezTo>
                  <a:pt x="11963586" y="3717227"/>
                  <a:pt x="11885070" y="4004911"/>
                  <a:pt x="11936361" y="4290041"/>
                </a:cubicBezTo>
                <a:cubicBezTo>
                  <a:pt x="11734504" y="4389858"/>
                  <a:pt x="11314236" y="4207357"/>
                  <a:pt x="11100816" y="4290041"/>
                </a:cubicBezTo>
                <a:cubicBezTo>
                  <a:pt x="10887396" y="4372725"/>
                  <a:pt x="10538115" y="4237715"/>
                  <a:pt x="10384634" y="4290041"/>
                </a:cubicBezTo>
                <a:cubicBezTo>
                  <a:pt x="10231153" y="4342367"/>
                  <a:pt x="9911658" y="4278311"/>
                  <a:pt x="9668452" y="4290041"/>
                </a:cubicBezTo>
                <a:cubicBezTo>
                  <a:pt x="9425246" y="4301771"/>
                  <a:pt x="9255312" y="4242597"/>
                  <a:pt x="8952271" y="4290041"/>
                </a:cubicBezTo>
                <a:cubicBezTo>
                  <a:pt x="8649230" y="4337485"/>
                  <a:pt x="8739861" y="4266607"/>
                  <a:pt x="8594180" y="4290041"/>
                </a:cubicBezTo>
                <a:cubicBezTo>
                  <a:pt x="8448499" y="4313475"/>
                  <a:pt x="8189632" y="4222009"/>
                  <a:pt x="7877998" y="4290041"/>
                </a:cubicBezTo>
                <a:cubicBezTo>
                  <a:pt x="7566364" y="4358073"/>
                  <a:pt x="7445709" y="4216027"/>
                  <a:pt x="7042453" y="4290041"/>
                </a:cubicBezTo>
                <a:cubicBezTo>
                  <a:pt x="6639198" y="4364055"/>
                  <a:pt x="6762737" y="4276858"/>
                  <a:pt x="6564999" y="4290041"/>
                </a:cubicBezTo>
                <a:cubicBezTo>
                  <a:pt x="6367261" y="4303224"/>
                  <a:pt x="6150763" y="4212728"/>
                  <a:pt x="5848817" y="4290041"/>
                </a:cubicBezTo>
                <a:cubicBezTo>
                  <a:pt x="5546871" y="4367354"/>
                  <a:pt x="5421595" y="4241906"/>
                  <a:pt x="5132635" y="4290041"/>
                </a:cubicBezTo>
                <a:cubicBezTo>
                  <a:pt x="4843675" y="4338176"/>
                  <a:pt x="4605861" y="4228274"/>
                  <a:pt x="4416454" y="4290041"/>
                </a:cubicBezTo>
                <a:cubicBezTo>
                  <a:pt x="4227047" y="4351808"/>
                  <a:pt x="4280482" y="4265694"/>
                  <a:pt x="4177726" y="4290041"/>
                </a:cubicBezTo>
                <a:cubicBezTo>
                  <a:pt x="4074970" y="4314388"/>
                  <a:pt x="3802338" y="4261798"/>
                  <a:pt x="3700272" y="4290041"/>
                </a:cubicBezTo>
                <a:cubicBezTo>
                  <a:pt x="3598206" y="4318284"/>
                  <a:pt x="3365273" y="4287449"/>
                  <a:pt x="3222817" y="4290041"/>
                </a:cubicBezTo>
                <a:cubicBezTo>
                  <a:pt x="3080362" y="4292633"/>
                  <a:pt x="2875943" y="4271288"/>
                  <a:pt x="2745363" y="4290041"/>
                </a:cubicBezTo>
                <a:cubicBezTo>
                  <a:pt x="2614783" y="4308794"/>
                  <a:pt x="2311640" y="4259801"/>
                  <a:pt x="1909818" y="4290041"/>
                </a:cubicBezTo>
                <a:cubicBezTo>
                  <a:pt x="1507997" y="4320281"/>
                  <a:pt x="1720334" y="4252226"/>
                  <a:pt x="1551727" y="4290041"/>
                </a:cubicBezTo>
                <a:cubicBezTo>
                  <a:pt x="1383120" y="4327856"/>
                  <a:pt x="1095619" y="4242722"/>
                  <a:pt x="716182" y="4290041"/>
                </a:cubicBezTo>
                <a:cubicBezTo>
                  <a:pt x="336746" y="4337360"/>
                  <a:pt x="334775" y="4209266"/>
                  <a:pt x="0" y="4290041"/>
                </a:cubicBezTo>
                <a:cubicBezTo>
                  <a:pt x="-33004" y="4112813"/>
                  <a:pt x="25005" y="3985243"/>
                  <a:pt x="0" y="3839587"/>
                </a:cubicBezTo>
                <a:cubicBezTo>
                  <a:pt x="-25005" y="3693931"/>
                  <a:pt x="55984" y="3463077"/>
                  <a:pt x="0" y="3260431"/>
                </a:cubicBezTo>
                <a:cubicBezTo>
                  <a:pt x="-55984" y="3057785"/>
                  <a:pt x="35577" y="3009963"/>
                  <a:pt x="0" y="2767076"/>
                </a:cubicBezTo>
                <a:cubicBezTo>
                  <a:pt x="-35577" y="2524189"/>
                  <a:pt x="51484" y="2535161"/>
                  <a:pt x="0" y="2316622"/>
                </a:cubicBezTo>
                <a:cubicBezTo>
                  <a:pt x="-51484" y="2098083"/>
                  <a:pt x="62640" y="1867147"/>
                  <a:pt x="0" y="1737467"/>
                </a:cubicBezTo>
                <a:cubicBezTo>
                  <a:pt x="-62640" y="1607788"/>
                  <a:pt x="56687" y="1301896"/>
                  <a:pt x="0" y="1158311"/>
                </a:cubicBezTo>
                <a:cubicBezTo>
                  <a:pt x="-56687" y="1014726"/>
                  <a:pt x="58909" y="758826"/>
                  <a:pt x="0" y="622056"/>
                </a:cubicBezTo>
                <a:cubicBezTo>
                  <a:pt x="-58909" y="485286"/>
                  <a:pt x="32790" y="186303"/>
                  <a:pt x="0" y="0"/>
                </a:cubicBezTo>
                <a:close/>
              </a:path>
              <a:path w="11936361" h="4290041" stroke="0" extrusionOk="0">
                <a:moveTo>
                  <a:pt x="0" y="0"/>
                </a:moveTo>
                <a:cubicBezTo>
                  <a:pt x="131384" y="-21045"/>
                  <a:pt x="273985" y="34020"/>
                  <a:pt x="358091" y="0"/>
                </a:cubicBezTo>
                <a:cubicBezTo>
                  <a:pt x="442197" y="-34020"/>
                  <a:pt x="536649" y="8568"/>
                  <a:pt x="596818" y="0"/>
                </a:cubicBezTo>
                <a:cubicBezTo>
                  <a:pt x="656987" y="-8568"/>
                  <a:pt x="984657" y="30219"/>
                  <a:pt x="1313000" y="0"/>
                </a:cubicBezTo>
                <a:cubicBezTo>
                  <a:pt x="1641343" y="-30219"/>
                  <a:pt x="1619539" y="14819"/>
                  <a:pt x="1790454" y="0"/>
                </a:cubicBezTo>
                <a:cubicBezTo>
                  <a:pt x="1961369" y="-14819"/>
                  <a:pt x="1954730" y="1320"/>
                  <a:pt x="2029181" y="0"/>
                </a:cubicBezTo>
                <a:cubicBezTo>
                  <a:pt x="2103632" y="-1320"/>
                  <a:pt x="2515613" y="58217"/>
                  <a:pt x="2864727" y="0"/>
                </a:cubicBezTo>
                <a:cubicBezTo>
                  <a:pt x="3213841" y="-58217"/>
                  <a:pt x="3145599" y="3131"/>
                  <a:pt x="3342181" y="0"/>
                </a:cubicBezTo>
                <a:cubicBezTo>
                  <a:pt x="3538763" y="-3131"/>
                  <a:pt x="3994429" y="22474"/>
                  <a:pt x="4177726" y="0"/>
                </a:cubicBezTo>
                <a:cubicBezTo>
                  <a:pt x="4361023" y="-22474"/>
                  <a:pt x="4536556" y="34848"/>
                  <a:pt x="4655181" y="0"/>
                </a:cubicBezTo>
                <a:cubicBezTo>
                  <a:pt x="4773806" y="-34848"/>
                  <a:pt x="5322079" y="3025"/>
                  <a:pt x="5490726" y="0"/>
                </a:cubicBezTo>
                <a:cubicBezTo>
                  <a:pt x="5659373" y="-3025"/>
                  <a:pt x="5715666" y="35097"/>
                  <a:pt x="5848817" y="0"/>
                </a:cubicBezTo>
                <a:cubicBezTo>
                  <a:pt x="5981968" y="-35097"/>
                  <a:pt x="6278866" y="41972"/>
                  <a:pt x="6445635" y="0"/>
                </a:cubicBezTo>
                <a:cubicBezTo>
                  <a:pt x="6612404" y="-41972"/>
                  <a:pt x="6917607" y="946"/>
                  <a:pt x="7161817" y="0"/>
                </a:cubicBezTo>
                <a:cubicBezTo>
                  <a:pt x="7406027" y="-946"/>
                  <a:pt x="7734863" y="1438"/>
                  <a:pt x="7997362" y="0"/>
                </a:cubicBezTo>
                <a:cubicBezTo>
                  <a:pt x="8259861" y="-1438"/>
                  <a:pt x="8543828" y="3139"/>
                  <a:pt x="8713544" y="0"/>
                </a:cubicBezTo>
                <a:cubicBezTo>
                  <a:pt x="8883260" y="-3139"/>
                  <a:pt x="8843959" y="8385"/>
                  <a:pt x="8952271" y="0"/>
                </a:cubicBezTo>
                <a:cubicBezTo>
                  <a:pt x="9060583" y="-8385"/>
                  <a:pt x="9361276" y="62370"/>
                  <a:pt x="9668452" y="0"/>
                </a:cubicBezTo>
                <a:cubicBezTo>
                  <a:pt x="9975628" y="-62370"/>
                  <a:pt x="9984796" y="8251"/>
                  <a:pt x="10145907" y="0"/>
                </a:cubicBezTo>
                <a:cubicBezTo>
                  <a:pt x="10307019" y="-8251"/>
                  <a:pt x="10586189" y="26227"/>
                  <a:pt x="10862089" y="0"/>
                </a:cubicBezTo>
                <a:cubicBezTo>
                  <a:pt x="11137989" y="-26227"/>
                  <a:pt x="11029284" y="28292"/>
                  <a:pt x="11100816" y="0"/>
                </a:cubicBezTo>
                <a:cubicBezTo>
                  <a:pt x="11172348" y="-28292"/>
                  <a:pt x="11764659" y="15580"/>
                  <a:pt x="11936361" y="0"/>
                </a:cubicBezTo>
                <a:cubicBezTo>
                  <a:pt x="11945756" y="199743"/>
                  <a:pt x="11889755" y="316587"/>
                  <a:pt x="11936361" y="579156"/>
                </a:cubicBezTo>
                <a:cubicBezTo>
                  <a:pt x="11982967" y="841725"/>
                  <a:pt x="11914909" y="886068"/>
                  <a:pt x="11936361" y="1158311"/>
                </a:cubicBezTo>
                <a:cubicBezTo>
                  <a:pt x="11957813" y="1430555"/>
                  <a:pt x="11925165" y="1574473"/>
                  <a:pt x="11936361" y="1780367"/>
                </a:cubicBezTo>
                <a:cubicBezTo>
                  <a:pt x="11947557" y="1986261"/>
                  <a:pt x="11893622" y="2196528"/>
                  <a:pt x="11936361" y="2359523"/>
                </a:cubicBezTo>
                <a:cubicBezTo>
                  <a:pt x="11979100" y="2522518"/>
                  <a:pt x="11919992" y="2662668"/>
                  <a:pt x="11936361" y="2938678"/>
                </a:cubicBezTo>
                <a:cubicBezTo>
                  <a:pt x="11952730" y="3214688"/>
                  <a:pt x="11927994" y="3296125"/>
                  <a:pt x="11936361" y="3432033"/>
                </a:cubicBezTo>
                <a:cubicBezTo>
                  <a:pt x="11944728" y="3567942"/>
                  <a:pt x="11870918" y="4074546"/>
                  <a:pt x="11936361" y="4290041"/>
                </a:cubicBezTo>
                <a:cubicBezTo>
                  <a:pt x="11768959" y="4316494"/>
                  <a:pt x="11636543" y="4258217"/>
                  <a:pt x="11458907" y="4290041"/>
                </a:cubicBezTo>
                <a:cubicBezTo>
                  <a:pt x="11281271" y="4321865"/>
                  <a:pt x="10880155" y="4239139"/>
                  <a:pt x="10623361" y="4290041"/>
                </a:cubicBezTo>
                <a:cubicBezTo>
                  <a:pt x="10366567" y="4340943"/>
                  <a:pt x="9982255" y="4215858"/>
                  <a:pt x="9787816" y="4290041"/>
                </a:cubicBezTo>
                <a:cubicBezTo>
                  <a:pt x="9593377" y="4364224"/>
                  <a:pt x="9340352" y="4232032"/>
                  <a:pt x="8952271" y="4290041"/>
                </a:cubicBezTo>
                <a:cubicBezTo>
                  <a:pt x="8564191" y="4348050"/>
                  <a:pt x="8570355" y="4255042"/>
                  <a:pt x="8355453" y="4290041"/>
                </a:cubicBezTo>
                <a:cubicBezTo>
                  <a:pt x="8140551" y="4325040"/>
                  <a:pt x="8108113" y="4257522"/>
                  <a:pt x="7877998" y="4290041"/>
                </a:cubicBezTo>
                <a:cubicBezTo>
                  <a:pt x="7647884" y="4322560"/>
                  <a:pt x="7502125" y="4273528"/>
                  <a:pt x="7400544" y="4290041"/>
                </a:cubicBezTo>
                <a:cubicBezTo>
                  <a:pt x="7298963" y="4306554"/>
                  <a:pt x="6940616" y="4222463"/>
                  <a:pt x="6564999" y="4290041"/>
                </a:cubicBezTo>
                <a:cubicBezTo>
                  <a:pt x="6189382" y="4357619"/>
                  <a:pt x="6116264" y="4274855"/>
                  <a:pt x="5729453" y="4290041"/>
                </a:cubicBezTo>
                <a:cubicBezTo>
                  <a:pt x="5342642" y="4305227"/>
                  <a:pt x="5307436" y="4259002"/>
                  <a:pt x="5132635" y="4290041"/>
                </a:cubicBezTo>
                <a:cubicBezTo>
                  <a:pt x="4957834" y="4321080"/>
                  <a:pt x="4692693" y="4267231"/>
                  <a:pt x="4535817" y="4290041"/>
                </a:cubicBezTo>
                <a:cubicBezTo>
                  <a:pt x="4378941" y="4312851"/>
                  <a:pt x="4172338" y="4261631"/>
                  <a:pt x="4058363" y="4290041"/>
                </a:cubicBezTo>
                <a:cubicBezTo>
                  <a:pt x="3944388" y="4318451"/>
                  <a:pt x="3920475" y="4275985"/>
                  <a:pt x="3819636" y="4290041"/>
                </a:cubicBezTo>
                <a:cubicBezTo>
                  <a:pt x="3718797" y="4304097"/>
                  <a:pt x="3602959" y="4279638"/>
                  <a:pt x="3461545" y="4290041"/>
                </a:cubicBezTo>
                <a:cubicBezTo>
                  <a:pt x="3320131" y="4300444"/>
                  <a:pt x="2878382" y="4251525"/>
                  <a:pt x="2625999" y="4290041"/>
                </a:cubicBezTo>
                <a:cubicBezTo>
                  <a:pt x="2373616" y="4328557"/>
                  <a:pt x="2065496" y="4270367"/>
                  <a:pt x="1790454" y="4290041"/>
                </a:cubicBezTo>
                <a:cubicBezTo>
                  <a:pt x="1515412" y="4309715"/>
                  <a:pt x="1519829" y="4276986"/>
                  <a:pt x="1313000" y="4290041"/>
                </a:cubicBezTo>
                <a:cubicBezTo>
                  <a:pt x="1106171" y="4303096"/>
                  <a:pt x="1049828" y="4282879"/>
                  <a:pt x="954909" y="4290041"/>
                </a:cubicBezTo>
                <a:cubicBezTo>
                  <a:pt x="859990" y="4297203"/>
                  <a:pt x="385653" y="4182231"/>
                  <a:pt x="0" y="4290041"/>
                </a:cubicBezTo>
                <a:cubicBezTo>
                  <a:pt x="-7280" y="4128625"/>
                  <a:pt x="13804" y="3834120"/>
                  <a:pt x="0" y="3667985"/>
                </a:cubicBezTo>
                <a:cubicBezTo>
                  <a:pt x="-13804" y="3501850"/>
                  <a:pt x="25816" y="3233647"/>
                  <a:pt x="0" y="3045929"/>
                </a:cubicBezTo>
                <a:cubicBezTo>
                  <a:pt x="-25816" y="2858211"/>
                  <a:pt x="56590" y="2652676"/>
                  <a:pt x="0" y="2509674"/>
                </a:cubicBezTo>
                <a:cubicBezTo>
                  <a:pt x="-56590" y="2366672"/>
                  <a:pt x="42700" y="2240520"/>
                  <a:pt x="0" y="2016319"/>
                </a:cubicBezTo>
                <a:cubicBezTo>
                  <a:pt x="-42700" y="1792118"/>
                  <a:pt x="59938" y="1619048"/>
                  <a:pt x="0" y="1480064"/>
                </a:cubicBezTo>
                <a:cubicBezTo>
                  <a:pt x="-59938" y="1341081"/>
                  <a:pt x="11264" y="1171243"/>
                  <a:pt x="0" y="986709"/>
                </a:cubicBezTo>
                <a:cubicBezTo>
                  <a:pt x="-11264" y="802176"/>
                  <a:pt x="89111" y="28608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927611943">
                  <ask:type>
                    <ask:lineSketchScribble/>
                  </ask:type>
                </ask:lineSketchStyleProps>
              </a:ext>
            </a:extLst>
          </a:ln>
        </p:spPr>
        <p:txBody>
          <a:bodyPr vert="horz" lIns="91440" tIns="45720" rIns="91440" bIns="45720" rtlCol="0">
            <a:normAutofit/>
          </a:bodyPr>
          <a:lstStyle/>
          <a:p>
            <a:pPr marL="0" indent="0" algn="just">
              <a:lnSpc>
                <a:spcPct val="120000"/>
              </a:lnSpc>
              <a:buNone/>
            </a:pPr>
            <a:r>
              <a:rPr lang="de-DE" sz="1900" dirty="0">
                <a:latin typeface="Calibri" panose="020F0502020204030204" pitchFamily="34" charset="0"/>
                <a:cs typeface="Arial" panose="020B0604020202020204" pitchFamily="34" charset="0"/>
              </a:rPr>
              <a:t>Durch Edmonds Entdeckung war im Indischen Ozean die Vanille-Industrie geboren.</a:t>
            </a:r>
          </a:p>
          <a:p>
            <a:pPr marL="0" indent="0" algn="just">
              <a:lnSpc>
                <a:spcPct val="120000"/>
              </a:lnSpc>
              <a:buNone/>
            </a:pPr>
            <a:r>
              <a:rPr lang="de-DE" sz="1900" dirty="0">
                <a:latin typeface="Calibri" panose="020F0502020204030204" pitchFamily="34" charset="0"/>
                <a:cs typeface="Arial" panose="020B0604020202020204" pitchFamily="34" charset="0"/>
              </a:rPr>
              <a:t>Im Jahr I841 exportierte La Réunion keine Vanille. Im Jahr 1848 wurden 50 Kilogramm nach Frankreich exportiert, 1858 waren es zwei Tonnen, 1867 20 Tonnen und 1898 200 Tonnen. „Zu diesem Zeitpunkt“, schreibt Tim </a:t>
            </a:r>
            <a:r>
              <a:rPr lang="de-DE" sz="1900" dirty="0" err="1">
                <a:latin typeface="Calibri" panose="020F0502020204030204" pitchFamily="34" charset="0"/>
                <a:cs typeface="Arial" panose="020B0604020202020204" pitchFamily="34" charset="0"/>
              </a:rPr>
              <a:t>Ecott</a:t>
            </a:r>
            <a:r>
              <a:rPr lang="de-DE" sz="1900" dirty="0">
                <a:latin typeface="Calibri" panose="020F0502020204030204" pitchFamily="34" charset="0"/>
                <a:cs typeface="Arial" panose="020B0604020202020204" pitchFamily="34" charset="0"/>
              </a:rPr>
              <a:t>, „hatte La Réunion Mexiko überholt und war zum weltgrößten Produzenten von Vanilleschoten aufgestiegen. “</a:t>
            </a:r>
          </a:p>
          <a:p>
            <a:pPr marL="0" indent="0" algn="just">
              <a:lnSpc>
                <a:spcPct val="120000"/>
              </a:lnSpc>
              <a:buNone/>
            </a:pPr>
            <a:r>
              <a:rPr lang="de-DE" sz="1900" dirty="0">
                <a:latin typeface="Calibri" panose="020F0502020204030204" pitchFamily="34" charset="0"/>
                <a:cs typeface="Arial" panose="020B0604020202020204" pitchFamily="34" charset="0"/>
              </a:rPr>
              <a:t>Jean Michel Claude Richard behauptete, Vanille in Paris von Hand bestäubt zu haben und dann 1838 nach La Réunion gereist zu sein, um einer kleinen Gruppe von Gärtnern zu zeigen, wie man es macht. Der kleine Edmond, so vermutete er, sei im Raum gewesen, habe zugesehen und dann die Technik gestohlen. Hier ist also ein angesehener Gelehrter aus der kaiserlichen Hauptstadt, der einen Anspruch gegen einen 12-jährigen Sklaven von einer fernen fremden Insel geltend macht. Welche Chance hatte Edmond? Er war ungebildet, ohne Macht, ohne Stimme - aber zum Glück hatte er einen Fürsprecher. </a:t>
            </a:r>
            <a:endParaRPr lang="en-GB" sz="1900" dirty="0">
              <a:latin typeface="Calibri" panose="020F0502020204030204" pitchFamily="34" charset="0"/>
              <a:cs typeface="Arial" panose="020B0604020202020204" pitchFamily="34" charset="0"/>
            </a:endParaRPr>
          </a:p>
          <a:p>
            <a:pPr marL="0" indent="0" algn="just">
              <a:lnSpc>
                <a:spcPct val="120000"/>
              </a:lnSpc>
              <a:buNone/>
            </a:pPr>
            <a:endParaRPr lang="en-GB" sz="1900" dirty="0">
              <a:latin typeface="Calibri" panose="020F0502020204030204" pitchFamily="34" charset="0"/>
              <a:cs typeface="Arial" panose="020B0604020202020204" pitchFamily="34" charset="0"/>
            </a:endParaRPr>
          </a:p>
        </p:txBody>
      </p:sp>
      <p:pic>
        <p:nvPicPr>
          <p:cNvPr id="2" name="Episode-4-6How-DE">
            <a:hlinkClick r:id="" action="ppaction://media"/>
            <a:extLst>
              <a:ext uri="{FF2B5EF4-FFF2-40B4-BE49-F238E27FC236}">
                <a16:creationId xmlns:a16="http://schemas.microsoft.com/office/drawing/2014/main" id="{749B1B51-A8AE-FDA9-5A13-D0324ACE4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719" y="157033"/>
            <a:ext cx="1385631" cy="1385631"/>
          </a:xfrm>
          <a:prstGeom prst="rect">
            <a:avLst/>
          </a:prstGeom>
        </p:spPr>
      </p:pic>
    </p:spTree>
    <p:extLst>
      <p:ext uri="{BB962C8B-B14F-4D97-AF65-F5344CB8AC3E}">
        <p14:creationId xmlns:p14="http://schemas.microsoft.com/office/powerpoint/2010/main" val="3831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de-DE" dirty="0"/>
              <a:t>Wie die Geschichte weitergeht</a:t>
            </a:r>
            <a:r>
              <a:rPr lang="de-DE" sz="4400" dirty="0"/>
              <a:t>    </a:t>
            </a:r>
            <a:r>
              <a:rPr lang="de-DE" sz="3200" dirty="0"/>
              <a:t>(2)</a:t>
            </a:r>
            <a:endParaRPr lang="de-DE"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266700" y="1746968"/>
            <a:ext cx="11601450" cy="4387132"/>
          </a:xfrm>
          <a:custGeom>
            <a:avLst/>
            <a:gdLst>
              <a:gd name="connsiteX0" fmla="*/ 0 w 11946193"/>
              <a:gd name="connsiteY0" fmla="*/ 0 h 5032375"/>
              <a:gd name="connsiteX1" fmla="*/ 477848 w 11946193"/>
              <a:gd name="connsiteY1" fmla="*/ 0 h 5032375"/>
              <a:gd name="connsiteX2" fmla="*/ 836234 w 11946193"/>
              <a:gd name="connsiteY2" fmla="*/ 0 h 5032375"/>
              <a:gd name="connsiteX3" fmla="*/ 1553005 w 11946193"/>
              <a:gd name="connsiteY3" fmla="*/ 0 h 5032375"/>
              <a:gd name="connsiteX4" fmla="*/ 1911391 w 11946193"/>
              <a:gd name="connsiteY4" fmla="*/ 0 h 5032375"/>
              <a:gd name="connsiteX5" fmla="*/ 2150315 w 11946193"/>
              <a:gd name="connsiteY5" fmla="*/ 0 h 5032375"/>
              <a:gd name="connsiteX6" fmla="*/ 2867086 w 11946193"/>
              <a:gd name="connsiteY6" fmla="*/ 0 h 5032375"/>
              <a:gd name="connsiteX7" fmla="*/ 3464396 w 11946193"/>
              <a:gd name="connsiteY7" fmla="*/ 0 h 5032375"/>
              <a:gd name="connsiteX8" fmla="*/ 3942244 w 11946193"/>
              <a:gd name="connsiteY8" fmla="*/ 0 h 5032375"/>
              <a:gd name="connsiteX9" fmla="*/ 4539553 w 11946193"/>
              <a:gd name="connsiteY9" fmla="*/ 0 h 5032375"/>
              <a:gd name="connsiteX10" fmla="*/ 4897939 w 11946193"/>
              <a:gd name="connsiteY10" fmla="*/ 0 h 5032375"/>
              <a:gd name="connsiteX11" fmla="*/ 5375787 w 11946193"/>
              <a:gd name="connsiteY11" fmla="*/ 0 h 5032375"/>
              <a:gd name="connsiteX12" fmla="*/ 5853635 w 11946193"/>
              <a:gd name="connsiteY12" fmla="*/ 0 h 5032375"/>
              <a:gd name="connsiteX13" fmla="*/ 6331482 w 11946193"/>
              <a:gd name="connsiteY13" fmla="*/ 0 h 5032375"/>
              <a:gd name="connsiteX14" fmla="*/ 6570406 w 11946193"/>
              <a:gd name="connsiteY14" fmla="*/ 0 h 5032375"/>
              <a:gd name="connsiteX15" fmla="*/ 7167716 w 11946193"/>
              <a:gd name="connsiteY15" fmla="*/ 0 h 5032375"/>
              <a:gd name="connsiteX16" fmla="*/ 7526102 w 11946193"/>
              <a:gd name="connsiteY16" fmla="*/ 0 h 5032375"/>
              <a:gd name="connsiteX17" fmla="*/ 8362335 w 11946193"/>
              <a:gd name="connsiteY17" fmla="*/ 0 h 5032375"/>
              <a:gd name="connsiteX18" fmla="*/ 8840183 w 11946193"/>
              <a:gd name="connsiteY18" fmla="*/ 0 h 5032375"/>
              <a:gd name="connsiteX19" fmla="*/ 9556954 w 11946193"/>
              <a:gd name="connsiteY19" fmla="*/ 0 h 5032375"/>
              <a:gd name="connsiteX20" fmla="*/ 10273726 w 11946193"/>
              <a:gd name="connsiteY20" fmla="*/ 0 h 5032375"/>
              <a:gd name="connsiteX21" fmla="*/ 10751574 w 11946193"/>
              <a:gd name="connsiteY21" fmla="*/ 0 h 5032375"/>
              <a:gd name="connsiteX22" fmla="*/ 11229421 w 11946193"/>
              <a:gd name="connsiteY22" fmla="*/ 0 h 5032375"/>
              <a:gd name="connsiteX23" fmla="*/ 11946193 w 11946193"/>
              <a:gd name="connsiteY23" fmla="*/ 0 h 5032375"/>
              <a:gd name="connsiteX24" fmla="*/ 11946193 w 11946193"/>
              <a:gd name="connsiteY24" fmla="*/ 508829 h 5032375"/>
              <a:gd name="connsiteX25" fmla="*/ 11946193 w 11946193"/>
              <a:gd name="connsiteY25" fmla="*/ 1017658 h 5032375"/>
              <a:gd name="connsiteX26" fmla="*/ 11946193 w 11946193"/>
              <a:gd name="connsiteY26" fmla="*/ 1425840 h 5032375"/>
              <a:gd name="connsiteX27" fmla="*/ 11946193 w 11946193"/>
              <a:gd name="connsiteY27" fmla="*/ 2085640 h 5032375"/>
              <a:gd name="connsiteX28" fmla="*/ 11946193 w 11946193"/>
              <a:gd name="connsiteY28" fmla="*/ 2544145 h 5032375"/>
              <a:gd name="connsiteX29" fmla="*/ 11946193 w 11946193"/>
              <a:gd name="connsiteY29" fmla="*/ 3002650 h 5032375"/>
              <a:gd name="connsiteX30" fmla="*/ 11946193 w 11946193"/>
              <a:gd name="connsiteY30" fmla="*/ 3461156 h 5032375"/>
              <a:gd name="connsiteX31" fmla="*/ 11946193 w 11946193"/>
              <a:gd name="connsiteY31" fmla="*/ 3869337 h 5032375"/>
              <a:gd name="connsiteX32" fmla="*/ 11946193 w 11946193"/>
              <a:gd name="connsiteY32" fmla="*/ 4277519 h 5032375"/>
              <a:gd name="connsiteX33" fmla="*/ 11946193 w 11946193"/>
              <a:gd name="connsiteY33" fmla="*/ 5032375 h 5032375"/>
              <a:gd name="connsiteX34" fmla="*/ 11109959 w 11946193"/>
              <a:gd name="connsiteY34" fmla="*/ 5032375 h 5032375"/>
              <a:gd name="connsiteX35" fmla="*/ 10751574 w 11946193"/>
              <a:gd name="connsiteY35" fmla="*/ 5032375 h 5032375"/>
              <a:gd name="connsiteX36" fmla="*/ 10393188 w 11946193"/>
              <a:gd name="connsiteY36" fmla="*/ 5032375 h 5032375"/>
              <a:gd name="connsiteX37" fmla="*/ 9795878 w 11946193"/>
              <a:gd name="connsiteY37" fmla="*/ 5032375 h 5032375"/>
              <a:gd name="connsiteX38" fmla="*/ 9198569 w 11946193"/>
              <a:gd name="connsiteY38" fmla="*/ 5032375 h 5032375"/>
              <a:gd name="connsiteX39" fmla="*/ 8720721 w 11946193"/>
              <a:gd name="connsiteY39" fmla="*/ 5032375 h 5032375"/>
              <a:gd name="connsiteX40" fmla="*/ 8003949 w 11946193"/>
              <a:gd name="connsiteY40" fmla="*/ 5032375 h 5032375"/>
              <a:gd name="connsiteX41" fmla="*/ 7526102 w 11946193"/>
              <a:gd name="connsiteY41" fmla="*/ 5032375 h 5032375"/>
              <a:gd name="connsiteX42" fmla="*/ 6928792 w 11946193"/>
              <a:gd name="connsiteY42" fmla="*/ 5032375 h 5032375"/>
              <a:gd name="connsiteX43" fmla="*/ 6570406 w 11946193"/>
              <a:gd name="connsiteY43" fmla="*/ 5032375 h 5032375"/>
              <a:gd name="connsiteX44" fmla="*/ 6092558 w 11946193"/>
              <a:gd name="connsiteY44" fmla="*/ 5032375 h 5032375"/>
              <a:gd name="connsiteX45" fmla="*/ 5734173 w 11946193"/>
              <a:gd name="connsiteY45" fmla="*/ 5032375 h 5032375"/>
              <a:gd name="connsiteX46" fmla="*/ 5017401 w 11946193"/>
              <a:gd name="connsiteY46" fmla="*/ 5032375 h 5032375"/>
              <a:gd name="connsiteX47" fmla="*/ 4778477 w 11946193"/>
              <a:gd name="connsiteY47" fmla="*/ 5032375 h 5032375"/>
              <a:gd name="connsiteX48" fmla="*/ 4061706 w 11946193"/>
              <a:gd name="connsiteY48" fmla="*/ 5032375 h 5032375"/>
              <a:gd name="connsiteX49" fmla="*/ 3703320 w 11946193"/>
              <a:gd name="connsiteY49" fmla="*/ 5032375 h 5032375"/>
              <a:gd name="connsiteX50" fmla="*/ 3225472 w 11946193"/>
              <a:gd name="connsiteY50" fmla="*/ 5032375 h 5032375"/>
              <a:gd name="connsiteX51" fmla="*/ 2867086 w 11946193"/>
              <a:gd name="connsiteY51" fmla="*/ 5032375 h 5032375"/>
              <a:gd name="connsiteX52" fmla="*/ 2628162 w 11946193"/>
              <a:gd name="connsiteY52" fmla="*/ 5032375 h 5032375"/>
              <a:gd name="connsiteX53" fmla="*/ 1791929 w 11946193"/>
              <a:gd name="connsiteY53" fmla="*/ 5032375 h 5032375"/>
              <a:gd name="connsiteX54" fmla="*/ 1314081 w 11946193"/>
              <a:gd name="connsiteY54" fmla="*/ 5032375 h 5032375"/>
              <a:gd name="connsiteX55" fmla="*/ 1075157 w 11946193"/>
              <a:gd name="connsiteY55" fmla="*/ 5032375 h 5032375"/>
              <a:gd name="connsiteX56" fmla="*/ 0 w 11946193"/>
              <a:gd name="connsiteY56" fmla="*/ 5032375 h 5032375"/>
              <a:gd name="connsiteX57" fmla="*/ 0 w 11946193"/>
              <a:gd name="connsiteY57" fmla="*/ 4573870 h 5032375"/>
              <a:gd name="connsiteX58" fmla="*/ 0 w 11946193"/>
              <a:gd name="connsiteY58" fmla="*/ 3964393 h 5032375"/>
              <a:gd name="connsiteX59" fmla="*/ 0 w 11946193"/>
              <a:gd name="connsiteY59" fmla="*/ 3354917 h 5032375"/>
              <a:gd name="connsiteX60" fmla="*/ 0 w 11946193"/>
              <a:gd name="connsiteY60" fmla="*/ 2946735 h 5032375"/>
              <a:gd name="connsiteX61" fmla="*/ 0 w 11946193"/>
              <a:gd name="connsiteY61" fmla="*/ 2286935 h 5032375"/>
              <a:gd name="connsiteX62" fmla="*/ 0 w 11946193"/>
              <a:gd name="connsiteY62" fmla="*/ 1828430 h 5032375"/>
              <a:gd name="connsiteX63" fmla="*/ 0 w 11946193"/>
              <a:gd name="connsiteY63" fmla="*/ 1319601 h 5032375"/>
              <a:gd name="connsiteX64" fmla="*/ 0 w 11946193"/>
              <a:gd name="connsiteY64" fmla="*/ 911419 h 5032375"/>
              <a:gd name="connsiteX65" fmla="*/ 0 w 11946193"/>
              <a:gd name="connsiteY65" fmla="*/ 0 h 503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46193" h="5032375" fill="none" extrusionOk="0">
                <a:moveTo>
                  <a:pt x="0" y="0"/>
                </a:moveTo>
                <a:cubicBezTo>
                  <a:pt x="204664" y="-47704"/>
                  <a:pt x="377910" y="13061"/>
                  <a:pt x="477848" y="0"/>
                </a:cubicBezTo>
                <a:cubicBezTo>
                  <a:pt x="577786" y="-13061"/>
                  <a:pt x="660471" y="30160"/>
                  <a:pt x="836234" y="0"/>
                </a:cubicBezTo>
                <a:cubicBezTo>
                  <a:pt x="1011997" y="-30160"/>
                  <a:pt x="1202525" y="15352"/>
                  <a:pt x="1553005" y="0"/>
                </a:cubicBezTo>
                <a:cubicBezTo>
                  <a:pt x="1903485" y="-15352"/>
                  <a:pt x="1732795" y="30500"/>
                  <a:pt x="1911391" y="0"/>
                </a:cubicBezTo>
                <a:cubicBezTo>
                  <a:pt x="2089987" y="-30500"/>
                  <a:pt x="2093970" y="12481"/>
                  <a:pt x="2150315" y="0"/>
                </a:cubicBezTo>
                <a:cubicBezTo>
                  <a:pt x="2206660" y="-12481"/>
                  <a:pt x="2635757" y="4710"/>
                  <a:pt x="2867086" y="0"/>
                </a:cubicBezTo>
                <a:cubicBezTo>
                  <a:pt x="3098415" y="-4710"/>
                  <a:pt x="3262148" y="32682"/>
                  <a:pt x="3464396" y="0"/>
                </a:cubicBezTo>
                <a:cubicBezTo>
                  <a:pt x="3666644" y="-32682"/>
                  <a:pt x="3782506" y="16051"/>
                  <a:pt x="3942244" y="0"/>
                </a:cubicBezTo>
                <a:cubicBezTo>
                  <a:pt x="4101982" y="-16051"/>
                  <a:pt x="4343985" y="35081"/>
                  <a:pt x="4539553" y="0"/>
                </a:cubicBezTo>
                <a:cubicBezTo>
                  <a:pt x="4735121" y="-35081"/>
                  <a:pt x="4813919" y="19399"/>
                  <a:pt x="4897939" y="0"/>
                </a:cubicBezTo>
                <a:cubicBezTo>
                  <a:pt x="4981959" y="-19399"/>
                  <a:pt x="5223822" y="18921"/>
                  <a:pt x="5375787" y="0"/>
                </a:cubicBezTo>
                <a:cubicBezTo>
                  <a:pt x="5527752" y="-18921"/>
                  <a:pt x="5656554" y="49444"/>
                  <a:pt x="5853635" y="0"/>
                </a:cubicBezTo>
                <a:cubicBezTo>
                  <a:pt x="6050716" y="-49444"/>
                  <a:pt x="6149377" y="31502"/>
                  <a:pt x="6331482" y="0"/>
                </a:cubicBezTo>
                <a:cubicBezTo>
                  <a:pt x="6513587" y="-31502"/>
                  <a:pt x="6489360" y="23600"/>
                  <a:pt x="6570406" y="0"/>
                </a:cubicBezTo>
                <a:cubicBezTo>
                  <a:pt x="6651452" y="-23600"/>
                  <a:pt x="6934888" y="66477"/>
                  <a:pt x="7167716" y="0"/>
                </a:cubicBezTo>
                <a:cubicBezTo>
                  <a:pt x="7400544" y="-66477"/>
                  <a:pt x="7436142" y="30011"/>
                  <a:pt x="7526102" y="0"/>
                </a:cubicBezTo>
                <a:cubicBezTo>
                  <a:pt x="7616062" y="-30011"/>
                  <a:pt x="8032626" y="50936"/>
                  <a:pt x="8362335" y="0"/>
                </a:cubicBezTo>
                <a:cubicBezTo>
                  <a:pt x="8692044" y="-50936"/>
                  <a:pt x="8606891" y="19698"/>
                  <a:pt x="8840183" y="0"/>
                </a:cubicBezTo>
                <a:cubicBezTo>
                  <a:pt x="9073475" y="-19698"/>
                  <a:pt x="9371135" y="16190"/>
                  <a:pt x="9556954" y="0"/>
                </a:cubicBezTo>
                <a:cubicBezTo>
                  <a:pt x="9742773" y="-16190"/>
                  <a:pt x="9943371" y="53350"/>
                  <a:pt x="10273726" y="0"/>
                </a:cubicBezTo>
                <a:cubicBezTo>
                  <a:pt x="10604081" y="-53350"/>
                  <a:pt x="10561704" y="25609"/>
                  <a:pt x="10751574" y="0"/>
                </a:cubicBezTo>
                <a:cubicBezTo>
                  <a:pt x="10941444" y="-25609"/>
                  <a:pt x="11033215" y="56648"/>
                  <a:pt x="11229421" y="0"/>
                </a:cubicBezTo>
                <a:cubicBezTo>
                  <a:pt x="11425627" y="-56648"/>
                  <a:pt x="11696685" y="17615"/>
                  <a:pt x="11946193" y="0"/>
                </a:cubicBezTo>
                <a:cubicBezTo>
                  <a:pt x="11979406" y="124971"/>
                  <a:pt x="11912811" y="292183"/>
                  <a:pt x="11946193" y="508829"/>
                </a:cubicBezTo>
                <a:cubicBezTo>
                  <a:pt x="11979575" y="725475"/>
                  <a:pt x="11921503" y="856546"/>
                  <a:pt x="11946193" y="1017658"/>
                </a:cubicBezTo>
                <a:cubicBezTo>
                  <a:pt x="11970883" y="1178770"/>
                  <a:pt x="11899016" y="1272000"/>
                  <a:pt x="11946193" y="1425840"/>
                </a:cubicBezTo>
                <a:cubicBezTo>
                  <a:pt x="11993370" y="1579680"/>
                  <a:pt x="11895573" y="1832356"/>
                  <a:pt x="11946193" y="2085640"/>
                </a:cubicBezTo>
                <a:cubicBezTo>
                  <a:pt x="11996813" y="2338924"/>
                  <a:pt x="11937045" y="2315057"/>
                  <a:pt x="11946193" y="2544145"/>
                </a:cubicBezTo>
                <a:cubicBezTo>
                  <a:pt x="11955341" y="2773234"/>
                  <a:pt x="11895335" y="2894369"/>
                  <a:pt x="11946193" y="3002650"/>
                </a:cubicBezTo>
                <a:cubicBezTo>
                  <a:pt x="11997051" y="3110931"/>
                  <a:pt x="11929931" y="3332336"/>
                  <a:pt x="11946193" y="3461156"/>
                </a:cubicBezTo>
                <a:cubicBezTo>
                  <a:pt x="11962455" y="3589976"/>
                  <a:pt x="11917220" y="3701771"/>
                  <a:pt x="11946193" y="3869337"/>
                </a:cubicBezTo>
                <a:cubicBezTo>
                  <a:pt x="11975166" y="4036903"/>
                  <a:pt x="11944680" y="4157288"/>
                  <a:pt x="11946193" y="4277519"/>
                </a:cubicBezTo>
                <a:cubicBezTo>
                  <a:pt x="11947706" y="4397750"/>
                  <a:pt x="11869393" y="4786881"/>
                  <a:pt x="11946193" y="5032375"/>
                </a:cubicBezTo>
                <a:cubicBezTo>
                  <a:pt x="11753262" y="5097568"/>
                  <a:pt x="11501186" y="5019009"/>
                  <a:pt x="11109959" y="5032375"/>
                </a:cubicBezTo>
                <a:cubicBezTo>
                  <a:pt x="10718732" y="5045741"/>
                  <a:pt x="10853317" y="5030993"/>
                  <a:pt x="10751574" y="5032375"/>
                </a:cubicBezTo>
                <a:cubicBezTo>
                  <a:pt x="10649832" y="5033757"/>
                  <a:pt x="10471149" y="5031877"/>
                  <a:pt x="10393188" y="5032375"/>
                </a:cubicBezTo>
                <a:cubicBezTo>
                  <a:pt x="10315227" y="5032873"/>
                  <a:pt x="9939982" y="5014822"/>
                  <a:pt x="9795878" y="5032375"/>
                </a:cubicBezTo>
                <a:cubicBezTo>
                  <a:pt x="9651774" y="5049928"/>
                  <a:pt x="9446557" y="5018381"/>
                  <a:pt x="9198569" y="5032375"/>
                </a:cubicBezTo>
                <a:cubicBezTo>
                  <a:pt x="8950581" y="5046369"/>
                  <a:pt x="8926079" y="4993479"/>
                  <a:pt x="8720721" y="5032375"/>
                </a:cubicBezTo>
                <a:cubicBezTo>
                  <a:pt x="8515363" y="5071271"/>
                  <a:pt x="8212468" y="4956222"/>
                  <a:pt x="8003949" y="5032375"/>
                </a:cubicBezTo>
                <a:cubicBezTo>
                  <a:pt x="7795430" y="5108528"/>
                  <a:pt x="7731724" y="4992581"/>
                  <a:pt x="7526102" y="5032375"/>
                </a:cubicBezTo>
                <a:cubicBezTo>
                  <a:pt x="7320480" y="5072169"/>
                  <a:pt x="7100935" y="4964406"/>
                  <a:pt x="6928792" y="5032375"/>
                </a:cubicBezTo>
                <a:cubicBezTo>
                  <a:pt x="6756649" y="5100344"/>
                  <a:pt x="6651631" y="4999190"/>
                  <a:pt x="6570406" y="5032375"/>
                </a:cubicBezTo>
                <a:cubicBezTo>
                  <a:pt x="6489181" y="5065560"/>
                  <a:pt x="6204512" y="5010992"/>
                  <a:pt x="6092558" y="5032375"/>
                </a:cubicBezTo>
                <a:cubicBezTo>
                  <a:pt x="5980604" y="5053758"/>
                  <a:pt x="5862597" y="4995450"/>
                  <a:pt x="5734173" y="5032375"/>
                </a:cubicBezTo>
                <a:cubicBezTo>
                  <a:pt x="5605749" y="5069300"/>
                  <a:pt x="5178082" y="5005842"/>
                  <a:pt x="5017401" y="5032375"/>
                </a:cubicBezTo>
                <a:cubicBezTo>
                  <a:pt x="4856720" y="5058908"/>
                  <a:pt x="4865500" y="5026965"/>
                  <a:pt x="4778477" y="5032375"/>
                </a:cubicBezTo>
                <a:cubicBezTo>
                  <a:pt x="4691454" y="5037785"/>
                  <a:pt x="4302831" y="5004479"/>
                  <a:pt x="4061706" y="5032375"/>
                </a:cubicBezTo>
                <a:cubicBezTo>
                  <a:pt x="3820581" y="5060271"/>
                  <a:pt x="3819159" y="5016097"/>
                  <a:pt x="3703320" y="5032375"/>
                </a:cubicBezTo>
                <a:cubicBezTo>
                  <a:pt x="3587481" y="5048653"/>
                  <a:pt x="3386095" y="4997464"/>
                  <a:pt x="3225472" y="5032375"/>
                </a:cubicBezTo>
                <a:cubicBezTo>
                  <a:pt x="3064849" y="5067286"/>
                  <a:pt x="3017432" y="4995223"/>
                  <a:pt x="2867086" y="5032375"/>
                </a:cubicBezTo>
                <a:cubicBezTo>
                  <a:pt x="2716740" y="5069527"/>
                  <a:pt x="2717907" y="5005005"/>
                  <a:pt x="2628162" y="5032375"/>
                </a:cubicBezTo>
                <a:cubicBezTo>
                  <a:pt x="2538417" y="5059745"/>
                  <a:pt x="2003781" y="4941506"/>
                  <a:pt x="1791929" y="5032375"/>
                </a:cubicBezTo>
                <a:cubicBezTo>
                  <a:pt x="1580077" y="5123244"/>
                  <a:pt x="1471675" y="4978868"/>
                  <a:pt x="1314081" y="5032375"/>
                </a:cubicBezTo>
                <a:cubicBezTo>
                  <a:pt x="1156487" y="5085882"/>
                  <a:pt x="1141656" y="5031228"/>
                  <a:pt x="1075157" y="5032375"/>
                </a:cubicBezTo>
                <a:cubicBezTo>
                  <a:pt x="1008658" y="5033522"/>
                  <a:pt x="424588" y="4947553"/>
                  <a:pt x="0" y="5032375"/>
                </a:cubicBezTo>
                <a:cubicBezTo>
                  <a:pt x="-38738" y="4918827"/>
                  <a:pt x="6929" y="4672601"/>
                  <a:pt x="0" y="4573870"/>
                </a:cubicBezTo>
                <a:cubicBezTo>
                  <a:pt x="-6929" y="4475140"/>
                  <a:pt x="51828" y="4218767"/>
                  <a:pt x="0" y="3964393"/>
                </a:cubicBezTo>
                <a:cubicBezTo>
                  <a:pt x="-51828" y="3710019"/>
                  <a:pt x="72725" y="3549654"/>
                  <a:pt x="0" y="3354917"/>
                </a:cubicBezTo>
                <a:cubicBezTo>
                  <a:pt x="-72725" y="3160180"/>
                  <a:pt x="11804" y="3105690"/>
                  <a:pt x="0" y="2946735"/>
                </a:cubicBezTo>
                <a:cubicBezTo>
                  <a:pt x="-11804" y="2787780"/>
                  <a:pt x="68471" y="2527561"/>
                  <a:pt x="0" y="2286935"/>
                </a:cubicBezTo>
                <a:cubicBezTo>
                  <a:pt x="-68471" y="2046309"/>
                  <a:pt x="40251" y="2013716"/>
                  <a:pt x="0" y="1828430"/>
                </a:cubicBezTo>
                <a:cubicBezTo>
                  <a:pt x="-40251" y="1643144"/>
                  <a:pt x="27612" y="1503447"/>
                  <a:pt x="0" y="1319601"/>
                </a:cubicBezTo>
                <a:cubicBezTo>
                  <a:pt x="-27612" y="1135755"/>
                  <a:pt x="17836" y="1032894"/>
                  <a:pt x="0" y="911419"/>
                </a:cubicBezTo>
                <a:cubicBezTo>
                  <a:pt x="-17836" y="789944"/>
                  <a:pt x="108360" y="406269"/>
                  <a:pt x="0" y="0"/>
                </a:cubicBezTo>
                <a:close/>
              </a:path>
              <a:path w="11946193" h="5032375" stroke="0" extrusionOk="0">
                <a:moveTo>
                  <a:pt x="0" y="0"/>
                </a:moveTo>
                <a:cubicBezTo>
                  <a:pt x="216571" y="-97799"/>
                  <a:pt x="641857" y="70857"/>
                  <a:pt x="836234" y="0"/>
                </a:cubicBezTo>
                <a:cubicBezTo>
                  <a:pt x="1030611" y="-70857"/>
                  <a:pt x="995169" y="3689"/>
                  <a:pt x="1075157" y="0"/>
                </a:cubicBezTo>
                <a:cubicBezTo>
                  <a:pt x="1155145" y="-3689"/>
                  <a:pt x="1295782" y="17862"/>
                  <a:pt x="1433543" y="0"/>
                </a:cubicBezTo>
                <a:cubicBezTo>
                  <a:pt x="1571304" y="-17862"/>
                  <a:pt x="1715981" y="41573"/>
                  <a:pt x="1791929" y="0"/>
                </a:cubicBezTo>
                <a:cubicBezTo>
                  <a:pt x="1867877" y="-41573"/>
                  <a:pt x="1971371" y="8770"/>
                  <a:pt x="2030853" y="0"/>
                </a:cubicBezTo>
                <a:cubicBezTo>
                  <a:pt x="2090335" y="-8770"/>
                  <a:pt x="2226596" y="546"/>
                  <a:pt x="2389239" y="0"/>
                </a:cubicBezTo>
                <a:cubicBezTo>
                  <a:pt x="2551882" y="-546"/>
                  <a:pt x="2769446" y="35957"/>
                  <a:pt x="2986548" y="0"/>
                </a:cubicBezTo>
                <a:cubicBezTo>
                  <a:pt x="3203650" y="-35957"/>
                  <a:pt x="3113097" y="1769"/>
                  <a:pt x="3225472" y="0"/>
                </a:cubicBezTo>
                <a:cubicBezTo>
                  <a:pt x="3337847" y="-1769"/>
                  <a:pt x="3361080" y="12664"/>
                  <a:pt x="3464396" y="0"/>
                </a:cubicBezTo>
                <a:cubicBezTo>
                  <a:pt x="3567712" y="-12664"/>
                  <a:pt x="3903763" y="36468"/>
                  <a:pt x="4181168" y="0"/>
                </a:cubicBezTo>
                <a:cubicBezTo>
                  <a:pt x="4458573" y="-36468"/>
                  <a:pt x="4618747" y="11255"/>
                  <a:pt x="5017401" y="0"/>
                </a:cubicBezTo>
                <a:cubicBezTo>
                  <a:pt x="5416055" y="-11255"/>
                  <a:pt x="5226663" y="35450"/>
                  <a:pt x="5375787" y="0"/>
                </a:cubicBezTo>
                <a:cubicBezTo>
                  <a:pt x="5524911" y="-35450"/>
                  <a:pt x="5631270" y="55635"/>
                  <a:pt x="5853635" y="0"/>
                </a:cubicBezTo>
                <a:cubicBezTo>
                  <a:pt x="6076000" y="-55635"/>
                  <a:pt x="6471154" y="50750"/>
                  <a:pt x="6689868" y="0"/>
                </a:cubicBezTo>
                <a:cubicBezTo>
                  <a:pt x="6908582" y="-50750"/>
                  <a:pt x="7033450" y="50519"/>
                  <a:pt x="7287178" y="0"/>
                </a:cubicBezTo>
                <a:cubicBezTo>
                  <a:pt x="7540906" y="-50519"/>
                  <a:pt x="7688405" y="35459"/>
                  <a:pt x="8003949" y="0"/>
                </a:cubicBezTo>
                <a:cubicBezTo>
                  <a:pt x="8319493" y="-35459"/>
                  <a:pt x="8365961" y="49369"/>
                  <a:pt x="8601259" y="0"/>
                </a:cubicBezTo>
                <a:cubicBezTo>
                  <a:pt x="8836557" y="-49369"/>
                  <a:pt x="8860031" y="28056"/>
                  <a:pt x="8959645" y="0"/>
                </a:cubicBezTo>
                <a:cubicBezTo>
                  <a:pt x="9059259" y="-28056"/>
                  <a:pt x="9201796" y="10044"/>
                  <a:pt x="9437492" y="0"/>
                </a:cubicBezTo>
                <a:cubicBezTo>
                  <a:pt x="9673188" y="-10044"/>
                  <a:pt x="9572701" y="14635"/>
                  <a:pt x="9676416" y="0"/>
                </a:cubicBezTo>
                <a:cubicBezTo>
                  <a:pt x="9780131" y="-14635"/>
                  <a:pt x="10165646" y="77748"/>
                  <a:pt x="10393188" y="0"/>
                </a:cubicBezTo>
                <a:cubicBezTo>
                  <a:pt x="10620730" y="-77748"/>
                  <a:pt x="10972174" y="82949"/>
                  <a:pt x="11229421" y="0"/>
                </a:cubicBezTo>
                <a:cubicBezTo>
                  <a:pt x="11486668" y="-82949"/>
                  <a:pt x="11687837" y="36802"/>
                  <a:pt x="11946193" y="0"/>
                </a:cubicBezTo>
                <a:cubicBezTo>
                  <a:pt x="11972644" y="114197"/>
                  <a:pt x="11929356" y="215421"/>
                  <a:pt x="11946193" y="408182"/>
                </a:cubicBezTo>
                <a:cubicBezTo>
                  <a:pt x="11963030" y="600943"/>
                  <a:pt x="11899630" y="682786"/>
                  <a:pt x="11946193" y="816363"/>
                </a:cubicBezTo>
                <a:cubicBezTo>
                  <a:pt x="11992756" y="949940"/>
                  <a:pt x="11924825" y="1133317"/>
                  <a:pt x="11946193" y="1425840"/>
                </a:cubicBezTo>
                <a:cubicBezTo>
                  <a:pt x="11967561" y="1718363"/>
                  <a:pt x="11875909" y="1821083"/>
                  <a:pt x="11946193" y="2085640"/>
                </a:cubicBezTo>
                <a:cubicBezTo>
                  <a:pt x="12016477" y="2350197"/>
                  <a:pt x="11896273" y="2354060"/>
                  <a:pt x="11946193" y="2594469"/>
                </a:cubicBezTo>
                <a:cubicBezTo>
                  <a:pt x="11996113" y="2834878"/>
                  <a:pt x="11923268" y="2859733"/>
                  <a:pt x="11946193" y="3002650"/>
                </a:cubicBezTo>
                <a:cubicBezTo>
                  <a:pt x="11969118" y="3145567"/>
                  <a:pt x="11935481" y="3393303"/>
                  <a:pt x="11946193" y="3511479"/>
                </a:cubicBezTo>
                <a:cubicBezTo>
                  <a:pt x="11956905" y="3629655"/>
                  <a:pt x="11916113" y="3936424"/>
                  <a:pt x="11946193" y="4070632"/>
                </a:cubicBezTo>
                <a:cubicBezTo>
                  <a:pt x="11976273" y="4204840"/>
                  <a:pt x="11898013" y="4278530"/>
                  <a:pt x="11946193" y="4478814"/>
                </a:cubicBezTo>
                <a:cubicBezTo>
                  <a:pt x="11994373" y="4679098"/>
                  <a:pt x="11925467" y="4877230"/>
                  <a:pt x="11946193" y="5032375"/>
                </a:cubicBezTo>
                <a:cubicBezTo>
                  <a:pt x="11741704" y="5066028"/>
                  <a:pt x="11653179" y="5011887"/>
                  <a:pt x="11468345" y="5032375"/>
                </a:cubicBezTo>
                <a:cubicBezTo>
                  <a:pt x="11283511" y="5052863"/>
                  <a:pt x="10809248" y="4943785"/>
                  <a:pt x="10632112" y="5032375"/>
                </a:cubicBezTo>
                <a:cubicBezTo>
                  <a:pt x="10454976" y="5120965"/>
                  <a:pt x="10273074" y="4977420"/>
                  <a:pt x="10154264" y="5032375"/>
                </a:cubicBezTo>
                <a:cubicBezTo>
                  <a:pt x="10035454" y="5087330"/>
                  <a:pt x="9713511" y="5007680"/>
                  <a:pt x="9318031" y="5032375"/>
                </a:cubicBezTo>
                <a:cubicBezTo>
                  <a:pt x="8922551" y="5057070"/>
                  <a:pt x="8893579" y="5014667"/>
                  <a:pt x="8481797" y="5032375"/>
                </a:cubicBezTo>
                <a:cubicBezTo>
                  <a:pt x="8070015" y="5050083"/>
                  <a:pt x="8030554" y="4956905"/>
                  <a:pt x="7765025" y="5032375"/>
                </a:cubicBezTo>
                <a:cubicBezTo>
                  <a:pt x="7499496" y="5107845"/>
                  <a:pt x="7627513" y="5005568"/>
                  <a:pt x="7526102" y="5032375"/>
                </a:cubicBezTo>
                <a:cubicBezTo>
                  <a:pt x="7424691" y="5059182"/>
                  <a:pt x="6938846" y="5030982"/>
                  <a:pt x="6689868" y="5032375"/>
                </a:cubicBezTo>
                <a:cubicBezTo>
                  <a:pt x="6440890" y="5033768"/>
                  <a:pt x="6567733" y="5027714"/>
                  <a:pt x="6450944" y="5032375"/>
                </a:cubicBezTo>
                <a:cubicBezTo>
                  <a:pt x="6334155" y="5037036"/>
                  <a:pt x="6021129" y="4959326"/>
                  <a:pt x="5734173" y="5032375"/>
                </a:cubicBezTo>
                <a:cubicBezTo>
                  <a:pt x="5447217" y="5105424"/>
                  <a:pt x="5456078" y="5006473"/>
                  <a:pt x="5375787" y="5032375"/>
                </a:cubicBezTo>
                <a:cubicBezTo>
                  <a:pt x="5295496" y="5058277"/>
                  <a:pt x="4729001" y="4969986"/>
                  <a:pt x="4539553" y="5032375"/>
                </a:cubicBezTo>
                <a:cubicBezTo>
                  <a:pt x="4350105" y="5094764"/>
                  <a:pt x="4195818" y="5000632"/>
                  <a:pt x="4061706" y="5032375"/>
                </a:cubicBezTo>
                <a:cubicBezTo>
                  <a:pt x="3927594" y="5064118"/>
                  <a:pt x="3808004" y="4984104"/>
                  <a:pt x="3583858" y="5032375"/>
                </a:cubicBezTo>
                <a:cubicBezTo>
                  <a:pt x="3359712" y="5080646"/>
                  <a:pt x="3369747" y="4992794"/>
                  <a:pt x="3225472" y="5032375"/>
                </a:cubicBezTo>
                <a:cubicBezTo>
                  <a:pt x="3081197" y="5071956"/>
                  <a:pt x="2909349" y="5017620"/>
                  <a:pt x="2747624" y="5032375"/>
                </a:cubicBezTo>
                <a:cubicBezTo>
                  <a:pt x="2585899" y="5047130"/>
                  <a:pt x="2323580" y="4994187"/>
                  <a:pt x="2030853" y="5032375"/>
                </a:cubicBezTo>
                <a:cubicBezTo>
                  <a:pt x="1738126" y="5070563"/>
                  <a:pt x="1868908" y="5015804"/>
                  <a:pt x="1791929" y="5032375"/>
                </a:cubicBezTo>
                <a:cubicBezTo>
                  <a:pt x="1714950" y="5048946"/>
                  <a:pt x="1579646" y="4999893"/>
                  <a:pt x="1433543" y="5032375"/>
                </a:cubicBezTo>
                <a:cubicBezTo>
                  <a:pt x="1287440" y="5064857"/>
                  <a:pt x="883688" y="4971707"/>
                  <a:pt x="597310" y="5032375"/>
                </a:cubicBezTo>
                <a:cubicBezTo>
                  <a:pt x="310932" y="5093043"/>
                  <a:pt x="215307" y="5012421"/>
                  <a:pt x="0" y="5032375"/>
                </a:cubicBezTo>
                <a:cubicBezTo>
                  <a:pt x="-72883" y="4734379"/>
                  <a:pt x="45501" y="4598208"/>
                  <a:pt x="0" y="4422898"/>
                </a:cubicBezTo>
                <a:cubicBezTo>
                  <a:pt x="-45501" y="4247588"/>
                  <a:pt x="27062" y="3962642"/>
                  <a:pt x="0" y="3813422"/>
                </a:cubicBezTo>
                <a:cubicBezTo>
                  <a:pt x="-27062" y="3664202"/>
                  <a:pt x="9426" y="3476069"/>
                  <a:pt x="0" y="3153622"/>
                </a:cubicBezTo>
                <a:cubicBezTo>
                  <a:pt x="-9426" y="2831175"/>
                  <a:pt x="46959" y="2878097"/>
                  <a:pt x="0" y="2644793"/>
                </a:cubicBezTo>
                <a:cubicBezTo>
                  <a:pt x="-46959" y="2411489"/>
                  <a:pt x="37204" y="2219235"/>
                  <a:pt x="0" y="2035316"/>
                </a:cubicBezTo>
                <a:cubicBezTo>
                  <a:pt x="-37204" y="1851397"/>
                  <a:pt x="43068" y="1628523"/>
                  <a:pt x="0" y="1526487"/>
                </a:cubicBezTo>
                <a:cubicBezTo>
                  <a:pt x="-43068" y="1424451"/>
                  <a:pt x="2844" y="1187507"/>
                  <a:pt x="0" y="967334"/>
                </a:cubicBezTo>
                <a:cubicBezTo>
                  <a:pt x="-2844" y="747161"/>
                  <a:pt x="22651" y="656258"/>
                  <a:pt x="0" y="559153"/>
                </a:cubicBezTo>
                <a:cubicBezTo>
                  <a:pt x="-22651" y="462048"/>
                  <a:pt x="65478" y="268964"/>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207452263">
                  <ask:type>
                    <ask:lineSketchScribble/>
                  </ask:type>
                </ask:lineSketchStyleProps>
              </a:ext>
            </a:extLst>
          </a:ln>
        </p:spPr>
        <p:txBody>
          <a:bodyPr vert="horz" lIns="91440" tIns="45720" rIns="91440" bIns="45720" rtlCol="0">
            <a:normAutofit lnSpcReduction="10000"/>
          </a:bodyPr>
          <a:lstStyle/>
          <a:p>
            <a:pPr marL="0" indent="0" algn="just">
              <a:lnSpc>
                <a:spcPct val="120000"/>
              </a:lnSpc>
              <a:buNone/>
            </a:pPr>
            <a:r>
              <a:rPr lang="de-DE" sz="1900" dirty="0">
                <a:latin typeface="Calibri" panose="020F0502020204030204" pitchFamily="34" charset="0"/>
                <a:cs typeface="Arial" panose="020B0604020202020204" pitchFamily="34" charset="0"/>
              </a:rPr>
              <a:t>Edmonds ehemaliger Herr, </a:t>
            </a:r>
            <a:r>
              <a:rPr lang="de-DE" sz="1900" dirty="0" err="1">
                <a:latin typeface="Calibri" panose="020F0502020204030204" pitchFamily="34" charset="0"/>
                <a:cs typeface="Arial" panose="020B0604020202020204" pitchFamily="34" charset="0"/>
              </a:rPr>
              <a:t>Bellier</a:t>
            </a:r>
            <a:r>
              <a:rPr lang="de-DE" sz="1900" dirty="0">
                <a:latin typeface="Calibri" panose="020F0502020204030204" pitchFamily="34" charset="0"/>
                <a:cs typeface="Arial" panose="020B0604020202020204" pitchFamily="34" charset="0"/>
              </a:rPr>
              <a:t>-Beaumont, trat wieder einmal in Aktion. Er schrieb einen Brief an den offiziellen Historiker von Réunion, indem er Edmond zum wahren Entdecker der künstlichen Vanillebestäubung erklärt hatte. In diesem Brief bezeugte er, dass sich niemand daran erinnere, dass Richard ihnen gezeigt habe, wie man Orchideen bestäubt, aber jeder erinnere sich, dass Edmond vier Jahre später seine Technik den Sklaven auf der Insel beigebracht habe. Warum sollten die Bauern Edmond einladen, um zu lehren, "wenn das Verfahren bereits bekannt wäre?" Er schrieb weiter:.</a:t>
            </a:r>
          </a:p>
          <a:p>
            <a:pPr marL="0" indent="0" algn="just">
              <a:lnSpc>
                <a:spcPct val="120000"/>
              </a:lnSpc>
              <a:buNone/>
            </a:pPr>
            <a:r>
              <a:rPr lang="de-DE" sz="1900" dirty="0">
                <a:latin typeface="Calibri" panose="020F0502020204030204" pitchFamily="34" charset="0"/>
                <a:cs typeface="Arial" panose="020B0604020202020204" pitchFamily="34" charset="0"/>
              </a:rPr>
              <a:t>"Ich bin Richards Freund seit vielen Jahren und bedauere alles, was ihm Schmerz bereitet, aber ich habe auch meine Verpflichtungen gegenüber Edmond. Aufgrund von Alter, Gedächtnisschwäche oder einer anderen Ursache bildet sich Monsieur Richard nun ein, dass er selbst das Geheimnis der Bestäubung von Vanille entdeckt hat, und dass er die Technik demjenigen beigebracht hat, der sie entdeckt hat! Überlassen wir ihn seinen Fantasien."</a:t>
            </a:r>
          </a:p>
          <a:p>
            <a:pPr marL="0" indent="0" algn="just">
              <a:lnSpc>
                <a:spcPct val="120000"/>
              </a:lnSpc>
              <a:buNone/>
            </a:pPr>
            <a:r>
              <a:rPr lang="de-DE" sz="1900" dirty="0">
                <a:latin typeface="Calibri" panose="020F0502020204030204" pitchFamily="34" charset="0"/>
                <a:cs typeface="Arial" panose="020B0604020202020204" pitchFamily="34" charset="0"/>
              </a:rPr>
              <a:t>Der Brief wurde veröffentlicht. Er steht jetzt in der offiziellen Geschichte der Insel. Jean-Michel Claude Richard starb 1868, fünf Jahre nach dem Vorfall.</a:t>
            </a:r>
          </a:p>
          <a:p>
            <a:pPr marL="0" indent="0" algn="just">
              <a:lnSpc>
                <a:spcPct val="120000"/>
              </a:lnSpc>
              <a:buNone/>
            </a:pPr>
            <a:endParaRPr lang="de-DE" sz="19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7244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78BC5C-2103-4319-BF25-8F374CEDB60B}"/>
              </a:ext>
            </a:extLst>
          </p:cNvPr>
          <p:cNvSpPr>
            <a:spLocks noGrp="1"/>
          </p:cNvSpPr>
          <p:nvPr>
            <p:ph type="title"/>
          </p:nvPr>
        </p:nvSpPr>
        <p:spPr/>
        <p:txBody>
          <a:bodyPr/>
          <a:lstStyle/>
          <a:p>
            <a:r>
              <a:rPr lang="de-DE" dirty="0"/>
              <a:t>Wie die Geschichte weitergeht</a:t>
            </a:r>
            <a:r>
              <a:rPr lang="de-DE" sz="4400" dirty="0"/>
              <a:t>    </a:t>
            </a:r>
            <a:r>
              <a:rPr lang="de-DE" sz="3200" dirty="0"/>
              <a:t>(3)</a:t>
            </a:r>
            <a:endParaRPr lang="de-DE" dirty="0"/>
          </a:p>
        </p:txBody>
      </p:sp>
      <p:sp>
        <p:nvSpPr>
          <p:cNvPr id="3" name="Θέση περιεχομένου 2">
            <a:extLst>
              <a:ext uri="{FF2B5EF4-FFF2-40B4-BE49-F238E27FC236}">
                <a16:creationId xmlns:a16="http://schemas.microsoft.com/office/drawing/2014/main" id="{3305FE18-7F29-47EA-81D8-C24AAA7DEFFB}"/>
              </a:ext>
            </a:extLst>
          </p:cNvPr>
          <p:cNvSpPr>
            <a:spLocks noGrp="1"/>
          </p:cNvSpPr>
          <p:nvPr>
            <p:ph idx="1"/>
          </p:nvPr>
        </p:nvSpPr>
        <p:spPr>
          <a:xfrm>
            <a:off x="504825" y="1825625"/>
            <a:ext cx="11087100" cy="4194175"/>
          </a:xfrm>
          <a:custGeom>
            <a:avLst/>
            <a:gdLst>
              <a:gd name="connsiteX0" fmla="*/ 0 w 10515600"/>
              <a:gd name="connsiteY0" fmla="*/ 0 h 4073730"/>
              <a:gd name="connsiteX1" fmla="*/ 268732 w 10515600"/>
              <a:gd name="connsiteY1" fmla="*/ 0 h 4073730"/>
              <a:gd name="connsiteX2" fmla="*/ 642620 w 10515600"/>
              <a:gd name="connsiteY2" fmla="*/ 0 h 4073730"/>
              <a:gd name="connsiteX3" fmla="*/ 1226820 w 10515600"/>
              <a:gd name="connsiteY3" fmla="*/ 0 h 4073730"/>
              <a:gd name="connsiteX4" fmla="*/ 1495552 w 10515600"/>
              <a:gd name="connsiteY4" fmla="*/ 0 h 4073730"/>
              <a:gd name="connsiteX5" fmla="*/ 2184908 w 10515600"/>
              <a:gd name="connsiteY5" fmla="*/ 0 h 4073730"/>
              <a:gd name="connsiteX6" fmla="*/ 2874264 w 10515600"/>
              <a:gd name="connsiteY6" fmla="*/ 0 h 4073730"/>
              <a:gd name="connsiteX7" fmla="*/ 3563620 w 10515600"/>
              <a:gd name="connsiteY7" fmla="*/ 0 h 4073730"/>
              <a:gd name="connsiteX8" fmla="*/ 3832352 w 10515600"/>
              <a:gd name="connsiteY8" fmla="*/ 0 h 4073730"/>
              <a:gd name="connsiteX9" fmla="*/ 4206240 w 10515600"/>
              <a:gd name="connsiteY9" fmla="*/ 0 h 4073730"/>
              <a:gd name="connsiteX10" fmla="*/ 4895596 w 10515600"/>
              <a:gd name="connsiteY10" fmla="*/ 0 h 4073730"/>
              <a:gd name="connsiteX11" fmla="*/ 5269484 w 10515600"/>
              <a:gd name="connsiteY11" fmla="*/ 0 h 4073730"/>
              <a:gd name="connsiteX12" fmla="*/ 6063996 w 10515600"/>
              <a:gd name="connsiteY12" fmla="*/ 0 h 4073730"/>
              <a:gd name="connsiteX13" fmla="*/ 6543040 w 10515600"/>
              <a:gd name="connsiteY13" fmla="*/ 0 h 4073730"/>
              <a:gd name="connsiteX14" fmla="*/ 6811772 w 10515600"/>
              <a:gd name="connsiteY14" fmla="*/ 0 h 4073730"/>
              <a:gd name="connsiteX15" fmla="*/ 7606284 w 10515600"/>
              <a:gd name="connsiteY15" fmla="*/ 0 h 4073730"/>
              <a:gd name="connsiteX16" fmla="*/ 8400796 w 10515600"/>
              <a:gd name="connsiteY16" fmla="*/ 0 h 4073730"/>
              <a:gd name="connsiteX17" fmla="*/ 8669528 w 10515600"/>
              <a:gd name="connsiteY17" fmla="*/ 0 h 4073730"/>
              <a:gd name="connsiteX18" fmla="*/ 8938260 w 10515600"/>
              <a:gd name="connsiteY18" fmla="*/ 0 h 4073730"/>
              <a:gd name="connsiteX19" fmla="*/ 9206992 w 10515600"/>
              <a:gd name="connsiteY19" fmla="*/ 0 h 4073730"/>
              <a:gd name="connsiteX20" fmla="*/ 9475724 w 10515600"/>
              <a:gd name="connsiteY20" fmla="*/ 0 h 4073730"/>
              <a:gd name="connsiteX21" fmla="*/ 9744456 w 10515600"/>
              <a:gd name="connsiteY21" fmla="*/ 0 h 4073730"/>
              <a:gd name="connsiteX22" fmla="*/ 10013188 w 10515600"/>
              <a:gd name="connsiteY22" fmla="*/ 0 h 4073730"/>
              <a:gd name="connsiteX23" fmla="*/ 10515600 w 10515600"/>
              <a:gd name="connsiteY23" fmla="*/ 0 h 4073730"/>
              <a:gd name="connsiteX24" fmla="*/ 10515600 w 10515600"/>
              <a:gd name="connsiteY24" fmla="*/ 459750 h 4073730"/>
              <a:gd name="connsiteX25" fmla="*/ 10515600 w 10515600"/>
              <a:gd name="connsiteY25" fmla="*/ 960236 h 4073730"/>
              <a:gd name="connsiteX26" fmla="*/ 10515600 w 10515600"/>
              <a:gd name="connsiteY26" fmla="*/ 1501460 h 4073730"/>
              <a:gd name="connsiteX27" fmla="*/ 10515600 w 10515600"/>
              <a:gd name="connsiteY27" fmla="*/ 2124159 h 4073730"/>
              <a:gd name="connsiteX28" fmla="*/ 10515600 w 10515600"/>
              <a:gd name="connsiteY28" fmla="*/ 2665383 h 4073730"/>
              <a:gd name="connsiteX29" fmla="*/ 10515600 w 10515600"/>
              <a:gd name="connsiteY29" fmla="*/ 3247345 h 4073730"/>
              <a:gd name="connsiteX30" fmla="*/ 10515600 w 10515600"/>
              <a:gd name="connsiteY30" fmla="*/ 4073730 h 4073730"/>
              <a:gd name="connsiteX31" fmla="*/ 10141712 w 10515600"/>
              <a:gd name="connsiteY31" fmla="*/ 4073730 h 4073730"/>
              <a:gd name="connsiteX32" fmla="*/ 9662668 w 10515600"/>
              <a:gd name="connsiteY32" fmla="*/ 4073730 h 4073730"/>
              <a:gd name="connsiteX33" fmla="*/ 8868156 w 10515600"/>
              <a:gd name="connsiteY33" fmla="*/ 4073730 h 4073730"/>
              <a:gd name="connsiteX34" fmla="*/ 8178800 w 10515600"/>
              <a:gd name="connsiteY34" fmla="*/ 4073730 h 4073730"/>
              <a:gd name="connsiteX35" fmla="*/ 7699756 w 10515600"/>
              <a:gd name="connsiteY35" fmla="*/ 4073730 h 4073730"/>
              <a:gd name="connsiteX36" fmla="*/ 7325868 w 10515600"/>
              <a:gd name="connsiteY36" fmla="*/ 4073730 h 4073730"/>
              <a:gd name="connsiteX37" fmla="*/ 6846824 w 10515600"/>
              <a:gd name="connsiteY37" fmla="*/ 4073730 h 4073730"/>
              <a:gd name="connsiteX38" fmla="*/ 6262624 w 10515600"/>
              <a:gd name="connsiteY38" fmla="*/ 4073730 h 4073730"/>
              <a:gd name="connsiteX39" fmla="*/ 5783580 w 10515600"/>
              <a:gd name="connsiteY39" fmla="*/ 4073730 h 4073730"/>
              <a:gd name="connsiteX40" fmla="*/ 5304536 w 10515600"/>
              <a:gd name="connsiteY40" fmla="*/ 4073730 h 4073730"/>
              <a:gd name="connsiteX41" fmla="*/ 4825492 w 10515600"/>
              <a:gd name="connsiteY41" fmla="*/ 4073730 h 4073730"/>
              <a:gd name="connsiteX42" fmla="*/ 4030980 w 10515600"/>
              <a:gd name="connsiteY42" fmla="*/ 4073730 h 4073730"/>
              <a:gd name="connsiteX43" fmla="*/ 3446780 w 10515600"/>
              <a:gd name="connsiteY43" fmla="*/ 4073730 h 4073730"/>
              <a:gd name="connsiteX44" fmla="*/ 2862580 w 10515600"/>
              <a:gd name="connsiteY44" fmla="*/ 4073730 h 4073730"/>
              <a:gd name="connsiteX45" fmla="*/ 2383536 w 10515600"/>
              <a:gd name="connsiteY45" fmla="*/ 4073730 h 4073730"/>
              <a:gd name="connsiteX46" fmla="*/ 1904492 w 10515600"/>
              <a:gd name="connsiteY46" fmla="*/ 4073730 h 4073730"/>
              <a:gd name="connsiteX47" fmla="*/ 1530604 w 10515600"/>
              <a:gd name="connsiteY47" fmla="*/ 4073730 h 4073730"/>
              <a:gd name="connsiteX48" fmla="*/ 841248 w 10515600"/>
              <a:gd name="connsiteY48" fmla="*/ 4073730 h 4073730"/>
              <a:gd name="connsiteX49" fmla="*/ 0 w 10515600"/>
              <a:gd name="connsiteY49" fmla="*/ 4073730 h 4073730"/>
              <a:gd name="connsiteX50" fmla="*/ 0 w 10515600"/>
              <a:gd name="connsiteY50" fmla="*/ 3451031 h 4073730"/>
              <a:gd name="connsiteX51" fmla="*/ 0 w 10515600"/>
              <a:gd name="connsiteY51" fmla="*/ 2909807 h 4073730"/>
              <a:gd name="connsiteX52" fmla="*/ 0 w 10515600"/>
              <a:gd name="connsiteY52" fmla="*/ 2368583 h 4073730"/>
              <a:gd name="connsiteX53" fmla="*/ 0 w 10515600"/>
              <a:gd name="connsiteY53" fmla="*/ 1786622 h 4073730"/>
              <a:gd name="connsiteX54" fmla="*/ 0 w 10515600"/>
              <a:gd name="connsiteY54" fmla="*/ 1326872 h 4073730"/>
              <a:gd name="connsiteX55" fmla="*/ 0 w 10515600"/>
              <a:gd name="connsiteY55" fmla="*/ 744911 h 4073730"/>
              <a:gd name="connsiteX56" fmla="*/ 0 w 10515600"/>
              <a:gd name="connsiteY56" fmla="*/ 0 h 40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4073730" fill="none" extrusionOk="0">
                <a:moveTo>
                  <a:pt x="0" y="0"/>
                </a:moveTo>
                <a:cubicBezTo>
                  <a:pt x="66260" y="-13606"/>
                  <a:pt x="202116" y="15551"/>
                  <a:pt x="268732" y="0"/>
                </a:cubicBezTo>
                <a:cubicBezTo>
                  <a:pt x="335348" y="-15551"/>
                  <a:pt x="469417" y="40922"/>
                  <a:pt x="642620" y="0"/>
                </a:cubicBezTo>
                <a:cubicBezTo>
                  <a:pt x="815823" y="-40922"/>
                  <a:pt x="1090211" y="30273"/>
                  <a:pt x="1226820" y="0"/>
                </a:cubicBezTo>
                <a:cubicBezTo>
                  <a:pt x="1363429" y="-30273"/>
                  <a:pt x="1373286" y="19815"/>
                  <a:pt x="1495552" y="0"/>
                </a:cubicBezTo>
                <a:cubicBezTo>
                  <a:pt x="1617818" y="-19815"/>
                  <a:pt x="1963144" y="5140"/>
                  <a:pt x="2184908" y="0"/>
                </a:cubicBezTo>
                <a:cubicBezTo>
                  <a:pt x="2406672" y="-5140"/>
                  <a:pt x="2629335" y="26872"/>
                  <a:pt x="2874264" y="0"/>
                </a:cubicBezTo>
                <a:cubicBezTo>
                  <a:pt x="3119193" y="-26872"/>
                  <a:pt x="3287649" y="5701"/>
                  <a:pt x="3563620" y="0"/>
                </a:cubicBezTo>
                <a:cubicBezTo>
                  <a:pt x="3839591" y="-5701"/>
                  <a:pt x="3777976" y="17362"/>
                  <a:pt x="3832352" y="0"/>
                </a:cubicBezTo>
                <a:cubicBezTo>
                  <a:pt x="3886728" y="-17362"/>
                  <a:pt x="4079116" y="31359"/>
                  <a:pt x="4206240" y="0"/>
                </a:cubicBezTo>
                <a:cubicBezTo>
                  <a:pt x="4333364" y="-31359"/>
                  <a:pt x="4618502" y="69227"/>
                  <a:pt x="4895596" y="0"/>
                </a:cubicBezTo>
                <a:cubicBezTo>
                  <a:pt x="5172690" y="-69227"/>
                  <a:pt x="5125116" y="43364"/>
                  <a:pt x="5269484" y="0"/>
                </a:cubicBezTo>
                <a:cubicBezTo>
                  <a:pt x="5413852" y="-43364"/>
                  <a:pt x="5756294" y="31550"/>
                  <a:pt x="6063996" y="0"/>
                </a:cubicBezTo>
                <a:cubicBezTo>
                  <a:pt x="6371698" y="-31550"/>
                  <a:pt x="6320484" y="45386"/>
                  <a:pt x="6543040" y="0"/>
                </a:cubicBezTo>
                <a:cubicBezTo>
                  <a:pt x="6765596" y="-45386"/>
                  <a:pt x="6743390" y="5045"/>
                  <a:pt x="6811772" y="0"/>
                </a:cubicBezTo>
                <a:cubicBezTo>
                  <a:pt x="6880154" y="-5045"/>
                  <a:pt x="7225739" y="82091"/>
                  <a:pt x="7606284" y="0"/>
                </a:cubicBezTo>
                <a:cubicBezTo>
                  <a:pt x="7986829" y="-82091"/>
                  <a:pt x="8112741" y="57736"/>
                  <a:pt x="8400796" y="0"/>
                </a:cubicBezTo>
                <a:cubicBezTo>
                  <a:pt x="8688851" y="-57736"/>
                  <a:pt x="8585307" y="18281"/>
                  <a:pt x="8669528" y="0"/>
                </a:cubicBezTo>
                <a:cubicBezTo>
                  <a:pt x="8753749" y="-18281"/>
                  <a:pt x="8865650" y="22383"/>
                  <a:pt x="8938260" y="0"/>
                </a:cubicBezTo>
                <a:cubicBezTo>
                  <a:pt x="9010870" y="-22383"/>
                  <a:pt x="9108381" y="6220"/>
                  <a:pt x="9206992" y="0"/>
                </a:cubicBezTo>
                <a:cubicBezTo>
                  <a:pt x="9305603" y="-6220"/>
                  <a:pt x="9371300" y="21177"/>
                  <a:pt x="9475724" y="0"/>
                </a:cubicBezTo>
                <a:cubicBezTo>
                  <a:pt x="9580148" y="-21177"/>
                  <a:pt x="9687191" y="20604"/>
                  <a:pt x="9744456" y="0"/>
                </a:cubicBezTo>
                <a:cubicBezTo>
                  <a:pt x="9801721" y="-20604"/>
                  <a:pt x="9892929" y="31596"/>
                  <a:pt x="10013188" y="0"/>
                </a:cubicBezTo>
                <a:cubicBezTo>
                  <a:pt x="10133447" y="-31596"/>
                  <a:pt x="10307743" y="32610"/>
                  <a:pt x="10515600" y="0"/>
                </a:cubicBezTo>
                <a:cubicBezTo>
                  <a:pt x="10526849" y="152521"/>
                  <a:pt x="10491412" y="249833"/>
                  <a:pt x="10515600" y="459750"/>
                </a:cubicBezTo>
                <a:cubicBezTo>
                  <a:pt x="10539788" y="669667"/>
                  <a:pt x="10504229" y="726316"/>
                  <a:pt x="10515600" y="960236"/>
                </a:cubicBezTo>
                <a:cubicBezTo>
                  <a:pt x="10526971" y="1194156"/>
                  <a:pt x="10460156" y="1319984"/>
                  <a:pt x="10515600" y="1501460"/>
                </a:cubicBezTo>
                <a:cubicBezTo>
                  <a:pt x="10571044" y="1682936"/>
                  <a:pt x="10510919" y="1915784"/>
                  <a:pt x="10515600" y="2124159"/>
                </a:cubicBezTo>
                <a:cubicBezTo>
                  <a:pt x="10520281" y="2332534"/>
                  <a:pt x="10457271" y="2491309"/>
                  <a:pt x="10515600" y="2665383"/>
                </a:cubicBezTo>
                <a:cubicBezTo>
                  <a:pt x="10573929" y="2839457"/>
                  <a:pt x="10456174" y="2990196"/>
                  <a:pt x="10515600" y="3247345"/>
                </a:cubicBezTo>
                <a:cubicBezTo>
                  <a:pt x="10575026" y="3504494"/>
                  <a:pt x="10499310" y="3780079"/>
                  <a:pt x="10515600" y="4073730"/>
                </a:cubicBezTo>
                <a:cubicBezTo>
                  <a:pt x="10385626" y="4075332"/>
                  <a:pt x="10279747" y="4053135"/>
                  <a:pt x="10141712" y="4073730"/>
                </a:cubicBezTo>
                <a:cubicBezTo>
                  <a:pt x="10003677" y="4094325"/>
                  <a:pt x="9820184" y="4060427"/>
                  <a:pt x="9662668" y="4073730"/>
                </a:cubicBezTo>
                <a:cubicBezTo>
                  <a:pt x="9505152" y="4087033"/>
                  <a:pt x="9195591" y="4040440"/>
                  <a:pt x="8868156" y="4073730"/>
                </a:cubicBezTo>
                <a:cubicBezTo>
                  <a:pt x="8540721" y="4107020"/>
                  <a:pt x="8332509" y="4053536"/>
                  <a:pt x="8178800" y="4073730"/>
                </a:cubicBezTo>
                <a:cubicBezTo>
                  <a:pt x="8025091" y="4093924"/>
                  <a:pt x="7869511" y="4043103"/>
                  <a:pt x="7699756" y="4073730"/>
                </a:cubicBezTo>
                <a:cubicBezTo>
                  <a:pt x="7530001" y="4104357"/>
                  <a:pt x="7415645" y="4031076"/>
                  <a:pt x="7325868" y="4073730"/>
                </a:cubicBezTo>
                <a:cubicBezTo>
                  <a:pt x="7236091" y="4116384"/>
                  <a:pt x="7013842" y="4024551"/>
                  <a:pt x="6846824" y="4073730"/>
                </a:cubicBezTo>
                <a:cubicBezTo>
                  <a:pt x="6679806" y="4122909"/>
                  <a:pt x="6489429" y="4024257"/>
                  <a:pt x="6262624" y="4073730"/>
                </a:cubicBezTo>
                <a:cubicBezTo>
                  <a:pt x="6035819" y="4123203"/>
                  <a:pt x="6020124" y="4070988"/>
                  <a:pt x="5783580" y="4073730"/>
                </a:cubicBezTo>
                <a:cubicBezTo>
                  <a:pt x="5547036" y="4076472"/>
                  <a:pt x="5404715" y="4029014"/>
                  <a:pt x="5304536" y="4073730"/>
                </a:cubicBezTo>
                <a:cubicBezTo>
                  <a:pt x="5204357" y="4118446"/>
                  <a:pt x="5052353" y="4051227"/>
                  <a:pt x="4825492" y="4073730"/>
                </a:cubicBezTo>
                <a:cubicBezTo>
                  <a:pt x="4598631" y="4096233"/>
                  <a:pt x="4197569" y="3993344"/>
                  <a:pt x="4030980" y="4073730"/>
                </a:cubicBezTo>
                <a:cubicBezTo>
                  <a:pt x="3864391" y="4154116"/>
                  <a:pt x="3605078" y="4005056"/>
                  <a:pt x="3446780" y="4073730"/>
                </a:cubicBezTo>
                <a:cubicBezTo>
                  <a:pt x="3288482" y="4142404"/>
                  <a:pt x="3073344" y="4020276"/>
                  <a:pt x="2862580" y="4073730"/>
                </a:cubicBezTo>
                <a:cubicBezTo>
                  <a:pt x="2651816" y="4127184"/>
                  <a:pt x="2503056" y="4066294"/>
                  <a:pt x="2383536" y="4073730"/>
                </a:cubicBezTo>
                <a:cubicBezTo>
                  <a:pt x="2264016" y="4081166"/>
                  <a:pt x="2060436" y="4046089"/>
                  <a:pt x="1904492" y="4073730"/>
                </a:cubicBezTo>
                <a:cubicBezTo>
                  <a:pt x="1748548" y="4101371"/>
                  <a:pt x="1682614" y="4045585"/>
                  <a:pt x="1530604" y="4073730"/>
                </a:cubicBezTo>
                <a:cubicBezTo>
                  <a:pt x="1378594" y="4101875"/>
                  <a:pt x="1132056" y="4053693"/>
                  <a:pt x="841248" y="4073730"/>
                </a:cubicBezTo>
                <a:cubicBezTo>
                  <a:pt x="550440" y="4093767"/>
                  <a:pt x="214678" y="4001199"/>
                  <a:pt x="0" y="4073730"/>
                </a:cubicBezTo>
                <a:cubicBezTo>
                  <a:pt x="-36835" y="3783477"/>
                  <a:pt x="40743" y="3749295"/>
                  <a:pt x="0" y="3451031"/>
                </a:cubicBezTo>
                <a:cubicBezTo>
                  <a:pt x="-40743" y="3152767"/>
                  <a:pt x="23444" y="3162429"/>
                  <a:pt x="0" y="2909807"/>
                </a:cubicBezTo>
                <a:cubicBezTo>
                  <a:pt x="-23444" y="2657185"/>
                  <a:pt x="43093" y="2549809"/>
                  <a:pt x="0" y="2368583"/>
                </a:cubicBezTo>
                <a:cubicBezTo>
                  <a:pt x="-43093" y="2187357"/>
                  <a:pt x="57041" y="1939975"/>
                  <a:pt x="0" y="1786622"/>
                </a:cubicBezTo>
                <a:cubicBezTo>
                  <a:pt x="-57041" y="1633269"/>
                  <a:pt x="19935" y="1426805"/>
                  <a:pt x="0" y="1326872"/>
                </a:cubicBezTo>
                <a:cubicBezTo>
                  <a:pt x="-19935" y="1226939"/>
                  <a:pt x="16167" y="905174"/>
                  <a:pt x="0" y="744911"/>
                </a:cubicBezTo>
                <a:cubicBezTo>
                  <a:pt x="-16167" y="584648"/>
                  <a:pt x="24711" y="162028"/>
                  <a:pt x="0" y="0"/>
                </a:cubicBezTo>
                <a:close/>
              </a:path>
              <a:path w="10515600" h="4073730" stroke="0" extrusionOk="0">
                <a:moveTo>
                  <a:pt x="0" y="0"/>
                </a:moveTo>
                <a:cubicBezTo>
                  <a:pt x="241904" y="-8243"/>
                  <a:pt x="472074" y="80863"/>
                  <a:pt x="689356" y="0"/>
                </a:cubicBezTo>
                <a:cubicBezTo>
                  <a:pt x="906638" y="-80863"/>
                  <a:pt x="1238009" y="34405"/>
                  <a:pt x="1483868" y="0"/>
                </a:cubicBezTo>
                <a:cubicBezTo>
                  <a:pt x="1729727" y="-34405"/>
                  <a:pt x="2117577" y="43757"/>
                  <a:pt x="2278380" y="0"/>
                </a:cubicBezTo>
                <a:cubicBezTo>
                  <a:pt x="2439183" y="-43757"/>
                  <a:pt x="2864435" y="48733"/>
                  <a:pt x="3072892" y="0"/>
                </a:cubicBezTo>
                <a:cubicBezTo>
                  <a:pt x="3281349" y="-48733"/>
                  <a:pt x="3385534" y="16673"/>
                  <a:pt x="3657092" y="0"/>
                </a:cubicBezTo>
                <a:cubicBezTo>
                  <a:pt x="3928650" y="-16673"/>
                  <a:pt x="3951634" y="21585"/>
                  <a:pt x="4030980" y="0"/>
                </a:cubicBezTo>
                <a:cubicBezTo>
                  <a:pt x="4110326" y="-21585"/>
                  <a:pt x="4642212" y="88056"/>
                  <a:pt x="4825492" y="0"/>
                </a:cubicBezTo>
                <a:cubicBezTo>
                  <a:pt x="5008772" y="-88056"/>
                  <a:pt x="5033132" y="32678"/>
                  <a:pt x="5199380" y="0"/>
                </a:cubicBezTo>
                <a:cubicBezTo>
                  <a:pt x="5365628" y="-32678"/>
                  <a:pt x="5607965" y="27279"/>
                  <a:pt x="5888736" y="0"/>
                </a:cubicBezTo>
                <a:cubicBezTo>
                  <a:pt x="6169507" y="-27279"/>
                  <a:pt x="6323901" y="11243"/>
                  <a:pt x="6578092" y="0"/>
                </a:cubicBezTo>
                <a:cubicBezTo>
                  <a:pt x="6832283" y="-11243"/>
                  <a:pt x="6944670" y="53873"/>
                  <a:pt x="7057136" y="0"/>
                </a:cubicBezTo>
                <a:cubicBezTo>
                  <a:pt x="7169602" y="-53873"/>
                  <a:pt x="7240490" y="14350"/>
                  <a:pt x="7325868" y="0"/>
                </a:cubicBezTo>
                <a:cubicBezTo>
                  <a:pt x="7411246" y="-14350"/>
                  <a:pt x="7529427" y="38071"/>
                  <a:pt x="7699756" y="0"/>
                </a:cubicBezTo>
                <a:cubicBezTo>
                  <a:pt x="7870085" y="-38071"/>
                  <a:pt x="8052098" y="46443"/>
                  <a:pt x="8283956" y="0"/>
                </a:cubicBezTo>
                <a:cubicBezTo>
                  <a:pt x="8515814" y="-46443"/>
                  <a:pt x="8703767" y="23271"/>
                  <a:pt x="8868156" y="0"/>
                </a:cubicBezTo>
                <a:cubicBezTo>
                  <a:pt x="9032545" y="-23271"/>
                  <a:pt x="9364956" y="82922"/>
                  <a:pt x="9662668" y="0"/>
                </a:cubicBezTo>
                <a:cubicBezTo>
                  <a:pt x="9960380" y="-82922"/>
                  <a:pt x="10279293" y="52627"/>
                  <a:pt x="10515600" y="0"/>
                </a:cubicBezTo>
                <a:cubicBezTo>
                  <a:pt x="10570038" y="251503"/>
                  <a:pt x="10514236" y="438151"/>
                  <a:pt x="10515600" y="581961"/>
                </a:cubicBezTo>
                <a:cubicBezTo>
                  <a:pt x="10516964" y="725771"/>
                  <a:pt x="10461923" y="861819"/>
                  <a:pt x="10515600" y="1041711"/>
                </a:cubicBezTo>
                <a:cubicBezTo>
                  <a:pt x="10569277" y="1221603"/>
                  <a:pt x="10469998" y="1332878"/>
                  <a:pt x="10515600" y="1501460"/>
                </a:cubicBezTo>
                <a:cubicBezTo>
                  <a:pt x="10561202" y="1670042"/>
                  <a:pt x="10444346" y="1874158"/>
                  <a:pt x="10515600" y="2164897"/>
                </a:cubicBezTo>
                <a:cubicBezTo>
                  <a:pt x="10586854" y="2455636"/>
                  <a:pt x="10504422" y="2617082"/>
                  <a:pt x="10515600" y="2746858"/>
                </a:cubicBezTo>
                <a:cubicBezTo>
                  <a:pt x="10526778" y="2876634"/>
                  <a:pt x="10470924" y="3002316"/>
                  <a:pt x="10515600" y="3206607"/>
                </a:cubicBezTo>
                <a:cubicBezTo>
                  <a:pt x="10560276" y="3410898"/>
                  <a:pt x="10467389" y="3676578"/>
                  <a:pt x="10515600" y="4073730"/>
                </a:cubicBezTo>
                <a:cubicBezTo>
                  <a:pt x="10213087" y="4111231"/>
                  <a:pt x="10064457" y="3994837"/>
                  <a:pt x="9721088" y="4073730"/>
                </a:cubicBezTo>
                <a:cubicBezTo>
                  <a:pt x="9377719" y="4152623"/>
                  <a:pt x="9354797" y="4031760"/>
                  <a:pt x="9136888" y="4073730"/>
                </a:cubicBezTo>
                <a:cubicBezTo>
                  <a:pt x="8918979" y="4115700"/>
                  <a:pt x="8982427" y="4041760"/>
                  <a:pt x="8868156" y="4073730"/>
                </a:cubicBezTo>
                <a:cubicBezTo>
                  <a:pt x="8753885" y="4105700"/>
                  <a:pt x="8556460" y="4004159"/>
                  <a:pt x="8283956" y="4073730"/>
                </a:cubicBezTo>
                <a:cubicBezTo>
                  <a:pt x="8011452" y="4143301"/>
                  <a:pt x="7852192" y="4061714"/>
                  <a:pt x="7699756" y="4073730"/>
                </a:cubicBezTo>
                <a:cubicBezTo>
                  <a:pt x="7547320" y="4085746"/>
                  <a:pt x="7139827" y="3985043"/>
                  <a:pt x="6905244" y="4073730"/>
                </a:cubicBezTo>
                <a:cubicBezTo>
                  <a:pt x="6670661" y="4162417"/>
                  <a:pt x="6655846" y="4056210"/>
                  <a:pt x="6531356" y="4073730"/>
                </a:cubicBezTo>
                <a:cubicBezTo>
                  <a:pt x="6406866" y="4091250"/>
                  <a:pt x="6213026" y="4027263"/>
                  <a:pt x="5947156" y="4073730"/>
                </a:cubicBezTo>
                <a:cubicBezTo>
                  <a:pt x="5681286" y="4120197"/>
                  <a:pt x="5636312" y="4012298"/>
                  <a:pt x="5362956" y="4073730"/>
                </a:cubicBezTo>
                <a:cubicBezTo>
                  <a:pt x="5089600" y="4135162"/>
                  <a:pt x="4988149" y="4044346"/>
                  <a:pt x="4673600" y="4073730"/>
                </a:cubicBezTo>
                <a:cubicBezTo>
                  <a:pt x="4359051" y="4103114"/>
                  <a:pt x="4399819" y="4061557"/>
                  <a:pt x="4299712" y="4073730"/>
                </a:cubicBezTo>
                <a:cubicBezTo>
                  <a:pt x="4199605" y="4085903"/>
                  <a:pt x="4016592" y="4030988"/>
                  <a:pt x="3925824" y="4073730"/>
                </a:cubicBezTo>
                <a:cubicBezTo>
                  <a:pt x="3835056" y="4116472"/>
                  <a:pt x="3566257" y="4038628"/>
                  <a:pt x="3341624" y="4073730"/>
                </a:cubicBezTo>
                <a:cubicBezTo>
                  <a:pt x="3116991" y="4108832"/>
                  <a:pt x="2798366" y="3978922"/>
                  <a:pt x="2547112" y="4073730"/>
                </a:cubicBezTo>
                <a:cubicBezTo>
                  <a:pt x="2295858" y="4168538"/>
                  <a:pt x="2136107" y="4045855"/>
                  <a:pt x="1857756" y="4073730"/>
                </a:cubicBezTo>
                <a:cubicBezTo>
                  <a:pt x="1579405" y="4101605"/>
                  <a:pt x="1366593" y="4012767"/>
                  <a:pt x="1168400" y="4073730"/>
                </a:cubicBezTo>
                <a:cubicBezTo>
                  <a:pt x="970207" y="4134693"/>
                  <a:pt x="471028" y="3987698"/>
                  <a:pt x="0" y="4073730"/>
                </a:cubicBezTo>
                <a:cubicBezTo>
                  <a:pt x="-20547" y="3767945"/>
                  <a:pt x="19122" y="3677158"/>
                  <a:pt x="0" y="3451031"/>
                </a:cubicBezTo>
                <a:cubicBezTo>
                  <a:pt x="-19122" y="3224904"/>
                  <a:pt x="62302" y="2955417"/>
                  <a:pt x="0" y="2828333"/>
                </a:cubicBezTo>
                <a:cubicBezTo>
                  <a:pt x="-62302" y="2701249"/>
                  <a:pt x="39868" y="2509928"/>
                  <a:pt x="0" y="2205634"/>
                </a:cubicBezTo>
                <a:cubicBezTo>
                  <a:pt x="-39868" y="1901340"/>
                  <a:pt x="55134" y="1919969"/>
                  <a:pt x="0" y="1705147"/>
                </a:cubicBezTo>
                <a:cubicBezTo>
                  <a:pt x="-55134" y="1490325"/>
                  <a:pt x="43686" y="1273716"/>
                  <a:pt x="0" y="1082448"/>
                </a:cubicBezTo>
                <a:cubicBezTo>
                  <a:pt x="-43686" y="891180"/>
                  <a:pt x="28647" y="672222"/>
                  <a:pt x="0" y="541224"/>
                </a:cubicBezTo>
                <a:cubicBezTo>
                  <a:pt x="-28647" y="410226"/>
                  <a:pt x="48624" y="22915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78782756">
                  <ask:type>
                    <ask:lineSketchScribble/>
                  </ask:type>
                </ask:lineSketchStyleProps>
              </a:ext>
            </a:extLst>
          </a:ln>
        </p:spPr>
        <p:txBody>
          <a:bodyPr>
            <a:noAutofit/>
          </a:bodyPr>
          <a:lstStyle/>
          <a:p>
            <a:pPr marL="0" indent="0" algn="just">
              <a:lnSpc>
                <a:spcPct val="120000"/>
              </a:lnSpc>
              <a:buNone/>
            </a:pPr>
            <a:r>
              <a:rPr lang="de-DE" sz="1900" dirty="0">
                <a:latin typeface="Calibri" panose="020F0502020204030204" pitchFamily="34" charset="0"/>
                <a:ea typeface="MyriadPro-Regular"/>
                <a:cs typeface="Arial" panose="020B0604020202020204" pitchFamily="34" charset="0"/>
              </a:rPr>
              <a:t>Edmond </a:t>
            </a:r>
            <a:r>
              <a:rPr lang="de-DE" sz="1900" dirty="0" err="1">
                <a:latin typeface="Calibri" panose="020F0502020204030204" pitchFamily="34" charset="0"/>
                <a:ea typeface="MyriadPro-Regular"/>
                <a:cs typeface="Arial" panose="020B0604020202020204" pitchFamily="34" charset="0"/>
              </a:rPr>
              <a:t>Albius</a:t>
            </a:r>
            <a:r>
              <a:rPr lang="de-DE" sz="1900" dirty="0">
                <a:latin typeface="Calibri" panose="020F0502020204030204" pitchFamily="34" charset="0"/>
                <a:ea typeface="MyriadPro-Regular"/>
                <a:cs typeface="Arial" panose="020B0604020202020204" pitchFamily="34" charset="0"/>
              </a:rPr>
              <a:t> wurde durch seine Entdeckung nie reich. Er heiratete, zog zurück aufs Land in die Nähe von </a:t>
            </a:r>
            <a:r>
              <a:rPr lang="de-DE" sz="1900" dirty="0" err="1">
                <a:latin typeface="Calibri" panose="020F0502020204030204" pitchFamily="34" charset="0"/>
                <a:ea typeface="MyriadPro-Regular"/>
                <a:cs typeface="Arial" panose="020B0604020202020204" pitchFamily="34" charset="0"/>
              </a:rPr>
              <a:t>Bellier</a:t>
            </a:r>
            <a:r>
              <a:rPr lang="de-DE" sz="1900" dirty="0">
                <a:latin typeface="Calibri" panose="020F0502020204030204" pitchFamily="34" charset="0"/>
                <a:ea typeface="MyriadPro-Regular"/>
                <a:cs typeface="Arial" panose="020B0604020202020204" pitchFamily="34" charset="0"/>
              </a:rPr>
              <a:t>-Beaumonts Plantage und starb 1880 im Alter von 51 Jahren. Wenige Wochen nach seinem Tod erschien eine kleine Notiz im Moniteur, der lokalen Zeitung. Sie war auf Donnerstag, den 26. August 1880 datiert und lautete: "Der Mann, der großen Gewinn für seiner Kolonie durch die Entdeckung der Bestäubung von Vanilleblüten gebracht hat, ist im Krankenhaus von </a:t>
            </a:r>
            <a:r>
              <a:rPr lang="de-DE" sz="1900" dirty="0" err="1">
                <a:latin typeface="Calibri" panose="020F0502020204030204" pitchFamily="34" charset="0"/>
                <a:ea typeface="MyriadPro-Regular"/>
                <a:cs typeface="Arial" panose="020B0604020202020204" pitchFamily="34" charset="0"/>
              </a:rPr>
              <a:t>Sainte</a:t>
            </a:r>
            <a:r>
              <a:rPr lang="de-DE" sz="1900" dirty="0">
                <a:latin typeface="Calibri" panose="020F0502020204030204" pitchFamily="34" charset="0"/>
                <a:ea typeface="MyriadPro-Regular"/>
                <a:cs typeface="Arial" panose="020B0604020202020204" pitchFamily="34" charset="0"/>
              </a:rPr>
              <a:t>-Suzanne gestorben. Es starb völlig mittellos und hatte ein klägliches Ende." Seine langjährige Bitte um eine Zuwendung, so der Nachruf, "brachte nie eine Antwort."</a:t>
            </a:r>
          </a:p>
          <a:p>
            <a:pPr marL="0" indent="0" algn="just">
              <a:lnSpc>
                <a:spcPct val="120000"/>
              </a:lnSpc>
              <a:buNone/>
            </a:pPr>
            <a:r>
              <a:rPr lang="de-DE" sz="1900" dirty="0">
                <a:latin typeface="Calibri" panose="020F0502020204030204" pitchFamily="34" charset="0"/>
                <a:ea typeface="MyriadPro-Regular"/>
                <a:cs typeface="Arial" panose="020B0604020202020204" pitchFamily="34" charset="0"/>
              </a:rPr>
              <a:t>Während es ihm zu verdanken ist, dass das Wappen von Réunion mit einer Vanilleranke geschmückt ist, widmete ihm seine Heimatstadt </a:t>
            </a:r>
            <a:r>
              <a:rPr lang="de-DE" sz="1900" dirty="0" err="1">
                <a:latin typeface="Calibri" panose="020F0502020204030204" pitchFamily="34" charset="0"/>
                <a:ea typeface="MyriadPro-Regular"/>
                <a:cs typeface="Arial" panose="020B0604020202020204" pitchFamily="34" charset="0"/>
              </a:rPr>
              <a:t>Sainte</a:t>
            </a:r>
            <a:r>
              <a:rPr lang="de-DE" sz="1900" dirty="0">
                <a:latin typeface="Calibri" panose="020F0502020204030204" pitchFamily="34" charset="0"/>
                <a:ea typeface="MyriadPro-Regular"/>
                <a:cs typeface="Arial" panose="020B0604020202020204" pitchFamily="34" charset="0"/>
              </a:rPr>
              <a:t>-Suzanne erst 1980 eine Gedenktafel. Seit dem 10. Mai 2004 wird er dort mit einer Statue geehrt, um dem Kind des Landes zu danken, das Réunion zur Insel der Vanille gemacht hat!</a:t>
            </a:r>
            <a:endParaRPr lang="de-DE" sz="1900" dirty="0"/>
          </a:p>
        </p:txBody>
      </p:sp>
    </p:spTree>
    <p:extLst>
      <p:ext uri="{BB962C8B-B14F-4D97-AF65-F5344CB8AC3E}">
        <p14:creationId xmlns:p14="http://schemas.microsoft.com/office/powerpoint/2010/main" val="2074617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Teile jetzt dein Erlebnis und deine Überlegungen mit deinen Klassenkolleginnen und Kollegen </a:t>
            </a:r>
            <a:r>
              <a:rPr lang="de-DE" sz="1800" dirty="0">
                <a:effectLst/>
                <a:latin typeface="Calibri" panose="020F0502020204030204" pitchFamily="34" charset="0"/>
                <a:ea typeface="MyriadPro-Regular"/>
                <a:cs typeface="Arial" panose="020B0604020202020204" pitchFamily="34" charset="0"/>
              </a:rPr>
              <a:t>:</a:t>
            </a:r>
          </a:p>
          <a:p>
            <a:pPr marL="34290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a:t>
            </a:r>
            <a:r>
              <a:rPr lang="de-DE"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wars</a:t>
            </a: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 Ist es dir gut gelungen, dich in die Situation und die Person/en hineinzuversetzen?</a:t>
            </a:r>
          </a:p>
          <a:p>
            <a:pPr marL="34290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Kannst du verstehen, warum sie so gehandelt hat/haben?</a:t>
            </a:r>
          </a:p>
          <a:p>
            <a:pPr marL="34290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Hättest du auch so gehandelt?</a:t>
            </a:r>
            <a:endParaRPr lang="de-DE" dirty="0"/>
          </a:p>
        </p:txBody>
      </p:sp>
    </p:spTree>
    <p:extLst>
      <p:ext uri="{BB962C8B-B14F-4D97-AF65-F5344CB8AC3E}">
        <p14:creationId xmlns:p14="http://schemas.microsoft.com/office/powerpoint/2010/main" val="106797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de-DE" sz="1800" dirty="0">
                <a:latin typeface="Calibri" panose="020F0502020204030204" pitchFamily="34" charset="0"/>
                <a:ea typeface="MyriadPro-Regular"/>
                <a:cs typeface="Arial" panose="020B0604020202020204" pitchFamily="34" charset="0"/>
              </a:rPr>
              <a:t>Weiterführende Fragen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Für wen hat die gefundene Lösung das Leben verbessert?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Gab es auch Verlierer*innen? Wer war das? Was haben die Betreffenden verloren?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Wenn du dir die derzeitige Welt ansiehst – haben wir im Moment auf der Welt Situationen, die der geschichtlichen Episode ähnlich sind?</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Was können wir aus dieser Episode der Geschichte für die heutige Zeit lernen?</a:t>
            </a:r>
            <a:endParaRPr lang="de-DE" sz="18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524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a:t>
            </a:r>
            <a:r>
              <a:rPr lang="el-GR" sz="900" dirty="0">
                <a:solidFill>
                  <a:schemeClr val="bg1">
                    <a:lumMod val="50000"/>
                  </a:schemeClr>
                </a:solidFill>
              </a:rPr>
              <a:t> </a:t>
            </a:r>
            <a:r>
              <a:rPr lang="de-DE" sz="900" dirty="0">
                <a:solidFill>
                  <a:schemeClr val="bg1">
                    <a:lumMod val="50000"/>
                  </a:schemeClr>
                </a:solidFill>
              </a:rPr>
              <a:t>Kommission finanziert. Die Verantwortung für den Inhalt dieser Veröffentlichung trägt allein der Verfasser; die Kommission haftet nicht für die weitere Verwendung der darin enthaltenen Angaben.</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534025" y="4204108"/>
            <a:ext cx="613409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de-DE" sz="3600" b="1" dirty="0">
                <a:solidFill>
                  <a:srgbClr val="FBE82A"/>
                </a:solidFill>
                <a:effectLst>
                  <a:outerShdw blurRad="38100" dist="38100" dir="2700000" algn="tl">
                    <a:srgbClr val="000000">
                      <a:alpha val="43137"/>
                    </a:srgbClr>
                  </a:outerShdw>
                </a:effectLst>
                <a:latin typeface="+mj-lt"/>
              </a:rPr>
              <a:t>Gratulation</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de-DE" sz="2800" dirty="0">
                <a:solidFill>
                  <a:srgbClr val="FBE82A"/>
                </a:solidFill>
                <a:effectLst>
                  <a:outerShdw blurRad="38100" dist="38100" dir="2700000" algn="tl">
                    <a:srgbClr val="000000">
                      <a:alpha val="43137"/>
                    </a:srgbClr>
                  </a:outerShdw>
                </a:effectLst>
                <a:latin typeface="+mj-lt"/>
              </a:rPr>
              <a:t>Sie haben diese Episode abgeschlossen!</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0DBCFC27-EE74-4343-8102-EBBE0CF344E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Einleitung</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de-DE" dirty="0"/>
              <a:t>Schön, dass du da bist! </a:t>
            </a:r>
          </a:p>
        </p:txBody>
      </p:sp>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fontScale="92500"/>
          </a:bodyPr>
          <a:lstStyle/>
          <a:p>
            <a:pPr algn="just">
              <a:lnSpc>
                <a:spcPct val="130000"/>
              </a:lnSpc>
            </a:pPr>
            <a:r>
              <a:rPr lang="de-DE" sz="1800" dirty="0">
                <a:latin typeface="Calibri" panose="020F0502020204030204" pitchFamily="34" charset="0"/>
                <a:ea typeface="MyriadPro-Regular"/>
                <a:cs typeface="Arial" panose="020B0604020202020204" pitchFamily="34" charset="0"/>
              </a:rPr>
              <a:t>In diesem Heft kannst du </a:t>
            </a:r>
            <a:r>
              <a:rPr lang="de-DE" sz="1800" i="1" dirty="0">
                <a:latin typeface="Calibri" panose="020F0502020204030204" pitchFamily="34" charset="0"/>
                <a:ea typeface="MyriadPro-Regular"/>
                <a:cs typeface="Arial" panose="020B0604020202020204" pitchFamily="34" charset="0"/>
              </a:rPr>
              <a:t>das, was du bisher über </a:t>
            </a:r>
            <a:r>
              <a:rPr lang="de-DE" sz="1800" dirty="0">
                <a:latin typeface="Calibri" panose="020F0502020204030204" pitchFamily="34" charset="0"/>
                <a:ea typeface="MyriadPro-Regular"/>
                <a:cs typeface="Arial" panose="020B0604020202020204" pitchFamily="34" charset="0"/>
              </a:rPr>
              <a:t>die menschlichen Grundbedürfnisse und über hilfreiche und weniger nützliche Strategien </a:t>
            </a:r>
            <a:r>
              <a:rPr lang="de-DE" sz="1800" i="1" dirty="0">
                <a:latin typeface="Calibri" panose="020F0502020204030204" pitchFamily="34" charset="0"/>
                <a:ea typeface="MyriadPro-Regular"/>
                <a:cs typeface="Arial" panose="020B0604020202020204" pitchFamily="34" charset="0"/>
              </a:rPr>
              <a:t>gelernt hast</a:t>
            </a:r>
            <a:r>
              <a:rPr lang="de-DE" sz="1800" dirty="0">
                <a:latin typeface="Calibri" panose="020F0502020204030204" pitchFamily="34" charset="0"/>
                <a:ea typeface="MyriadPro-Regular"/>
                <a:cs typeface="Arial" panose="020B0604020202020204" pitchFamily="34" charset="0"/>
              </a:rPr>
              <a:t>, umsetzen. </a:t>
            </a:r>
          </a:p>
          <a:p>
            <a:pPr algn="just">
              <a:lnSpc>
                <a:spcPct val="130000"/>
              </a:lnSpc>
            </a:pPr>
            <a:r>
              <a:rPr lang="de-DE" sz="1800" dirty="0">
                <a:latin typeface="Calibri" panose="020F0502020204030204" pitchFamily="34" charset="0"/>
                <a:ea typeface="MyriadPro-Regular"/>
                <a:cs typeface="Arial" panose="020B0604020202020204" pitchFamily="34" charset="0"/>
              </a:rPr>
              <a:t>Du hast hier die Gelegenheit, die Geschichte einmal völlig anders zu erleben: </a:t>
            </a:r>
            <a:r>
              <a:rPr lang="de-DE" sz="1800" dirty="0" err="1">
                <a:latin typeface="Calibri" panose="020F0502020204030204" pitchFamily="34" charset="0"/>
                <a:ea typeface="MyriadPro-Regular"/>
                <a:cs typeface="Arial" panose="020B0604020202020204" pitchFamily="34" charset="0"/>
              </a:rPr>
              <a:t>HistorikerInnen</a:t>
            </a:r>
            <a:r>
              <a:rPr lang="de-DE" sz="1800" dirty="0">
                <a:latin typeface="Calibri" panose="020F0502020204030204" pitchFamily="34" charset="0"/>
                <a:ea typeface="MyriadPro-Regular"/>
                <a:cs typeface="Arial" panose="020B0604020202020204" pitchFamily="34" charset="0"/>
              </a:rPr>
              <a:t> aus den Ländern Österreich, Griechenland, Frankreich und Schweden haben sich intensiv mit dem Thema beschäftigt, was wir aus der Geschichte Europas lernen können. Sie haben spannende Episoden aus der Sicht von verschiedenen beteiligten Personen beschrieben. Du hast die Chance, in ihre Rollen zu schlüpfen und die Szene aus ihrer Sicht zu erleben!</a:t>
            </a:r>
          </a:p>
        </p:txBody>
      </p:sp>
      <p:sp>
        <p:nvSpPr>
          <p:cNvPr id="6" name="TextBox 5">
            <a:extLst>
              <a:ext uri="{FF2B5EF4-FFF2-40B4-BE49-F238E27FC236}">
                <a16:creationId xmlns:a16="http://schemas.microsoft.com/office/drawing/2014/main" id="{32E09863-707B-4A86-A6D7-3D015FB95EDB}"/>
              </a:ext>
            </a:extLst>
          </p:cNvPr>
          <p:cNvSpPr txBox="1"/>
          <p:nvPr/>
        </p:nvSpPr>
        <p:spPr>
          <a:xfrm>
            <a:off x="4619625" y="1537887"/>
            <a:ext cx="5043604" cy="2613023"/>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1: </a:t>
            </a:r>
            <a:r>
              <a:rPr lang="de-DE" dirty="0">
                <a:latin typeface="Calibri" panose="020F0502020204030204" pitchFamily="34" charset="0"/>
                <a:ea typeface="MyriadPro-Regular"/>
                <a:cs typeface="Arial" panose="020B0604020202020204" pitchFamily="34" charset="0"/>
              </a:rPr>
              <a:t>Wenn du noch nichts über die Grundbedürfnisse nach dem Konzept von William </a:t>
            </a:r>
            <a:r>
              <a:rPr lang="de-DE" dirty="0" err="1">
                <a:latin typeface="Calibri" panose="020F0502020204030204" pitchFamily="34" charset="0"/>
                <a:ea typeface="MyriadPro-Regular"/>
                <a:cs typeface="Arial" panose="020B0604020202020204" pitchFamily="34" charset="0"/>
              </a:rPr>
              <a:t>Glasser</a:t>
            </a:r>
            <a:r>
              <a:rPr lang="de-DE" dirty="0">
                <a:latin typeface="Calibri" panose="020F0502020204030204" pitchFamily="34" charset="0"/>
                <a:ea typeface="MyriadPro-Regular"/>
                <a:cs typeface="Arial" panose="020B0604020202020204" pitchFamily="34" charset="0"/>
              </a:rPr>
              <a:t> gehört hast, solltest du dich zuerst mit den Heften „Menschliche Grundbedürfnisse“ und „Strategien, sich seine Grundbedürfnisse zu erfüllen“ vertraut machen, denn hier wird dieses Wissen bereits vorausgesetzt.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2924176" y="4227990"/>
            <a:ext cx="5475410" cy="2613023"/>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2: </a:t>
            </a:r>
            <a:r>
              <a:rPr lang="de-DE" dirty="0">
                <a:latin typeface="Calibri" panose="020F0502020204030204" pitchFamily="34" charset="0"/>
                <a:ea typeface="MyriadPro-Regular"/>
                <a:cs typeface="Arial" panose="020B0604020202020204" pitchFamily="34" charset="0"/>
              </a:rPr>
              <a:t>Du kannst natürlich gerne immer wieder in diesen Heften nachsehen, wenn du dir bei der einen oder anderen Frage nicht sicher bist. Dies ist ja kein Test oder keine Schularbeit. Du kannst dein Geschichtserlebnis auch gerne zu zweit mit einem Freund oder einer Freundin machen und dich dazwischen mit ihm oder ihr immer wieder austauschen.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20820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7526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06">
            <a:extLst>
              <a:ext uri="{FF2B5EF4-FFF2-40B4-BE49-F238E27FC236}">
                <a16:creationId xmlns:a16="http://schemas.microsoft.com/office/drawing/2014/main" id="{27547440-EA6E-4EC7-9A3C-823E1D0BC035}"/>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408903" y="1690688"/>
            <a:ext cx="7374193" cy="90424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104643-B61E-4507-AAD2-67B7CCB42D99}"/>
              </a:ext>
            </a:extLst>
          </p:cNvPr>
          <p:cNvSpPr txBox="1"/>
          <p:nvPr/>
        </p:nvSpPr>
        <p:spPr>
          <a:xfrm>
            <a:off x="3038168" y="1852152"/>
            <a:ext cx="6115664" cy="533672"/>
          </a:xfrm>
          <a:prstGeom prst="rect">
            <a:avLst/>
          </a:prstGeom>
          <a:noFill/>
        </p:spPr>
        <p:txBody>
          <a:bodyPr wrap="square">
            <a:spAutoFit/>
          </a:bodyPr>
          <a:lstStyle/>
          <a:p>
            <a:pPr algn="ctr">
              <a:lnSpc>
                <a:spcPct val="130000"/>
              </a:lnSpc>
              <a:tabLst>
                <a:tab pos="4380865" algn="l"/>
                <a:tab pos="4830445" algn="l"/>
              </a:tabLst>
            </a:pPr>
            <a:r>
              <a:rPr lang="de-DE"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Was ist mit Wendepunkten gemeint</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199" y="365125"/>
            <a:ext cx="11515725" cy="1325563"/>
          </a:xfrm>
        </p:spPr>
        <p:txBody>
          <a:bodyPr/>
          <a:lstStyle/>
          <a:p>
            <a:r>
              <a:rPr lang="de-DE" dirty="0"/>
              <a:t>Wendepunkte in der Geschichte der Menschheit</a:t>
            </a:r>
            <a:r>
              <a:rPr lang="en-US"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625213"/>
            <a:ext cx="10515600" cy="4127278"/>
          </a:xfrm>
        </p:spPr>
        <p:txBody>
          <a:bodyPr>
            <a:normAutofit fontScale="92500" lnSpcReduction="20000"/>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Es wurde eine </a:t>
            </a:r>
            <a:r>
              <a:rPr lang="de-DE" sz="2400" b="1" dirty="0">
                <a:latin typeface="Calibri" panose="020F0502020204030204" pitchFamily="34" charset="0"/>
                <a:ea typeface="MyriadPro-Regular"/>
                <a:cs typeface="Arial" panose="020B0604020202020204" pitchFamily="34" charset="0"/>
              </a:rPr>
              <a:t>Entscheidung</a:t>
            </a:r>
            <a:r>
              <a:rPr lang="de-DE" sz="2400" dirty="0">
                <a:latin typeface="Calibri" panose="020F0502020204030204" pitchFamily="34" charset="0"/>
                <a:ea typeface="MyriadPro-Regular"/>
                <a:cs typeface="Arial" panose="020B0604020202020204" pitchFamily="34" charset="0"/>
              </a:rPr>
              <a:t> getroffen, das Alte hinter sich zu lassen und etwas Neues, Besseres zu versuchen.</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Damit du diese fundamentalen </a:t>
            </a:r>
            <a:r>
              <a:rPr lang="de-DE" sz="2400" b="1" dirty="0">
                <a:latin typeface="Calibri" panose="020F0502020204030204" pitchFamily="34" charset="0"/>
                <a:ea typeface="MyriadPro-Regular"/>
                <a:cs typeface="Arial" panose="020B0604020202020204" pitchFamily="34" charset="0"/>
              </a:rPr>
              <a:t>Entscheidungen</a:t>
            </a:r>
            <a:r>
              <a:rPr lang="de-DE" sz="2400" dirty="0">
                <a:latin typeface="Calibri" panose="020F0502020204030204" pitchFamily="34" charset="0"/>
                <a:ea typeface="MyriadPro-Regular"/>
                <a:cs typeface="Arial" panose="020B0604020202020204" pitchFamily="34" charset="0"/>
              </a:rPr>
              <a:t> möglichst lebendig und intensiv miterleben kannst, haben sich Historiker*innen aus Griechenland, Frankreich (La </a:t>
            </a:r>
            <a:r>
              <a:rPr lang="de-DE" sz="2400" dirty="0" err="1">
                <a:latin typeface="Calibri" panose="020F0502020204030204" pitchFamily="34" charset="0"/>
                <a:ea typeface="MyriadPro-Regular"/>
                <a:cs typeface="Arial" panose="020B0604020202020204" pitchFamily="34" charset="0"/>
              </a:rPr>
              <a:t>Reunion</a:t>
            </a:r>
            <a:r>
              <a:rPr lang="de-DE" sz="2400" dirty="0">
                <a:latin typeface="Calibri" panose="020F0502020204030204" pitchFamily="34" charset="0"/>
                <a:ea typeface="MyriadPro-Regular"/>
                <a:cs typeface="Arial" panose="020B0604020202020204" pitchFamily="34" charset="0"/>
              </a:rPr>
              <a:t>), Österreich und Schweden zusammengesetzt und ihr Wissen zusammengetragen</a:t>
            </a:r>
            <a:r>
              <a:rPr lang="en-GB" sz="2400" dirty="0">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Wie und unter welchen Umständen die Menschen damals gelebt haben</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Welches Bild von der Welt sie hatten</a:t>
            </a:r>
          </a:p>
          <a:p>
            <a:pPr marL="800100" lvl="1" indent="-342900" algn="just">
              <a:lnSpc>
                <a:spcPct val="130000"/>
              </a:lnSpc>
              <a:buClr>
                <a:srgbClr val="ED7D31"/>
              </a:buClr>
              <a:buSzPts val="1600"/>
              <a:buFont typeface="Wingdings" panose="05000000000000000000" pitchFamily="2" charset="2"/>
              <a:buChar char=""/>
            </a:pPr>
            <a:r>
              <a:rPr lang="de-DE" dirty="0">
                <a:solidFill>
                  <a:srgbClr val="000000"/>
                </a:solidFill>
                <a:latin typeface="Calibri" panose="020F0502020204030204" pitchFamily="34" charset="0"/>
                <a:ea typeface="Calibri" panose="020F0502020204030204" pitchFamily="34" charset="0"/>
                <a:cs typeface="Arial" panose="020B0604020202020204" pitchFamily="34" charset="0"/>
              </a:rPr>
              <a:t>Woran sie geglaubt haben</a:t>
            </a:r>
            <a:endPar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200" y="365125"/>
            <a:ext cx="11506200" cy="1325563"/>
          </a:xfrm>
        </p:spPr>
        <p:txBody>
          <a:bodyPr/>
          <a:lstStyle/>
          <a:p>
            <a:r>
              <a:rPr lang="de-DE" dirty="0"/>
              <a:t>Wendepunkte in der Geschichte der Menschheit</a:t>
            </a:r>
            <a:r>
              <a:rPr lang="en-US" dirty="0"/>
              <a:t>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Was wir nicht wissen können, ist, wie die Menschen damals gefühlt haben und was sie gedacht haben. Und hier kommst du ins Spiel: </a:t>
            </a:r>
            <a:r>
              <a:rPr lang="de-DE" sz="2400" dirty="0">
                <a:solidFill>
                  <a:srgbClr val="0170B3"/>
                </a:solidFill>
                <a:latin typeface="Calibri" panose="020F0502020204030204" pitchFamily="34" charset="0"/>
                <a:ea typeface="MyriadPro-Regular"/>
                <a:cs typeface="Arial" panose="020B0604020202020204" pitchFamily="34" charset="0"/>
              </a:rPr>
              <a:t>Im zweiten Teil dieses Heftes geht es nämlich darum, die Menschen, die damals gehandelt haben, wieder lebendig zu machen, indem du dich in sie hineinversetzt</a:t>
            </a:r>
            <a:r>
              <a:rPr lang="en-GB" sz="2400" dirty="0">
                <a:solidFill>
                  <a:srgbClr val="0170B3"/>
                </a:solidFill>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pic>
        <p:nvPicPr>
          <p:cNvPr id="4" name="Grafik 110">
            <a:extLst>
              <a:ext uri="{FF2B5EF4-FFF2-40B4-BE49-F238E27FC236}">
                <a16:creationId xmlns:a16="http://schemas.microsoft.com/office/drawing/2014/main" id="{FE03BDA4-11DB-49BB-8332-BADE582D47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32765" y="4159250"/>
            <a:ext cx="5857875" cy="13614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F78C5AA-8841-4B87-A6F1-8742E5CC7DF7}"/>
              </a:ext>
            </a:extLst>
          </p:cNvPr>
          <p:cNvSpPr txBox="1"/>
          <p:nvPr/>
        </p:nvSpPr>
        <p:spPr>
          <a:xfrm>
            <a:off x="3543212" y="4497988"/>
            <a:ext cx="4436980" cy="523220"/>
          </a:xfrm>
          <a:prstGeom prst="rect">
            <a:avLst/>
          </a:prstGeom>
          <a:noFill/>
        </p:spPr>
        <p:txBody>
          <a:bodyPr wrap="square">
            <a:spAutoFit/>
          </a:bodyPr>
          <a:lstStyle/>
          <a:p>
            <a:pPr algn="ctr"/>
            <a:r>
              <a:rPr lang="de-DE" sz="28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Bist du dabei</a:t>
            </a:r>
            <a:r>
              <a:rPr lang="el-GR" sz="28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2800" dirty="0"/>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de-DE" dirty="0"/>
              <a:t>Wie du mit diesem Heft arbeiten kannst</a:t>
            </a:r>
            <a:r>
              <a:rPr lang="en-US" dirty="0"/>
              <a: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de-DE" b="1" i="1" dirty="0"/>
              <a:t>Komm mit</a:t>
            </a:r>
            <a:r>
              <a:rPr lang="en-US" b="1" i="1" dirty="0"/>
              <a:t>!</a:t>
            </a:r>
          </a:p>
          <a:p>
            <a:pPr>
              <a:spcAft>
                <a:spcPts val="1200"/>
              </a:spcAft>
            </a:pPr>
            <a:r>
              <a:rPr lang="de-DE" dirty="0"/>
              <a:t>Reise mit uns in die Vergangenheit und erlebe die Geschichte aus neuen Perspektiven! </a:t>
            </a:r>
          </a:p>
          <a:p>
            <a:pPr>
              <a:spcAft>
                <a:spcPts val="1200"/>
              </a:spcAft>
            </a:pPr>
            <a:r>
              <a:rPr lang="de-DE" dirty="0"/>
              <a:t>Mach dich zuerst mit dem </a:t>
            </a:r>
            <a:r>
              <a:rPr lang="de-DE" b="1" dirty="0"/>
              <a:t>geschichtlichen Hintergrund der Episode </a:t>
            </a:r>
            <a:r>
              <a:rPr lang="de-DE" dirty="0"/>
              <a:t>vertraut. (Schritt 1) Hier kannst du dich über die </a:t>
            </a:r>
            <a:r>
              <a:rPr lang="de-DE" b="1" dirty="0"/>
              <a:t>Lebensumstände der Menschen</a:t>
            </a:r>
            <a:r>
              <a:rPr lang="de-DE" dirty="0"/>
              <a:t>, die in der betreffenden Zeit am Ort des Geschehens gelebt haben, informieren.</a:t>
            </a:r>
          </a:p>
          <a:p>
            <a:pPr>
              <a:spcAft>
                <a:spcPts val="1200"/>
              </a:spcAft>
            </a:pPr>
            <a:r>
              <a:rPr lang="de-DE" dirty="0"/>
              <a:t>Im Kapitel </a:t>
            </a:r>
            <a:r>
              <a:rPr lang="de-DE" sz="2900" i="1" dirty="0">
                <a:solidFill>
                  <a:srgbClr val="0170B3"/>
                </a:solidFill>
              </a:rPr>
              <a:t>„Die Situation“</a:t>
            </a:r>
            <a:r>
              <a:rPr lang="de-DE" dirty="0"/>
              <a:t> findest du eine Beschreibung der </a:t>
            </a:r>
            <a:r>
              <a:rPr lang="de-DE" b="1" dirty="0"/>
              <a:t>Herausforderung, vor der die Menschen gestanden sind</a:t>
            </a:r>
            <a:r>
              <a:rPr lang="en-US" b="1" dirty="0"/>
              <a:t>.</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a:t>
            </a:r>
            <a:r>
              <a:rPr lang="en-US" dirty="0"/>
              <a: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Und jetzt kannst du bereits aktiv werden: </a:t>
            </a:r>
          </a:p>
          <a:p>
            <a:pPr lvl="1" algn="just">
              <a:lnSpc>
                <a:spcPct val="130000"/>
              </a:lnSpc>
              <a:tabLst>
                <a:tab pos="4380865" algn="l"/>
                <a:tab pos="4830445" algn="l"/>
              </a:tabLst>
            </a:pPr>
            <a:r>
              <a:rPr lang="de-DE" sz="2000" dirty="0">
                <a:latin typeface="Calibri" panose="020F0502020204030204" pitchFamily="34" charset="0"/>
                <a:ea typeface="MyriadPro-Regular"/>
                <a:cs typeface="Arial" panose="020B0604020202020204" pitchFamily="34" charset="0"/>
              </a:rPr>
              <a:t>Im Kapitel </a:t>
            </a:r>
            <a:r>
              <a:rPr lang="de-DE" sz="2000" i="1" dirty="0">
                <a:solidFill>
                  <a:srgbClr val="0170B3"/>
                </a:solidFill>
                <a:latin typeface="Calibri" panose="020F0502020204030204" pitchFamily="34" charset="0"/>
                <a:ea typeface="MyriadPro-Regular"/>
                <a:cs typeface="Arial" panose="020B0604020202020204" pitchFamily="34" charset="0"/>
              </a:rPr>
              <a:t>„Die beteiligten Personen“ </a:t>
            </a:r>
            <a:r>
              <a:rPr lang="de-DE" sz="2000" b="1" dirty="0">
                <a:latin typeface="Calibri" panose="020F0502020204030204" pitchFamily="34" charset="0"/>
                <a:ea typeface="MyriadPro-Regular"/>
                <a:cs typeface="Arial" panose="020B0604020202020204" pitchFamily="34" charset="0"/>
              </a:rPr>
              <a:t>erzählen</a:t>
            </a:r>
            <a:r>
              <a:rPr lang="de-DE" sz="2000" dirty="0">
                <a:latin typeface="Calibri" panose="020F0502020204030204" pitchFamily="34" charset="0"/>
                <a:ea typeface="MyriadPro-Regular"/>
                <a:cs typeface="Arial" panose="020B0604020202020204" pitchFamily="34" charset="0"/>
              </a:rPr>
              <a:t> dir verschiedene Personen, die damals am Ort des Geschehens waren, </a:t>
            </a:r>
            <a:r>
              <a:rPr lang="de-DE" sz="2000" b="1" dirty="0">
                <a:latin typeface="Calibri" panose="020F0502020204030204" pitchFamily="34" charset="0"/>
                <a:ea typeface="MyriadPro-Regular"/>
                <a:cs typeface="Arial" panose="020B0604020202020204" pitchFamily="34" charset="0"/>
              </a:rPr>
              <a:t>die Situation aus ihrer Sicht</a:t>
            </a:r>
            <a:r>
              <a:rPr lang="de-DE" sz="2000" dirty="0">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de-DE" sz="2400" b="1" dirty="0">
                <a:latin typeface="Calibri" panose="020F0502020204030204" pitchFamily="34" charset="0"/>
                <a:ea typeface="MyriadPro-Regular"/>
                <a:cs typeface="Arial" panose="020B0604020202020204" pitchFamily="34" charset="0"/>
              </a:rPr>
              <a:t>Suche dir eine der Personen für dein Geschichtserlebnis aus</a:t>
            </a:r>
            <a:r>
              <a:rPr lang="en-US" sz="2400" b="1" dirty="0">
                <a:effectLst/>
                <a:latin typeface="Calibri" panose="020F0502020204030204" pitchFamily="34" charset="0"/>
                <a:ea typeface="MyriadPro-Regular"/>
                <a:cs typeface="Arial" panose="020B0604020202020204" pitchFamily="34" charset="0"/>
              </a:rPr>
              <a:t>.</a:t>
            </a:r>
            <a:endParaRPr lang="el-GR" sz="2400" b="1"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7158</TotalTime>
  <Words>6675</Words>
  <Application>Microsoft Office PowerPoint</Application>
  <PresentationFormat>Ευρεία οθόνη</PresentationFormat>
  <Paragraphs>261</Paragraphs>
  <Slides>35</Slides>
  <Notes>3</Notes>
  <HiddenSlides>0</HiddenSlides>
  <MMClips>3</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Courier New</vt:lpstr>
      <vt:lpstr>Open Sans</vt:lpstr>
      <vt:lpstr>Wingdings</vt:lpstr>
      <vt:lpstr>Θέμα του Office</vt:lpstr>
      <vt:lpstr>Lernen wir aus der Geschichte ...  Episode 4</vt:lpstr>
      <vt:lpstr>Copyright </vt:lpstr>
      <vt:lpstr>Partnerorganisationen</vt:lpstr>
      <vt:lpstr>Παρουσίαση του PowerPoint</vt:lpstr>
      <vt:lpstr>Schön, dass du da bist! </vt:lpstr>
      <vt:lpstr>Wendepunkte in der Geschichte der Menschheit (1)</vt:lpstr>
      <vt:lpstr>Wendepunkte in der Geschichte der Menschheit (2)</vt:lpstr>
      <vt:lpstr>Wie du mit diesem Heft arbeiten kannst   (1)</vt:lpstr>
      <vt:lpstr>Wie du mit diesem Heft arbeiten kannst   (2)</vt:lpstr>
      <vt:lpstr>Wie du mit diesem Heft arbeiten kannst   (3)</vt:lpstr>
      <vt:lpstr>Wie du mit diesem Heft arbeiten kannst   (4)</vt:lpstr>
      <vt:lpstr>Παρουσίαση του PowerPoint</vt:lpstr>
      <vt:lpstr>Schritt 1: Mach dich mit der Situation vertraut</vt:lpstr>
      <vt:lpstr>Die Situation</vt:lpstr>
      <vt:lpstr>Die Situation (Forts.)</vt:lpstr>
      <vt:lpstr>Die Situation (Forts.)</vt:lpstr>
      <vt:lpstr>Schritt 2: Wähle eine Person, in deren Fußstapfen du steigen möchtest</vt:lpstr>
      <vt:lpstr>Die beteiligten Personen</vt:lpstr>
      <vt:lpstr>Such dir jetzt eine Person</vt:lpstr>
      <vt:lpstr>Person 1: Edmond Albius, ehemaliger Sklave</vt:lpstr>
      <vt:lpstr>Person 2: Ferréol Bellier Beaumont, Landbesitzer</vt:lpstr>
      <vt:lpstr>Person 3: Eugène Volcy Focard , Justizangestellter</vt:lpstr>
      <vt:lpstr>Person 4: Jean-Michel Claude Richard, Botaniker</vt:lpstr>
      <vt:lpstr>Wie die Geschichte weitergeht</vt:lpstr>
      <vt:lpstr>Schritt 3: Instant History – Sei die Person</vt:lpstr>
      <vt:lpstr>Schritt 4: Wie geht es Dir?</vt:lpstr>
      <vt:lpstr>Schritt 5: Was würdest du tun?</vt:lpstr>
      <vt:lpstr>Schritt 6: Zwischenstopp!</vt:lpstr>
      <vt:lpstr>Schritt 7: Jetzt hast du die Wah!</vt:lpstr>
      <vt:lpstr>Wie die Geschichte weitergeht   (1)</vt:lpstr>
      <vt:lpstr>Wie die Geschichte weitergeht    (2)</vt:lpstr>
      <vt:lpstr>Wie die Geschichte weitergeht    (3)</vt:lpstr>
      <vt:lpstr>Lernen aus der Geschichte</vt:lpstr>
      <vt:lpstr>Lernen aus der Geschichte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514</cp:revision>
  <dcterms:created xsi:type="dcterms:W3CDTF">2021-09-21T19:32:53Z</dcterms:created>
  <dcterms:modified xsi:type="dcterms:W3CDTF">2022-11-14T14:42:08Z</dcterms:modified>
</cp:coreProperties>
</file>