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notesMasterIdLst>
    <p:notesMasterId r:id="rId37"/>
  </p:notesMasterIdLst>
  <p:sldIdLst>
    <p:sldId id="256" r:id="rId2"/>
    <p:sldId id="558" r:id="rId3"/>
    <p:sldId id="434" r:id="rId4"/>
    <p:sldId id="284" r:id="rId5"/>
    <p:sldId id="465" r:id="rId6"/>
    <p:sldId id="466" r:id="rId7"/>
    <p:sldId id="468" r:id="rId8"/>
    <p:sldId id="469" r:id="rId9"/>
    <p:sldId id="470" r:id="rId10"/>
    <p:sldId id="471" r:id="rId11"/>
    <p:sldId id="472" r:id="rId12"/>
    <p:sldId id="473" r:id="rId13"/>
    <p:sldId id="474" r:id="rId14"/>
    <p:sldId id="508" r:id="rId15"/>
    <p:sldId id="509" r:id="rId16"/>
    <p:sldId id="475" r:id="rId17"/>
    <p:sldId id="476" r:id="rId18"/>
    <p:sldId id="477" r:id="rId19"/>
    <p:sldId id="478" r:id="rId20"/>
    <p:sldId id="479" r:id="rId21"/>
    <p:sldId id="480" r:id="rId22"/>
    <p:sldId id="481" r:id="rId23"/>
    <p:sldId id="482" r:id="rId24"/>
    <p:sldId id="483" r:id="rId25"/>
    <p:sldId id="514" r:id="rId26"/>
    <p:sldId id="485" r:id="rId27"/>
    <p:sldId id="496" r:id="rId28"/>
    <p:sldId id="489" r:id="rId29"/>
    <p:sldId id="559" r:id="rId30"/>
    <p:sldId id="499" r:id="rId31"/>
    <p:sldId id="488" r:id="rId32"/>
    <p:sldId id="486" r:id="rId33"/>
    <p:sldId id="498" r:id="rId34"/>
    <p:sldId id="497" r:id="rId35"/>
    <p:sldId id="435" r:id="rId36"/>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C33D"/>
    <a:srgbClr val="FBE82A"/>
    <a:srgbClr val="0170B3"/>
    <a:srgbClr val="80C141"/>
    <a:srgbClr val="F68122"/>
    <a:srgbClr val="1A7EBA"/>
    <a:srgbClr val="2232C5"/>
    <a:srgbClr val="003B75"/>
    <a:srgbClr val="203864"/>
    <a:srgbClr val="F681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Μεσαίο στυλ 2 - Έμφαση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Μεσαίο στυλ 2 - Έμφαση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E171933-4619-4E11-9A3F-F7608DF75F80}" styleName="Μεσαίο στυλ 1 - Έμφαση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7292A2E-F333-43FB-9621-5CBBE7FDCDCB}" styleName="Φωτεινό στυλ 2 - Έμφαση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D083AE6-46FA-4A59-8FB0-9F97EB10719F}" styleName="Φωτεινό στυλ 3 - Έμφαση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799B23B-EC83-4686-B30A-512413B5E67A}" styleName="Φωτεινό στυλ 3 - Έμφαση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012ECD-51FC-41F1-AA8D-1B2483CD663E}" styleName="Φωτεινό στυλ 2 - Έμφαση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395" autoAdjust="0"/>
    <p:restoredTop sz="94654" autoAdjust="0"/>
  </p:normalViewPr>
  <p:slideViewPr>
    <p:cSldViewPr snapToGrid="0">
      <p:cViewPr varScale="1">
        <p:scale>
          <a:sx n="116" d="100"/>
          <a:sy n="116" d="100"/>
        </p:scale>
        <p:origin x="120" y="5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_rels/data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 Id="rId4" Type="http://schemas.openxmlformats.org/officeDocument/2006/relationships/image" Target="../media/image25.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 Id="rId4" Type="http://schemas.openxmlformats.org/officeDocument/2006/relationships/image" Target="../media/image2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EE14CF-76B8-433B-AED7-F6FC0D6F5F26}"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de-AT"/>
        </a:p>
      </dgm:t>
    </dgm:pt>
    <dgm:pt modelId="{FBDD7947-A125-492D-9D1C-B1F61109838E}">
      <dgm:prSet phldrT="[Text]"/>
      <dgm:spPr>
        <a:xfrm>
          <a:off x="2913772" y="1106150"/>
          <a:ext cx="2587227" cy="1035246"/>
        </a:xfrm>
        <a:prstGeom prst="rect">
          <a:avLst/>
        </a:prstGeom>
        <a:solidFill>
          <a:sysClr val="window" lastClr="FFFFFF">
            <a:alpha val="40000"/>
            <a:hueOff val="0"/>
            <a:satOff val="0"/>
            <a:lumOff val="0"/>
            <a:alphaOff val="0"/>
          </a:sysClr>
        </a:solidFill>
        <a:ln w="6350" cap="flat" cmpd="sng" algn="ctr">
          <a:solidFill>
            <a:srgbClr val="4472C4">
              <a:hueOff val="0"/>
              <a:satOff val="0"/>
              <a:lumOff val="0"/>
              <a:alphaOff val="0"/>
            </a:srgbClr>
          </a:solidFill>
          <a:prstDash val="solid"/>
          <a:miter lim="800000"/>
        </a:ln>
        <a:effectLst/>
      </dgm:spPr>
      <dgm:t>
        <a:bodyPr/>
        <a:lstStyle/>
        <a:p>
          <a:r>
            <a:rPr lang="de-AT" dirty="0">
              <a:solidFill>
                <a:sysClr val="windowText" lastClr="000000">
                  <a:hueOff val="0"/>
                  <a:satOff val="0"/>
                  <a:lumOff val="0"/>
                  <a:alphaOff val="0"/>
                </a:sysClr>
              </a:solidFill>
              <a:latin typeface="Calibri" panose="020F0502020204030204"/>
              <a:ea typeface="+mn-ea"/>
              <a:cs typeface="+mn-cs"/>
            </a:rPr>
            <a:t>Heinrich 31 Jahre, </a:t>
          </a:r>
          <a:r>
            <a:rPr lang="de-DE" dirty="0">
              <a:solidFill>
                <a:sysClr val="windowText" lastClr="000000">
                  <a:hueOff val="0"/>
                  <a:satOff val="0"/>
                  <a:lumOff val="0"/>
                  <a:alphaOff val="0"/>
                </a:sysClr>
              </a:solidFill>
              <a:latin typeface="Calibri" panose="020F0502020204030204"/>
              <a:ea typeface="+mn-ea"/>
              <a:cs typeface="+mn-cs"/>
            </a:rPr>
            <a:t>Besitzer einer Ziegelfabrik in Wien</a:t>
          </a:r>
          <a:endParaRPr lang="el-GR" dirty="0">
            <a:solidFill>
              <a:sysClr val="windowText" lastClr="000000">
                <a:hueOff val="0"/>
                <a:satOff val="0"/>
                <a:lumOff val="0"/>
                <a:alphaOff val="0"/>
              </a:sysClr>
            </a:solidFill>
            <a:latin typeface="Calibri" panose="020F0502020204030204"/>
            <a:ea typeface="+mn-ea"/>
            <a:cs typeface="+mn-cs"/>
          </a:endParaRPr>
        </a:p>
      </dgm:t>
    </dgm:pt>
    <dgm:pt modelId="{959A7C9F-D505-4D76-A442-AF2316AE7164}" type="parTrans" cxnId="{5072E1BD-E24C-4A2D-9E7A-73C6B72276B0}">
      <dgm:prSet/>
      <dgm:spPr/>
      <dgm:t>
        <a:bodyPr/>
        <a:lstStyle/>
        <a:p>
          <a:endParaRPr lang="de-AT"/>
        </a:p>
      </dgm:t>
    </dgm:pt>
    <dgm:pt modelId="{76451906-A822-4304-9110-76DE0A5CA85F}" type="sibTrans" cxnId="{5072E1BD-E24C-4A2D-9E7A-73C6B72276B0}">
      <dgm:prSet/>
      <dgm:spPr/>
      <dgm:t>
        <a:bodyPr/>
        <a:lstStyle/>
        <a:p>
          <a:endParaRPr lang="de-AT"/>
        </a:p>
      </dgm:t>
    </dgm:pt>
    <dgm:pt modelId="{5FBE02A2-56D3-48BD-8770-C293386059E0}">
      <dgm:prSet phldrT="[Text]"/>
      <dgm:spPr>
        <a:xfrm>
          <a:off x="2913772" y="201697"/>
          <a:ext cx="2587227" cy="808508"/>
        </a:xfrm>
        <a:prstGeom prst="rect">
          <a:avLst/>
        </a:prstGeom>
        <a:solidFill>
          <a:sysClr val="window" lastClr="FFFFFF">
            <a:alpha val="40000"/>
            <a:hueOff val="0"/>
            <a:satOff val="0"/>
            <a:lumOff val="0"/>
            <a:alphaOff val="0"/>
          </a:sysClr>
        </a:solidFill>
        <a:ln w="6350" cap="flat" cmpd="sng" algn="ctr">
          <a:solidFill>
            <a:srgbClr val="4472C4">
              <a:hueOff val="0"/>
              <a:satOff val="0"/>
              <a:lumOff val="0"/>
              <a:alphaOff val="0"/>
            </a:srgbClr>
          </a:solidFill>
          <a:prstDash val="solid"/>
          <a:miter lim="800000"/>
        </a:ln>
        <a:effectLst/>
      </dgm:spPr>
      <dgm:t>
        <a:bodyPr/>
        <a:lstStyle/>
        <a:p>
          <a:r>
            <a:rPr lang="de-AT" dirty="0">
              <a:solidFill>
                <a:sysClr val="windowText" lastClr="000000">
                  <a:hueOff val="0"/>
                  <a:satOff val="0"/>
                  <a:lumOff val="0"/>
                  <a:alphaOff val="0"/>
                </a:sysClr>
              </a:solidFill>
              <a:latin typeface="Calibri" panose="020F0502020204030204"/>
              <a:ea typeface="+mn-ea"/>
              <a:cs typeface="+mn-cs"/>
            </a:rPr>
            <a:t>Ignaz</a:t>
          </a:r>
          <a:r>
            <a:rPr lang="de-AT" baseline="0" dirty="0">
              <a:solidFill>
                <a:sysClr val="windowText" lastClr="000000">
                  <a:hueOff val="0"/>
                  <a:satOff val="0"/>
                  <a:lumOff val="0"/>
                  <a:alphaOff val="0"/>
                </a:sysClr>
              </a:solidFill>
              <a:latin typeface="Calibri" panose="020F0502020204030204"/>
              <a:ea typeface="+mn-ea"/>
              <a:cs typeface="+mn-cs"/>
            </a:rPr>
            <a:t> Seipel, </a:t>
          </a:r>
          <a:r>
            <a:rPr lang="sl-SI" baseline="0" dirty="0">
              <a:solidFill>
                <a:sysClr val="windowText" lastClr="000000">
                  <a:hueOff val="0"/>
                  <a:satOff val="0"/>
                  <a:lumOff val="0"/>
                  <a:alphaOff val="0"/>
                </a:sysClr>
              </a:solidFill>
              <a:latin typeface="Calibri" panose="020F0502020204030204"/>
              <a:ea typeface="+mn-ea"/>
              <a:cs typeface="+mn-cs"/>
            </a:rPr>
            <a:t>Politiker und Theologe</a:t>
          </a:r>
          <a:endParaRPr lang="el-GR" baseline="0" dirty="0">
            <a:solidFill>
              <a:sysClr val="windowText" lastClr="000000">
                <a:hueOff val="0"/>
                <a:satOff val="0"/>
                <a:lumOff val="0"/>
                <a:alphaOff val="0"/>
              </a:sysClr>
            </a:solidFill>
            <a:latin typeface="Calibri" panose="020F0502020204030204"/>
            <a:ea typeface="+mn-ea"/>
            <a:cs typeface="+mn-cs"/>
          </a:endParaRPr>
        </a:p>
      </dgm:t>
    </dgm:pt>
    <dgm:pt modelId="{0C9157AB-B081-4108-A612-72C15E76BE89}" type="sibTrans" cxnId="{4B87E9B2-174B-42E2-BDC6-2A2FB8136100}">
      <dgm:prSet/>
      <dgm:spPr/>
      <dgm:t>
        <a:bodyPr/>
        <a:lstStyle/>
        <a:p>
          <a:endParaRPr lang="de-AT"/>
        </a:p>
      </dgm:t>
    </dgm:pt>
    <dgm:pt modelId="{FE0A7EF5-EF30-4933-928D-81DC4E2108FC}" type="parTrans" cxnId="{4B87E9B2-174B-42E2-BDC6-2A2FB8136100}">
      <dgm:prSet/>
      <dgm:spPr/>
      <dgm:t>
        <a:bodyPr/>
        <a:lstStyle/>
        <a:p>
          <a:endParaRPr lang="de-AT"/>
        </a:p>
      </dgm:t>
    </dgm:pt>
    <dgm:pt modelId="{FA51E30B-1595-4B6B-9295-7CF4A0F411E0}">
      <dgm:prSet phldrT="[Text]"/>
      <dgm:spPr>
        <a:xfrm>
          <a:off x="109711" y="201697"/>
          <a:ext cx="2587227" cy="808508"/>
        </a:xfrm>
        <a:prstGeom prst="rect">
          <a:avLst/>
        </a:prstGeom>
        <a:solidFill>
          <a:sysClr val="window" lastClr="FFFFFF">
            <a:alpha val="40000"/>
            <a:hueOff val="0"/>
            <a:satOff val="0"/>
            <a:lumOff val="0"/>
            <a:alphaOff val="0"/>
          </a:sysClr>
        </a:solidFill>
        <a:ln w="6350" cap="flat" cmpd="sng" algn="ctr">
          <a:solidFill>
            <a:srgbClr val="4472C4">
              <a:hueOff val="0"/>
              <a:satOff val="0"/>
              <a:lumOff val="0"/>
              <a:alphaOff val="0"/>
            </a:srgbClr>
          </a:solidFill>
          <a:prstDash val="solid"/>
          <a:miter lim="800000"/>
        </a:ln>
        <a:effectLst/>
      </dgm:spPr>
      <dgm:t>
        <a:bodyPr/>
        <a:lstStyle/>
        <a:p>
          <a:r>
            <a:rPr lang="de-AT" dirty="0">
              <a:solidFill>
                <a:sysClr val="windowText" lastClr="000000">
                  <a:hueOff val="0"/>
                  <a:satOff val="0"/>
                  <a:lumOff val="0"/>
                  <a:alphaOff val="0"/>
                </a:sysClr>
              </a:solidFill>
              <a:latin typeface="Calibri" panose="020F0502020204030204"/>
              <a:ea typeface="+mn-ea"/>
              <a:cs typeface="+mn-cs"/>
            </a:rPr>
            <a:t>Adelheid</a:t>
          </a:r>
          <a:r>
            <a:rPr lang="de-AT" baseline="0" dirty="0">
              <a:solidFill>
                <a:sysClr val="windowText" lastClr="000000">
                  <a:hueOff val="0"/>
                  <a:satOff val="0"/>
                  <a:lumOff val="0"/>
                  <a:alphaOff val="0"/>
                </a:sysClr>
              </a:solidFill>
              <a:latin typeface="Calibri" panose="020F0502020204030204"/>
              <a:ea typeface="+mn-ea"/>
              <a:cs typeface="+mn-cs"/>
            </a:rPr>
            <a:t> Popp, </a:t>
          </a:r>
          <a:r>
            <a:rPr lang="sl-SI" baseline="0" dirty="0">
              <a:solidFill>
                <a:sysClr val="windowText" lastClr="000000">
                  <a:hueOff val="0"/>
                  <a:satOff val="0"/>
                  <a:lumOff val="0"/>
                  <a:alphaOff val="0"/>
                </a:sysClr>
              </a:solidFill>
              <a:latin typeface="Calibri" panose="020F0502020204030204"/>
              <a:ea typeface="+mn-ea"/>
              <a:cs typeface="+mn-cs"/>
            </a:rPr>
            <a:t>Journalistin</a:t>
          </a:r>
          <a:endParaRPr lang="el-GR" baseline="0" dirty="0">
            <a:solidFill>
              <a:sysClr val="windowText" lastClr="000000">
                <a:hueOff val="0"/>
                <a:satOff val="0"/>
                <a:lumOff val="0"/>
                <a:alphaOff val="0"/>
              </a:sysClr>
            </a:solidFill>
            <a:latin typeface="Calibri" panose="020F0502020204030204"/>
            <a:ea typeface="+mn-ea"/>
            <a:cs typeface="+mn-cs"/>
          </a:endParaRPr>
        </a:p>
      </dgm:t>
    </dgm:pt>
    <dgm:pt modelId="{75B30350-FEB6-4BB5-B7AB-E11907C7EFD1}" type="parTrans" cxnId="{07A55D14-FE86-48CE-820D-C87BD066BBD5}">
      <dgm:prSet/>
      <dgm:spPr/>
      <dgm:t>
        <a:bodyPr/>
        <a:lstStyle/>
        <a:p>
          <a:endParaRPr lang="de-AT"/>
        </a:p>
      </dgm:t>
    </dgm:pt>
    <dgm:pt modelId="{2331DF2C-2E3C-4ACB-A854-075A0AD8F20B}" type="sibTrans" cxnId="{07A55D14-FE86-48CE-820D-C87BD066BBD5}">
      <dgm:prSet/>
      <dgm:spPr/>
      <dgm:t>
        <a:bodyPr/>
        <a:lstStyle/>
        <a:p>
          <a:endParaRPr lang="de-AT"/>
        </a:p>
      </dgm:t>
    </dgm:pt>
    <dgm:pt modelId="{8AA8EEB6-778D-457F-AA1F-7CFCC16EDC90}">
      <dgm:prSet phldrT="[Text]"/>
      <dgm:spPr>
        <a:xfrm>
          <a:off x="109711" y="1276204"/>
          <a:ext cx="2587227" cy="808508"/>
        </a:xfrm>
        <a:prstGeom prst="rect">
          <a:avLst/>
        </a:prstGeom>
        <a:solidFill>
          <a:sysClr val="window" lastClr="FFFFFF">
            <a:alpha val="40000"/>
            <a:hueOff val="0"/>
            <a:satOff val="0"/>
            <a:lumOff val="0"/>
            <a:alphaOff val="0"/>
          </a:sysClr>
        </a:solidFill>
        <a:ln w="6350" cap="flat" cmpd="sng" algn="ctr">
          <a:solidFill>
            <a:srgbClr val="4472C4">
              <a:hueOff val="0"/>
              <a:satOff val="0"/>
              <a:lumOff val="0"/>
              <a:alphaOff val="0"/>
            </a:srgbClr>
          </a:solidFill>
          <a:prstDash val="solid"/>
          <a:miter lim="800000"/>
        </a:ln>
        <a:effectLst/>
      </dgm:spPr>
      <dgm:t>
        <a:bodyPr/>
        <a:lstStyle/>
        <a:p>
          <a:r>
            <a:rPr lang="de-AT" dirty="0">
              <a:solidFill>
                <a:sysClr val="windowText" lastClr="000000">
                  <a:hueOff val="0"/>
                  <a:satOff val="0"/>
                  <a:lumOff val="0"/>
                  <a:alphaOff val="0"/>
                </a:sysClr>
              </a:solidFill>
              <a:latin typeface="Calibri" panose="020F0502020204030204"/>
              <a:ea typeface="+mn-ea"/>
              <a:cs typeface="+mn-cs"/>
            </a:rPr>
            <a:t>Anna,19 Jahre, </a:t>
          </a:r>
          <a:r>
            <a:rPr lang="sl-SI" dirty="0">
              <a:solidFill>
                <a:sysClr val="windowText" lastClr="000000">
                  <a:hueOff val="0"/>
                  <a:satOff val="0"/>
                  <a:lumOff val="0"/>
                  <a:alphaOff val="0"/>
                </a:sysClr>
              </a:solidFill>
              <a:latin typeface="Calibri" panose="020F0502020204030204"/>
              <a:ea typeface="+mn-ea"/>
              <a:cs typeface="+mn-cs"/>
            </a:rPr>
            <a:t>Fabrikarbeiterin</a:t>
          </a:r>
          <a:endParaRPr lang="el-GR" dirty="0">
            <a:solidFill>
              <a:sysClr val="windowText" lastClr="000000">
                <a:hueOff val="0"/>
                <a:satOff val="0"/>
                <a:lumOff val="0"/>
                <a:alphaOff val="0"/>
              </a:sysClr>
            </a:solidFill>
            <a:latin typeface="Calibri" panose="020F0502020204030204"/>
            <a:ea typeface="+mn-ea"/>
            <a:cs typeface="+mn-cs"/>
          </a:endParaRPr>
        </a:p>
      </dgm:t>
    </dgm:pt>
    <dgm:pt modelId="{9490EBD3-AAB4-4422-BD07-552BB2FC4D8F}" type="parTrans" cxnId="{928D1BF5-E595-45CF-B2F0-1AA6AE89E208}">
      <dgm:prSet/>
      <dgm:spPr/>
      <dgm:t>
        <a:bodyPr/>
        <a:lstStyle/>
        <a:p>
          <a:endParaRPr lang="de-AT"/>
        </a:p>
      </dgm:t>
    </dgm:pt>
    <dgm:pt modelId="{930E88C3-1C59-4FAE-B124-E56C52820697}" type="sibTrans" cxnId="{928D1BF5-E595-45CF-B2F0-1AA6AE89E208}">
      <dgm:prSet/>
      <dgm:spPr/>
      <dgm:t>
        <a:bodyPr/>
        <a:lstStyle/>
        <a:p>
          <a:endParaRPr lang="de-AT"/>
        </a:p>
      </dgm:t>
    </dgm:pt>
    <dgm:pt modelId="{FA0B5EFC-8F14-4A1C-A441-0905EB8AE78C}" type="pres">
      <dgm:prSet presAssocID="{D5EE14CF-76B8-433B-AED7-F6FC0D6F5F26}" presName="Name0" presStyleCnt="0">
        <dgm:presLayoutVars>
          <dgm:dir/>
          <dgm:resizeHandles val="exact"/>
        </dgm:presLayoutVars>
      </dgm:prSet>
      <dgm:spPr/>
    </dgm:pt>
    <dgm:pt modelId="{AD7482EC-92B1-41B0-90F9-0A383FB04EE0}" type="pres">
      <dgm:prSet presAssocID="{FA51E30B-1595-4B6B-9295-7CF4A0F411E0}" presName="composite" presStyleCnt="0"/>
      <dgm:spPr/>
    </dgm:pt>
    <dgm:pt modelId="{57C5EDC7-F595-4487-B4C8-D1813D6A7E95}" type="pres">
      <dgm:prSet presAssocID="{FA51E30B-1595-4B6B-9295-7CF4A0F411E0}" presName="rect1" presStyleLbl="trAlignAcc1" presStyleIdx="0" presStyleCnt="4">
        <dgm:presLayoutVars>
          <dgm:bulletEnabled val="1"/>
        </dgm:presLayoutVars>
      </dgm:prSet>
      <dgm:spPr>
        <a:prstGeom prst="rect">
          <a:avLst/>
        </a:prstGeom>
      </dgm:spPr>
    </dgm:pt>
    <dgm:pt modelId="{73E1857A-9FA7-489B-93EE-58C670C70A9E}" type="pres">
      <dgm:prSet presAssocID="{FA51E30B-1595-4B6B-9295-7CF4A0F411E0}" presName="rect2" presStyleLbl="fgImgPlace1" presStyleIdx="0" presStyleCnt="4"/>
      <dgm:spPr>
        <a:xfrm>
          <a:off x="1909" y="84912"/>
          <a:ext cx="565956" cy="848934"/>
        </a:xfrm>
        <a:prstGeom prst="rect">
          <a:avLst/>
        </a:prstGeom>
        <a:blipFill rotWithShape="0">
          <a:blip xmlns:r="http://schemas.openxmlformats.org/officeDocument/2006/relationships" r:embed="rId1"/>
          <a:stretch>
            <a:fillRect/>
          </a:stretch>
        </a:blipFill>
        <a:ln w="12700" cap="flat" cmpd="sng" algn="ctr">
          <a:solidFill>
            <a:sysClr val="window" lastClr="FFFFFF">
              <a:hueOff val="0"/>
              <a:satOff val="0"/>
              <a:lumOff val="0"/>
              <a:alphaOff val="0"/>
            </a:sysClr>
          </a:solidFill>
          <a:prstDash val="solid"/>
          <a:miter lim="800000"/>
        </a:ln>
        <a:effectLst/>
      </dgm:spPr>
    </dgm:pt>
    <dgm:pt modelId="{BC0BE641-5AF4-47D9-98B8-317771A21AEE}" type="pres">
      <dgm:prSet presAssocID="{2331DF2C-2E3C-4ACB-A854-075A0AD8F20B}" presName="sibTrans" presStyleCnt="0"/>
      <dgm:spPr/>
    </dgm:pt>
    <dgm:pt modelId="{8F2404BA-2D38-4FEB-87C8-72C8E912A222}" type="pres">
      <dgm:prSet presAssocID="{5FBE02A2-56D3-48BD-8770-C293386059E0}" presName="composite" presStyleCnt="0"/>
      <dgm:spPr/>
    </dgm:pt>
    <dgm:pt modelId="{F3B843A7-5950-4026-9774-D80CD2FB5260}" type="pres">
      <dgm:prSet presAssocID="{5FBE02A2-56D3-48BD-8770-C293386059E0}" presName="rect1" presStyleLbl="trAlignAcc1" presStyleIdx="1" presStyleCnt="4">
        <dgm:presLayoutVars>
          <dgm:bulletEnabled val="1"/>
        </dgm:presLayoutVars>
      </dgm:prSet>
      <dgm:spPr>
        <a:prstGeom prst="rect">
          <a:avLst/>
        </a:prstGeom>
      </dgm:spPr>
    </dgm:pt>
    <dgm:pt modelId="{A9E896D7-6C2C-4819-8D7D-C30154BCFCDF}" type="pres">
      <dgm:prSet presAssocID="{5FBE02A2-56D3-48BD-8770-C293386059E0}" presName="rect2" presStyleLbl="fgImgPlace1" presStyleIdx="1" presStyleCnt="4" custFlipHor="1"/>
      <dgm:spPr>
        <a:xfrm flipH="1">
          <a:off x="2805971" y="84912"/>
          <a:ext cx="565956" cy="848934"/>
        </a:xfrm>
        <a:prstGeom prst="rect">
          <a:avLst/>
        </a:prstGeom>
        <a:blipFill rotWithShape="0">
          <a:blip xmlns:r="http://schemas.openxmlformats.org/officeDocument/2006/relationships" r:embed="rId2"/>
          <a:stretch>
            <a:fillRect/>
          </a:stretch>
        </a:blipFill>
        <a:ln w="12700" cap="flat" cmpd="sng" algn="ctr">
          <a:solidFill>
            <a:sysClr val="window" lastClr="FFFFFF">
              <a:hueOff val="0"/>
              <a:satOff val="0"/>
              <a:lumOff val="0"/>
              <a:alphaOff val="0"/>
            </a:sysClr>
          </a:solidFill>
          <a:prstDash val="solid"/>
          <a:miter lim="800000"/>
        </a:ln>
        <a:effectLst/>
      </dgm:spPr>
    </dgm:pt>
    <dgm:pt modelId="{6DDC84F6-DF7F-4C95-A6DF-663D4E19D59A}" type="pres">
      <dgm:prSet presAssocID="{0C9157AB-B081-4108-A612-72C15E76BE89}" presName="sibTrans" presStyleCnt="0"/>
      <dgm:spPr/>
    </dgm:pt>
    <dgm:pt modelId="{747CF4A9-162F-4D0E-BE1A-8F23F7E8BE54}" type="pres">
      <dgm:prSet presAssocID="{8AA8EEB6-778D-457F-AA1F-7CFCC16EDC90}" presName="composite" presStyleCnt="0"/>
      <dgm:spPr/>
    </dgm:pt>
    <dgm:pt modelId="{CA7F63A5-DD06-4884-AEC0-DE23300A0286}" type="pres">
      <dgm:prSet presAssocID="{8AA8EEB6-778D-457F-AA1F-7CFCC16EDC90}" presName="rect1" presStyleLbl="trAlignAcc1" presStyleIdx="2" presStyleCnt="4">
        <dgm:presLayoutVars>
          <dgm:bulletEnabled val="1"/>
        </dgm:presLayoutVars>
      </dgm:prSet>
      <dgm:spPr>
        <a:prstGeom prst="rect">
          <a:avLst/>
        </a:prstGeom>
      </dgm:spPr>
    </dgm:pt>
    <dgm:pt modelId="{67404936-96FB-4FE4-BE5F-70BD10FE6B49}" type="pres">
      <dgm:prSet presAssocID="{8AA8EEB6-778D-457F-AA1F-7CFCC16EDC90}" presName="rect2" presStyleLbl="fgImgPlace1" presStyleIdx="2" presStyleCnt="4"/>
      <dgm:spPr>
        <a:xfrm>
          <a:off x="1909" y="1159419"/>
          <a:ext cx="565956" cy="848934"/>
        </a:xfrm>
        <a:prstGeom prst="rect">
          <a:avLst/>
        </a:prstGeom>
        <a:blipFill rotWithShape="0">
          <a:blip xmlns:r="http://schemas.openxmlformats.org/officeDocument/2006/relationships" r:embed="rId3"/>
          <a:stretch>
            <a:fillRect/>
          </a:stretch>
        </a:blipFill>
        <a:ln w="12700" cap="flat" cmpd="sng" algn="ctr">
          <a:solidFill>
            <a:sysClr val="window" lastClr="FFFFFF">
              <a:hueOff val="0"/>
              <a:satOff val="0"/>
              <a:lumOff val="0"/>
              <a:alphaOff val="0"/>
            </a:sysClr>
          </a:solidFill>
          <a:prstDash val="solid"/>
          <a:miter lim="800000"/>
        </a:ln>
        <a:effectLst/>
      </dgm:spPr>
    </dgm:pt>
    <dgm:pt modelId="{F284D5E7-CFCF-4D3C-8DE2-0CE03F50EB45}" type="pres">
      <dgm:prSet presAssocID="{930E88C3-1C59-4FAE-B124-E56C52820697}" presName="sibTrans" presStyleCnt="0"/>
      <dgm:spPr/>
    </dgm:pt>
    <dgm:pt modelId="{BD6906F9-D805-4898-B4AB-5514EB500741}" type="pres">
      <dgm:prSet presAssocID="{FBDD7947-A125-492D-9D1C-B1F61109838E}" presName="composite" presStyleCnt="0"/>
      <dgm:spPr/>
    </dgm:pt>
    <dgm:pt modelId="{08F9D9F9-B7AC-451A-B027-1139FD5900A2}" type="pres">
      <dgm:prSet presAssocID="{FBDD7947-A125-492D-9D1C-B1F61109838E}" presName="rect1" presStyleLbl="trAlignAcc1" presStyleIdx="3" presStyleCnt="4" custScaleY="128044">
        <dgm:presLayoutVars>
          <dgm:bulletEnabled val="1"/>
        </dgm:presLayoutVars>
      </dgm:prSet>
      <dgm:spPr>
        <a:prstGeom prst="rect">
          <a:avLst/>
        </a:prstGeom>
      </dgm:spPr>
    </dgm:pt>
    <dgm:pt modelId="{3E462E21-A7CA-4A52-9F9F-FB9F620C30E1}" type="pres">
      <dgm:prSet presAssocID="{FBDD7947-A125-492D-9D1C-B1F61109838E}" presName="rect2" presStyleLbl="fgImgPlace1" presStyleIdx="3" presStyleCnt="4" custLinFactNeighborX="-3376"/>
      <dgm:spPr>
        <a:xfrm>
          <a:off x="2786864" y="1102735"/>
          <a:ext cx="565956" cy="848934"/>
        </a:xfrm>
        <a:prstGeom prst="rect">
          <a:avLst/>
        </a:prstGeom>
        <a:blipFill rotWithShape="0">
          <a:blip xmlns:r="http://schemas.openxmlformats.org/officeDocument/2006/relationships" r:embed="rId4"/>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07A55D14-FE86-48CE-820D-C87BD066BBD5}" srcId="{D5EE14CF-76B8-433B-AED7-F6FC0D6F5F26}" destId="{FA51E30B-1595-4B6B-9295-7CF4A0F411E0}" srcOrd="0" destOrd="0" parTransId="{75B30350-FEB6-4BB5-B7AB-E11907C7EFD1}" sibTransId="{2331DF2C-2E3C-4ACB-A854-075A0AD8F20B}"/>
    <dgm:cxn modelId="{CA7F035F-4465-4E8C-AC73-07FAB65E8D33}" type="presOf" srcId="{D5EE14CF-76B8-433B-AED7-F6FC0D6F5F26}" destId="{FA0B5EFC-8F14-4A1C-A441-0905EB8AE78C}" srcOrd="0" destOrd="0" presId="urn:microsoft.com/office/officeart/2008/layout/PictureStrips"/>
    <dgm:cxn modelId="{DF0C3A76-B956-4973-A1D1-69CC9544E54C}" type="presOf" srcId="{FBDD7947-A125-492D-9D1C-B1F61109838E}" destId="{08F9D9F9-B7AC-451A-B027-1139FD5900A2}" srcOrd="0" destOrd="0" presId="urn:microsoft.com/office/officeart/2008/layout/PictureStrips"/>
    <dgm:cxn modelId="{97832C7C-0E3C-49C3-90E4-FE3893C6B649}" type="presOf" srcId="{5FBE02A2-56D3-48BD-8770-C293386059E0}" destId="{F3B843A7-5950-4026-9774-D80CD2FB5260}" srcOrd="0" destOrd="0" presId="urn:microsoft.com/office/officeart/2008/layout/PictureStrips"/>
    <dgm:cxn modelId="{4B87E9B2-174B-42E2-BDC6-2A2FB8136100}" srcId="{D5EE14CF-76B8-433B-AED7-F6FC0D6F5F26}" destId="{5FBE02A2-56D3-48BD-8770-C293386059E0}" srcOrd="1" destOrd="0" parTransId="{FE0A7EF5-EF30-4933-928D-81DC4E2108FC}" sibTransId="{0C9157AB-B081-4108-A612-72C15E76BE89}"/>
    <dgm:cxn modelId="{E5A58DB5-D53D-4820-9E95-7CF8F702C822}" type="presOf" srcId="{FA51E30B-1595-4B6B-9295-7CF4A0F411E0}" destId="{57C5EDC7-F595-4487-B4C8-D1813D6A7E95}" srcOrd="0" destOrd="0" presId="urn:microsoft.com/office/officeart/2008/layout/PictureStrips"/>
    <dgm:cxn modelId="{ABAD9FB7-985B-4E7E-9BC3-D948AD3DAA11}" type="presOf" srcId="{8AA8EEB6-778D-457F-AA1F-7CFCC16EDC90}" destId="{CA7F63A5-DD06-4884-AEC0-DE23300A0286}" srcOrd="0" destOrd="0" presId="urn:microsoft.com/office/officeart/2008/layout/PictureStrips"/>
    <dgm:cxn modelId="{5072E1BD-E24C-4A2D-9E7A-73C6B72276B0}" srcId="{D5EE14CF-76B8-433B-AED7-F6FC0D6F5F26}" destId="{FBDD7947-A125-492D-9D1C-B1F61109838E}" srcOrd="3" destOrd="0" parTransId="{959A7C9F-D505-4D76-A442-AF2316AE7164}" sibTransId="{76451906-A822-4304-9110-76DE0A5CA85F}"/>
    <dgm:cxn modelId="{928D1BF5-E595-45CF-B2F0-1AA6AE89E208}" srcId="{D5EE14CF-76B8-433B-AED7-F6FC0D6F5F26}" destId="{8AA8EEB6-778D-457F-AA1F-7CFCC16EDC90}" srcOrd="2" destOrd="0" parTransId="{9490EBD3-AAB4-4422-BD07-552BB2FC4D8F}" sibTransId="{930E88C3-1C59-4FAE-B124-E56C52820697}"/>
    <dgm:cxn modelId="{C6311BD0-95FA-4250-9751-003A25B88946}" type="presParOf" srcId="{FA0B5EFC-8F14-4A1C-A441-0905EB8AE78C}" destId="{AD7482EC-92B1-41B0-90F9-0A383FB04EE0}" srcOrd="0" destOrd="0" presId="urn:microsoft.com/office/officeart/2008/layout/PictureStrips"/>
    <dgm:cxn modelId="{D7464BCD-7BCA-435F-A4CF-AEB4B70090EE}" type="presParOf" srcId="{AD7482EC-92B1-41B0-90F9-0A383FB04EE0}" destId="{57C5EDC7-F595-4487-B4C8-D1813D6A7E95}" srcOrd="0" destOrd="0" presId="urn:microsoft.com/office/officeart/2008/layout/PictureStrips"/>
    <dgm:cxn modelId="{3D7E502F-20DB-48A6-B45A-F5713A2A9A43}" type="presParOf" srcId="{AD7482EC-92B1-41B0-90F9-0A383FB04EE0}" destId="{73E1857A-9FA7-489B-93EE-58C670C70A9E}" srcOrd="1" destOrd="0" presId="urn:microsoft.com/office/officeart/2008/layout/PictureStrips"/>
    <dgm:cxn modelId="{73E72F64-1838-4382-9C9A-5570DC4D82C8}" type="presParOf" srcId="{FA0B5EFC-8F14-4A1C-A441-0905EB8AE78C}" destId="{BC0BE641-5AF4-47D9-98B8-317771A21AEE}" srcOrd="1" destOrd="0" presId="urn:microsoft.com/office/officeart/2008/layout/PictureStrips"/>
    <dgm:cxn modelId="{925D05E9-F544-4652-B736-88E0360C28F7}" type="presParOf" srcId="{FA0B5EFC-8F14-4A1C-A441-0905EB8AE78C}" destId="{8F2404BA-2D38-4FEB-87C8-72C8E912A222}" srcOrd="2" destOrd="0" presId="urn:microsoft.com/office/officeart/2008/layout/PictureStrips"/>
    <dgm:cxn modelId="{7AAD1885-51D0-4CA6-B4D9-04298B524C65}" type="presParOf" srcId="{8F2404BA-2D38-4FEB-87C8-72C8E912A222}" destId="{F3B843A7-5950-4026-9774-D80CD2FB5260}" srcOrd="0" destOrd="0" presId="urn:microsoft.com/office/officeart/2008/layout/PictureStrips"/>
    <dgm:cxn modelId="{9472CA4F-2659-4771-B20E-707280F0A888}" type="presParOf" srcId="{8F2404BA-2D38-4FEB-87C8-72C8E912A222}" destId="{A9E896D7-6C2C-4819-8D7D-C30154BCFCDF}" srcOrd="1" destOrd="0" presId="urn:microsoft.com/office/officeart/2008/layout/PictureStrips"/>
    <dgm:cxn modelId="{7817D5FD-E19C-4C60-9C11-27BD5331915C}" type="presParOf" srcId="{FA0B5EFC-8F14-4A1C-A441-0905EB8AE78C}" destId="{6DDC84F6-DF7F-4C95-A6DF-663D4E19D59A}" srcOrd="3" destOrd="0" presId="urn:microsoft.com/office/officeart/2008/layout/PictureStrips"/>
    <dgm:cxn modelId="{26D11F0D-5FD7-40C7-A7EF-64D561C8AD42}" type="presParOf" srcId="{FA0B5EFC-8F14-4A1C-A441-0905EB8AE78C}" destId="{747CF4A9-162F-4D0E-BE1A-8F23F7E8BE54}" srcOrd="4" destOrd="0" presId="urn:microsoft.com/office/officeart/2008/layout/PictureStrips"/>
    <dgm:cxn modelId="{03AAC250-C2DC-42FB-A29D-DD127F9F383E}" type="presParOf" srcId="{747CF4A9-162F-4D0E-BE1A-8F23F7E8BE54}" destId="{CA7F63A5-DD06-4884-AEC0-DE23300A0286}" srcOrd="0" destOrd="0" presId="urn:microsoft.com/office/officeart/2008/layout/PictureStrips"/>
    <dgm:cxn modelId="{697A3A1B-7CD8-42FB-90B0-425853CAA0A7}" type="presParOf" srcId="{747CF4A9-162F-4D0E-BE1A-8F23F7E8BE54}" destId="{67404936-96FB-4FE4-BE5F-70BD10FE6B49}" srcOrd="1" destOrd="0" presId="urn:microsoft.com/office/officeart/2008/layout/PictureStrips"/>
    <dgm:cxn modelId="{A01B3C5F-1405-40F3-A5E4-43D97DE4CA70}" type="presParOf" srcId="{FA0B5EFC-8F14-4A1C-A441-0905EB8AE78C}" destId="{F284D5E7-CFCF-4D3C-8DE2-0CE03F50EB45}" srcOrd="5" destOrd="0" presId="urn:microsoft.com/office/officeart/2008/layout/PictureStrips"/>
    <dgm:cxn modelId="{B045DF3A-0C8D-47F2-9373-9E7869637CB7}" type="presParOf" srcId="{FA0B5EFC-8F14-4A1C-A441-0905EB8AE78C}" destId="{BD6906F9-D805-4898-B4AB-5514EB500741}" srcOrd="6" destOrd="0" presId="urn:microsoft.com/office/officeart/2008/layout/PictureStrips"/>
    <dgm:cxn modelId="{BA61275C-2098-4CCE-AA76-23B3DA33F059}" type="presParOf" srcId="{BD6906F9-D805-4898-B4AB-5514EB500741}" destId="{08F9D9F9-B7AC-451A-B027-1139FD5900A2}" srcOrd="0" destOrd="0" presId="urn:microsoft.com/office/officeart/2008/layout/PictureStrips"/>
    <dgm:cxn modelId="{BC929F5A-C981-423F-A232-CAA868C82BAC}" type="presParOf" srcId="{BD6906F9-D805-4898-B4AB-5514EB500741}" destId="{3E462E21-A7CA-4A52-9F9F-FB9F620C30E1}"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C5EDC7-F595-4487-B4C8-D1813D6A7E95}">
      <dsp:nvSpPr>
        <dsp:cNvPr id="0" name=""/>
        <dsp:cNvSpPr/>
      </dsp:nvSpPr>
      <dsp:spPr>
        <a:xfrm>
          <a:off x="162913" y="672932"/>
          <a:ext cx="3872184" cy="1210057"/>
        </a:xfrm>
        <a:prstGeom prst="rect">
          <a:avLst/>
        </a:prstGeom>
        <a:solidFill>
          <a:sysClr val="window" lastClr="FFFFFF">
            <a:alpha val="40000"/>
            <a:hueOff val="0"/>
            <a:satOff val="0"/>
            <a:lumOff val="0"/>
            <a:alphaOff val="0"/>
          </a:sysClr>
        </a:solidFill>
        <a:ln w="6350" cap="flat" cmpd="sng" algn="ctr">
          <a:solidFill>
            <a:srgbClr val="4472C4">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9612" tIns="102870" rIns="102870" bIns="102870" numCol="1" spcCol="1270" anchor="ctr" anchorCtr="0">
          <a:noAutofit/>
        </a:bodyPr>
        <a:lstStyle/>
        <a:p>
          <a:pPr marL="0" lvl="0" indent="0" algn="l" defTabSz="1200150">
            <a:lnSpc>
              <a:spcPct val="90000"/>
            </a:lnSpc>
            <a:spcBef>
              <a:spcPct val="0"/>
            </a:spcBef>
            <a:spcAft>
              <a:spcPct val="35000"/>
            </a:spcAft>
            <a:buNone/>
          </a:pPr>
          <a:r>
            <a:rPr lang="de-AT" sz="2700" kern="1200" dirty="0">
              <a:solidFill>
                <a:sysClr val="windowText" lastClr="000000">
                  <a:hueOff val="0"/>
                  <a:satOff val="0"/>
                  <a:lumOff val="0"/>
                  <a:alphaOff val="0"/>
                </a:sysClr>
              </a:solidFill>
              <a:latin typeface="Calibri" panose="020F0502020204030204"/>
              <a:ea typeface="+mn-ea"/>
              <a:cs typeface="+mn-cs"/>
            </a:rPr>
            <a:t>Adelheid</a:t>
          </a:r>
          <a:r>
            <a:rPr lang="de-AT" sz="2700" kern="1200" baseline="0" dirty="0">
              <a:solidFill>
                <a:sysClr val="windowText" lastClr="000000">
                  <a:hueOff val="0"/>
                  <a:satOff val="0"/>
                  <a:lumOff val="0"/>
                  <a:alphaOff val="0"/>
                </a:sysClr>
              </a:solidFill>
              <a:latin typeface="Calibri" panose="020F0502020204030204"/>
              <a:ea typeface="+mn-ea"/>
              <a:cs typeface="+mn-cs"/>
            </a:rPr>
            <a:t> Popp, </a:t>
          </a:r>
          <a:r>
            <a:rPr lang="sl-SI" sz="2700" kern="1200" baseline="0" dirty="0">
              <a:solidFill>
                <a:sysClr val="windowText" lastClr="000000">
                  <a:hueOff val="0"/>
                  <a:satOff val="0"/>
                  <a:lumOff val="0"/>
                  <a:alphaOff val="0"/>
                </a:sysClr>
              </a:solidFill>
              <a:latin typeface="Calibri" panose="020F0502020204030204"/>
              <a:ea typeface="+mn-ea"/>
              <a:cs typeface="+mn-cs"/>
            </a:rPr>
            <a:t>Journalistin</a:t>
          </a:r>
          <a:endParaRPr lang="el-GR" sz="2700" kern="1200" baseline="0" dirty="0">
            <a:solidFill>
              <a:sysClr val="windowText" lastClr="000000">
                <a:hueOff val="0"/>
                <a:satOff val="0"/>
                <a:lumOff val="0"/>
                <a:alphaOff val="0"/>
              </a:sysClr>
            </a:solidFill>
            <a:latin typeface="Calibri" panose="020F0502020204030204"/>
            <a:ea typeface="+mn-ea"/>
            <a:cs typeface="+mn-cs"/>
          </a:endParaRPr>
        </a:p>
      </dsp:txBody>
      <dsp:txXfrm>
        <a:off x="162913" y="672932"/>
        <a:ext cx="3872184" cy="1210057"/>
      </dsp:txXfrm>
    </dsp:sp>
    <dsp:sp modelId="{73E1857A-9FA7-489B-93EE-58C670C70A9E}">
      <dsp:nvSpPr>
        <dsp:cNvPr id="0" name=""/>
        <dsp:cNvSpPr/>
      </dsp:nvSpPr>
      <dsp:spPr>
        <a:xfrm>
          <a:off x="1572" y="498145"/>
          <a:ext cx="847040" cy="1270560"/>
        </a:xfrm>
        <a:prstGeom prst="rect">
          <a:avLst/>
        </a:prstGeom>
        <a:blipFill rotWithShape="0">
          <a:blip xmlns:r="http://schemas.openxmlformats.org/officeDocument/2006/relationships" r:embed="rId1"/>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3B843A7-5950-4026-9774-D80CD2FB5260}">
      <dsp:nvSpPr>
        <dsp:cNvPr id="0" name=""/>
        <dsp:cNvSpPr/>
      </dsp:nvSpPr>
      <dsp:spPr>
        <a:xfrm>
          <a:off x="4395172" y="672932"/>
          <a:ext cx="3872184" cy="1210057"/>
        </a:xfrm>
        <a:prstGeom prst="rect">
          <a:avLst/>
        </a:prstGeom>
        <a:solidFill>
          <a:sysClr val="window" lastClr="FFFFFF">
            <a:alpha val="40000"/>
            <a:hueOff val="0"/>
            <a:satOff val="0"/>
            <a:lumOff val="0"/>
            <a:alphaOff val="0"/>
          </a:sysClr>
        </a:solidFill>
        <a:ln w="6350" cap="flat" cmpd="sng" algn="ctr">
          <a:solidFill>
            <a:srgbClr val="4472C4">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9612" tIns="102870" rIns="102870" bIns="102870" numCol="1" spcCol="1270" anchor="ctr" anchorCtr="0">
          <a:noAutofit/>
        </a:bodyPr>
        <a:lstStyle/>
        <a:p>
          <a:pPr marL="0" lvl="0" indent="0" algn="l" defTabSz="1200150">
            <a:lnSpc>
              <a:spcPct val="90000"/>
            </a:lnSpc>
            <a:spcBef>
              <a:spcPct val="0"/>
            </a:spcBef>
            <a:spcAft>
              <a:spcPct val="35000"/>
            </a:spcAft>
            <a:buNone/>
          </a:pPr>
          <a:r>
            <a:rPr lang="de-AT" sz="2700" kern="1200" dirty="0">
              <a:solidFill>
                <a:sysClr val="windowText" lastClr="000000">
                  <a:hueOff val="0"/>
                  <a:satOff val="0"/>
                  <a:lumOff val="0"/>
                  <a:alphaOff val="0"/>
                </a:sysClr>
              </a:solidFill>
              <a:latin typeface="Calibri" panose="020F0502020204030204"/>
              <a:ea typeface="+mn-ea"/>
              <a:cs typeface="+mn-cs"/>
            </a:rPr>
            <a:t>Ignaz</a:t>
          </a:r>
          <a:r>
            <a:rPr lang="de-AT" sz="2700" kern="1200" baseline="0" dirty="0">
              <a:solidFill>
                <a:sysClr val="windowText" lastClr="000000">
                  <a:hueOff val="0"/>
                  <a:satOff val="0"/>
                  <a:lumOff val="0"/>
                  <a:alphaOff val="0"/>
                </a:sysClr>
              </a:solidFill>
              <a:latin typeface="Calibri" panose="020F0502020204030204"/>
              <a:ea typeface="+mn-ea"/>
              <a:cs typeface="+mn-cs"/>
            </a:rPr>
            <a:t> Seipel, </a:t>
          </a:r>
          <a:r>
            <a:rPr lang="sl-SI" sz="2700" kern="1200" baseline="0" dirty="0">
              <a:solidFill>
                <a:sysClr val="windowText" lastClr="000000">
                  <a:hueOff val="0"/>
                  <a:satOff val="0"/>
                  <a:lumOff val="0"/>
                  <a:alphaOff val="0"/>
                </a:sysClr>
              </a:solidFill>
              <a:latin typeface="Calibri" panose="020F0502020204030204"/>
              <a:ea typeface="+mn-ea"/>
              <a:cs typeface="+mn-cs"/>
            </a:rPr>
            <a:t>Politiker und Theologe</a:t>
          </a:r>
          <a:endParaRPr lang="el-GR" sz="2700" kern="1200" baseline="0" dirty="0">
            <a:solidFill>
              <a:sysClr val="windowText" lastClr="000000">
                <a:hueOff val="0"/>
                <a:satOff val="0"/>
                <a:lumOff val="0"/>
                <a:alphaOff val="0"/>
              </a:sysClr>
            </a:solidFill>
            <a:latin typeface="Calibri" panose="020F0502020204030204"/>
            <a:ea typeface="+mn-ea"/>
            <a:cs typeface="+mn-cs"/>
          </a:endParaRPr>
        </a:p>
      </dsp:txBody>
      <dsp:txXfrm>
        <a:off x="4395172" y="672932"/>
        <a:ext cx="3872184" cy="1210057"/>
      </dsp:txXfrm>
    </dsp:sp>
    <dsp:sp modelId="{A9E896D7-6C2C-4819-8D7D-C30154BCFCDF}">
      <dsp:nvSpPr>
        <dsp:cNvPr id="0" name=""/>
        <dsp:cNvSpPr/>
      </dsp:nvSpPr>
      <dsp:spPr>
        <a:xfrm flipH="1">
          <a:off x="4233831" y="498145"/>
          <a:ext cx="847040" cy="1270560"/>
        </a:xfrm>
        <a:prstGeom prst="rect">
          <a:avLst/>
        </a:prstGeom>
        <a:blipFill rotWithShape="0">
          <a:blip xmlns:r="http://schemas.openxmlformats.org/officeDocument/2006/relationships" r:embed="rId2"/>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CA7F63A5-DD06-4884-AEC0-DE23300A0286}">
      <dsp:nvSpPr>
        <dsp:cNvPr id="0" name=""/>
        <dsp:cNvSpPr/>
      </dsp:nvSpPr>
      <dsp:spPr>
        <a:xfrm>
          <a:off x="162913" y="2281097"/>
          <a:ext cx="3872184" cy="1210057"/>
        </a:xfrm>
        <a:prstGeom prst="rect">
          <a:avLst/>
        </a:prstGeom>
        <a:solidFill>
          <a:sysClr val="window" lastClr="FFFFFF">
            <a:alpha val="40000"/>
            <a:hueOff val="0"/>
            <a:satOff val="0"/>
            <a:lumOff val="0"/>
            <a:alphaOff val="0"/>
          </a:sysClr>
        </a:solidFill>
        <a:ln w="6350" cap="flat" cmpd="sng" algn="ctr">
          <a:solidFill>
            <a:srgbClr val="4472C4">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9612" tIns="102870" rIns="102870" bIns="102870" numCol="1" spcCol="1270" anchor="ctr" anchorCtr="0">
          <a:noAutofit/>
        </a:bodyPr>
        <a:lstStyle/>
        <a:p>
          <a:pPr marL="0" lvl="0" indent="0" algn="l" defTabSz="1200150">
            <a:lnSpc>
              <a:spcPct val="90000"/>
            </a:lnSpc>
            <a:spcBef>
              <a:spcPct val="0"/>
            </a:spcBef>
            <a:spcAft>
              <a:spcPct val="35000"/>
            </a:spcAft>
            <a:buNone/>
          </a:pPr>
          <a:r>
            <a:rPr lang="de-AT" sz="2700" kern="1200" dirty="0">
              <a:solidFill>
                <a:sysClr val="windowText" lastClr="000000">
                  <a:hueOff val="0"/>
                  <a:satOff val="0"/>
                  <a:lumOff val="0"/>
                  <a:alphaOff val="0"/>
                </a:sysClr>
              </a:solidFill>
              <a:latin typeface="Calibri" panose="020F0502020204030204"/>
              <a:ea typeface="+mn-ea"/>
              <a:cs typeface="+mn-cs"/>
            </a:rPr>
            <a:t>Anna,19 Jahre, </a:t>
          </a:r>
          <a:r>
            <a:rPr lang="sl-SI" sz="2700" kern="1200" dirty="0">
              <a:solidFill>
                <a:sysClr val="windowText" lastClr="000000">
                  <a:hueOff val="0"/>
                  <a:satOff val="0"/>
                  <a:lumOff val="0"/>
                  <a:alphaOff val="0"/>
                </a:sysClr>
              </a:solidFill>
              <a:latin typeface="Calibri" panose="020F0502020204030204"/>
              <a:ea typeface="+mn-ea"/>
              <a:cs typeface="+mn-cs"/>
            </a:rPr>
            <a:t>Fabrikarbeiterin</a:t>
          </a:r>
          <a:endParaRPr lang="el-GR" sz="2700" kern="1200" dirty="0">
            <a:solidFill>
              <a:sysClr val="windowText" lastClr="000000">
                <a:hueOff val="0"/>
                <a:satOff val="0"/>
                <a:lumOff val="0"/>
                <a:alphaOff val="0"/>
              </a:sysClr>
            </a:solidFill>
            <a:latin typeface="Calibri" panose="020F0502020204030204"/>
            <a:ea typeface="+mn-ea"/>
            <a:cs typeface="+mn-cs"/>
          </a:endParaRPr>
        </a:p>
      </dsp:txBody>
      <dsp:txXfrm>
        <a:off x="162913" y="2281097"/>
        <a:ext cx="3872184" cy="1210057"/>
      </dsp:txXfrm>
    </dsp:sp>
    <dsp:sp modelId="{67404936-96FB-4FE4-BE5F-70BD10FE6B49}">
      <dsp:nvSpPr>
        <dsp:cNvPr id="0" name=""/>
        <dsp:cNvSpPr/>
      </dsp:nvSpPr>
      <dsp:spPr>
        <a:xfrm>
          <a:off x="1572" y="2106311"/>
          <a:ext cx="847040" cy="1270560"/>
        </a:xfrm>
        <a:prstGeom prst="rect">
          <a:avLst/>
        </a:prstGeom>
        <a:blipFill rotWithShape="0">
          <a:blip xmlns:r="http://schemas.openxmlformats.org/officeDocument/2006/relationships" r:embed="rId3"/>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8F9D9F9-B7AC-451A-B027-1139FD5900A2}">
      <dsp:nvSpPr>
        <dsp:cNvPr id="0" name=""/>
        <dsp:cNvSpPr/>
      </dsp:nvSpPr>
      <dsp:spPr>
        <a:xfrm>
          <a:off x="4395172" y="2026585"/>
          <a:ext cx="3872184" cy="1549406"/>
        </a:xfrm>
        <a:prstGeom prst="rect">
          <a:avLst/>
        </a:prstGeom>
        <a:solidFill>
          <a:sysClr val="window" lastClr="FFFFFF">
            <a:alpha val="40000"/>
            <a:hueOff val="0"/>
            <a:satOff val="0"/>
            <a:lumOff val="0"/>
            <a:alphaOff val="0"/>
          </a:sysClr>
        </a:solidFill>
        <a:ln w="6350" cap="flat" cmpd="sng" algn="ctr">
          <a:solidFill>
            <a:srgbClr val="4472C4">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9612" tIns="102870" rIns="102870" bIns="102870" numCol="1" spcCol="1270" anchor="ctr" anchorCtr="0">
          <a:noAutofit/>
        </a:bodyPr>
        <a:lstStyle/>
        <a:p>
          <a:pPr marL="0" lvl="0" indent="0" algn="l" defTabSz="1200150">
            <a:lnSpc>
              <a:spcPct val="90000"/>
            </a:lnSpc>
            <a:spcBef>
              <a:spcPct val="0"/>
            </a:spcBef>
            <a:spcAft>
              <a:spcPct val="35000"/>
            </a:spcAft>
            <a:buNone/>
          </a:pPr>
          <a:r>
            <a:rPr lang="de-AT" sz="2700" kern="1200" dirty="0">
              <a:solidFill>
                <a:sysClr val="windowText" lastClr="000000">
                  <a:hueOff val="0"/>
                  <a:satOff val="0"/>
                  <a:lumOff val="0"/>
                  <a:alphaOff val="0"/>
                </a:sysClr>
              </a:solidFill>
              <a:latin typeface="Calibri" panose="020F0502020204030204"/>
              <a:ea typeface="+mn-ea"/>
              <a:cs typeface="+mn-cs"/>
            </a:rPr>
            <a:t>Heinrich 31 Jahre, </a:t>
          </a:r>
          <a:r>
            <a:rPr lang="de-DE" sz="2700" kern="1200" dirty="0">
              <a:solidFill>
                <a:sysClr val="windowText" lastClr="000000">
                  <a:hueOff val="0"/>
                  <a:satOff val="0"/>
                  <a:lumOff val="0"/>
                  <a:alphaOff val="0"/>
                </a:sysClr>
              </a:solidFill>
              <a:latin typeface="Calibri" panose="020F0502020204030204"/>
              <a:ea typeface="+mn-ea"/>
              <a:cs typeface="+mn-cs"/>
            </a:rPr>
            <a:t>Besitzer einer Ziegelfabrik in Wien</a:t>
          </a:r>
          <a:endParaRPr lang="el-GR" sz="2700" kern="1200" dirty="0">
            <a:solidFill>
              <a:sysClr val="windowText" lastClr="000000">
                <a:hueOff val="0"/>
                <a:satOff val="0"/>
                <a:lumOff val="0"/>
                <a:alphaOff val="0"/>
              </a:sysClr>
            </a:solidFill>
            <a:latin typeface="Calibri" panose="020F0502020204030204"/>
            <a:ea typeface="+mn-ea"/>
            <a:cs typeface="+mn-cs"/>
          </a:endParaRPr>
        </a:p>
      </dsp:txBody>
      <dsp:txXfrm>
        <a:off x="4395172" y="2026585"/>
        <a:ext cx="3872184" cy="1549406"/>
      </dsp:txXfrm>
    </dsp:sp>
    <dsp:sp modelId="{3E462E21-A7CA-4A52-9F9F-FB9F620C30E1}">
      <dsp:nvSpPr>
        <dsp:cNvPr id="0" name=""/>
        <dsp:cNvSpPr/>
      </dsp:nvSpPr>
      <dsp:spPr>
        <a:xfrm>
          <a:off x="4205235" y="2021474"/>
          <a:ext cx="847040" cy="1270560"/>
        </a:xfrm>
        <a:prstGeom prst="rect">
          <a:avLst/>
        </a:prstGeom>
        <a:blipFill rotWithShape="0">
          <a:blip xmlns:r="http://schemas.openxmlformats.org/officeDocument/2006/relationships" r:embed="rId4"/>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91ED3C-8A14-46CD-946C-EAB92A12F466}" type="datetimeFigureOut">
              <a:rPr lang="el-GR" smtClean="0"/>
              <a:t>14/11/2022</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97DEEB-8577-41FC-AEC4-435E7137C480}" type="slidenum">
              <a:rPr lang="el-GR" smtClean="0"/>
              <a:t>‹#›</a:t>
            </a:fld>
            <a:endParaRPr lang="el-GR"/>
          </a:p>
        </p:txBody>
      </p:sp>
    </p:spTree>
    <p:extLst>
      <p:ext uri="{BB962C8B-B14F-4D97-AF65-F5344CB8AC3E}">
        <p14:creationId xmlns:p14="http://schemas.microsoft.com/office/powerpoint/2010/main" val="1296406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1</a:t>
            </a:fld>
            <a:endParaRPr lang="el-GR"/>
          </a:p>
        </p:txBody>
      </p:sp>
    </p:spTree>
    <p:extLst>
      <p:ext uri="{BB962C8B-B14F-4D97-AF65-F5344CB8AC3E}">
        <p14:creationId xmlns:p14="http://schemas.microsoft.com/office/powerpoint/2010/main" val="2168620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4</a:t>
            </a:fld>
            <a:endParaRPr lang="el-GR"/>
          </a:p>
        </p:txBody>
      </p:sp>
    </p:spTree>
    <p:extLst>
      <p:ext uri="{BB962C8B-B14F-4D97-AF65-F5344CB8AC3E}">
        <p14:creationId xmlns:p14="http://schemas.microsoft.com/office/powerpoint/2010/main" val="201483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12</a:t>
            </a:fld>
            <a:endParaRPr lang="el-GR"/>
          </a:p>
        </p:txBody>
      </p:sp>
    </p:spTree>
    <p:extLst>
      <p:ext uri="{BB962C8B-B14F-4D97-AF65-F5344CB8AC3E}">
        <p14:creationId xmlns:p14="http://schemas.microsoft.com/office/powerpoint/2010/main" val="1135182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02EA43F-CAEE-444A-A9A4-FCF0953ADBE1}"/>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790FA22B-A76F-44B3-94FE-AADD830785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0468F818-0EC7-4ED0-B0C4-03F60F37968D}"/>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89E3669C-65FB-4861-93FD-289FE0F3853E}"/>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040F0E9-7393-42B9-84DB-1D6831D9AF6F}"/>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3611361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AB730D76-3800-4667-847E-9AB16696E12D}"/>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3" name="Θέση υποσέλιδου 2">
            <a:extLst>
              <a:ext uri="{FF2B5EF4-FFF2-40B4-BE49-F238E27FC236}">
                <a16:creationId xmlns:a16="http://schemas.microsoft.com/office/drawing/2014/main" id="{0F440438-4EEE-46CA-A9FC-28FE2D5039DC}"/>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D53630AA-66F1-4157-A636-5DA63E775441}"/>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2766624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391C6B2-F59B-43BF-B035-D5D77FAD8EA0}"/>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4896E79E-ED14-480C-9CCE-E47BD6E7B4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A9054149-251E-4E3B-9617-5259EE10F8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8BFC9B8C-DD5C-4B9B-80CC-58BCD4902E49}"/>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6" name="Θέση υποσέλιδου 5">
            <a:extLst>
              <a:ext uri="{FF2B5EF4-FFF2-40B4-BE49-F238E27FC236}">
                <a16:creationId xmlns:a16="http://schemas.microsoft.com/office/drawing/2014/main" id="{0853DD22-4941-41CF-A78E-8E209C3B4DC9}"/>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C2DF7B50-AFC8-4BD0-B02B-1CAC87577A34}"/>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25494148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42988FF-F6EE-4E0A-BC4D-B2E9FF9570E7}"/>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5358831C-C073-4EE3-9736-C60396D0CB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5A0E9EC4-1EA4-4C9C-96F4-E57EE9C311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3CDE7530-6627-4DA0-9AC8-EEB2E89C9490}"/>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6" name="Θέση υποσέλιδου 5">
            <a:extLst>
              <a:ext uri="{FF2B5EF4-FFF2-40B4-BE49-F238E27FC236}">
                <a16:creationId xmlns:a16="http://schemas.microsoft.com/office/drawing/2014/main" id="{AC065C53-7DA4-4FC6-BBFA-FC0551D89BCA}"/>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A348E328-3D9A-4DE4-A260-83829A7967C0}"/>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7358778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2B9B398-C51F-40AC-AFB7-C86B1100EF59}"/>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7BA5EC4D-3887-4262-A38D-FE823BA621F0}"/>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0DE87393-A048-465E-97CB-727E134C1998}"/>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2EDA94FB-1099-44BA-A8DF-E12479917C7C}"/>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801F65E-CF0B-4B2E-9300-A156047F8C12}"/>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4621415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F8936337-313B-487C-B82D-2A8F0E5F711A}"/>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38DFA7A1-3853-4F31-929F-B3CBE3094B9B}"/>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2F6C1029-0AB9-4C79-AA3B-F78C28010E8F}"/>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7DCA449A-8A44-43A1-BDC7-3AAC6162DF0E}"/>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E69A6C40-AED5-4E9C-8C1F-12CB5120D80B}"/>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592942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5D5A3A1-8DCB-4F69-A9A3-C33C7978F5CB}"/>
              </a:ext>
            </a:extLst>
          </p:cNvPr>
          <p:cNvSpPr>
            <a:spLocks noGrp="1"/>
          </p:cNvSpPr>
          <p:nvPr>
            <p:ph type="title"/>
          </p:nvPr>
        </p:nvSpPr>
        <p:spPr/>
        <p:txBody>
          <a:bodyPr/>
          <a:lstStyle>
            <a:lvl1pPr>
              <a:defRPr b="1">
                <a:solidFill>
                  <a:srgbClr val="F68121"/>
                </a:solidFill>
              </a:defRPr>
            </a:lvl1pPr>
          </a:lstStyle>
          <a:p>
            <a:r>
              <a:rPr lang="de-DE" noProof="0" dirty="0" err="1"/>
              <a:t>Κάντε</a:t>
            </a:r>
            <a:r>
              <a:rPr lang="de-DE" noProof="0" dirty="0"/>
              <a:t> </a:t>
            </a:r>
            <a:r>
              <a:rPr lang="de-DE" noProof="0" dirty="0" err="1"/>
              <a:t>κλικ</a:t>
            </a:r>
            <a:r>
              <a:rPr lang="de-DE" noProof="0" dirty="0"/>
              <a:t> </a:t>
            </a:r>
            <a:r>
              <a:rPr lang="de-DE" noProof="0" dirty="0" err="1"/>
              <a:t>γι</a:t>
            </a:r>
            <a:r>
              <a:rPr lang="de-DE" noProof="0" dirty="0"/>
              <a:t>α να επεξεργαστείτε τον τίτλο </a:t>
            </a:r>
          </a:p>
        </p:txBody>
      </p:sp>
      <p:sp>
        <p:nvSpPr>
          <p:cNvPr id="3" name="Θέση περιεχομένου 2">
            <a:extLst>
              <a:ext uri="{FF2B5EF4-FFF2-40B4-BE49-F238E27FC236}">
                <a16:creationId xmlns:a16="http://schemas.microsoft.com/office/drawing/2014/main" id="{A534C63D-070B-4DE5-9B4E-AADE388B3ABB}"/>
              </a:ext>
            </a:extLst>
          </p:cNvPr>
          <p:cNvSpPr>
            <a:spLocks noGrp="1"/>
          </p:cNvSpPr>
          <p:nvPr>
            <p:ph idx="1"/>
          </p:nvPr>
        </p:nvSpPr>
        <p:spPr/>
        <p:txBody>
          <a:bodyPr/>
          <a:lstStyle>
            <a:lvl1pPr marL="228600" indent="-228600">
              <a:lnSpc>
                <a:spcPct val="100000"/>
              </a:lnSpc>
              <a:spcBef>
                <a:spcPts val="600"/>
              </a:spcBef>
              <a:spcAft>
                <a:spcPts val="600"/>
              </a:spcAft>
              <a:buClr>
                <a:srgbClr val="92D050"/>
              </a:buClr>
              <a:buFont typeface="Wingdings" panose="05000000000000000000" pitchFamily="2" charset="2"/>
              <a:buChar char="§"/>
              <a:defRPr/>
            </a:lvl1pPr>
            <a:lvl2pPr marL="685800" indent="-228600">
              <a:lnSpc>
                <a:spcPct val="100000"/>
              </a:lnSpc>
              <a:spcBef>
                <a:spcPts val="600"/>
              </a:spcBef>
              <a:spcAft>
                <a:spcPts val="600"/>
              </a:spcAft>
              <a:buClr>
                <a:srgbClr val="00B0F0"/>
              </a:buClr>
              <a:buFont typeface="Courier New" panose="02070309020205020404" pitchFamily="49" charset="0"/>
              <a:buChar char="o"/>
              <a:defRPr/>
            </a:lvl2pPr>
            <a:lvl3pPr marL="1143000" indent="-228600">
              <a:lnSpc>
                <a:spcPct val="100000"/>
              </a:lnSpc>
              <a:spcBef>
                <a:spcPts val="600"/>
              </a:spcBef>
              <a:spcAft>
                <a:spcPts val="600"/>
              </a:spcAft>
              <a:buClr>
                <a:srgbClr val="92D050"/>
              </a:buClr>
              <a:buFont typeface="Wingdings" panose="05000000000000000000" pitchFamily="2" charset="2"/>
              <a:buChar char="§"/>
              <a:defRPr/>
            </a:lvl3pPr>
            <a:lvl4pPr marL="1600200" indent="-228600">
              <a:lnSpc>
                <a:spcPct val="100000"/>
              </a:lnSpc>
              <a:spcBef>
                <a:spcPts val="600"/>
              </a:spcBef>
              <a:spcAft>
                <a:spcPts val="600"/>
              </a:spcAft>
              <a:buClr>
                <a:srgbClr val="92D050"/>
              </a:buClr>
              <a:buFont typeface="Wingdings" panose="05000000000000000000" pitchFamily="2" charset="2"/>
              <a:buChar char="§"/>
              <a:defRPr/>
            </a:lvl4pPr>
            <a:lvl5pPr marL="2057400" indent="-228600">
              <a:lnSpc>
                <a:spcPct val="100000"/>
              </a:lnSpc>
              <a:spcBef>
                <a:spcPts val="600"/>
              </a:spcBef>
              <a:spcAft>
                <a:spcPts val="600"/>
              </a:spcAft>
              <a:buClr>
                <a:srgbClr val="92D050"/>
              </a:buClr>
              <a:buFont typeface="Wingdings" panose="05000000000000000000" pitchFamily="2" charset="2"/>
              <a:buChar char="§"/>
              <a:defRPr/>
            </a:lvl5pPr>
          </a:lstStyle>
          <a:p>
            <a:pPr lvl="0"/>
            <a:r>
              <a:rPr lang="de-DE" noProof="0" dirty="0" err="1"/>
              <a:t>Στυλ</a:t>
            </a:r>
            <a:r>
              <a:rPr lang="de-DE" noProof="0" dirty="0"/>
              <a:t> </a:t>
            </a:r>
            <a:r>
              <a:rPr lang="de-DE" noProof="0" dirty="0" err="1"/>
              <a:t>κειμένου</a:t>
            </a:r>
            <a:r>
              <a:rPr lang="de-DE" noProof="0" dirty="0"/>
              <a:t> υπ</a:t>
            </a:r>
            <a:r>
              <a:rPr lang="de-DE" noProof="0" dirty="0" err="1"/>
              <a:t>οδείγμ</a:t>
            </a:r>
            <a:r>
              <a:rPr lang="de-DE" noProof="0" dirty="0"/>
              <a:t>ατος</a:t>
            </a:r>
          </a:p>
          <a:p>
            <a:pPr lvl="1"/>
            <a:r>
              <a:rPr lang="de-DE" noProof="0" dirty="0" err="1"/>
              <a:t>Δεύτερο</a:t>
            </a:r>
            <a:r>
              <a:rPr lang="de-DE" noProof="0" dirty="0"/>
              <a:t> επίπ</a:t>
            </a:r>
            <a:r>
              <a:rPr lang="de-DE" noProof="0" dirty="0" err="1"/>
              <a:t>εδο</a:t>
            </a:r>
            <a:endParaRPr lang="de-DE" noProof="0" dirty="0"/>
          </a:p>
          <a:p>
            <a:pPr lvl="2"/>
            <a:r>
              <a:rPr lang="de-DE" noProof="0" dirty="0" err="1"/>
              <a:t>Τρίτο</a:t>
            </a:r>
            <a:r>
              <a:rPr lang="de-DE" noProof="0" dirty="0"/>
              <a:t> επίπ</a:t>
            </a:r>
            <a:r>
              <a:rPr lang="de-DE" noProof="0" dirty="0" err="1"/>
              <a:t>εδο</a:t>
            </a:r>
            <a:endParaRPr lang="de-DE" noProof="0" dirty="0"/>
          </a:p>
          <a:p>
            <a:pPr lvl="3"/>
            <a:r>
              <a:rPr lang="de-DE" noProof="0" dirty="0" err="1"/>
              <a:t>Τέτ</a:t>
            </a:r>
            <a:r>
              <a:rPr lang="de-DE" noProof="0" dirty="0"/>
              <a:t>αρτο επίπεδο</a:t>
            </a:r>
          </a:p>
          <a:p>
            <a:pPr lvl="4"/>
            <a:r>
              <a:rPr lang="de-DE" noProof="0" dirty="0" err="1"/>
              <a:t>Πέμ</a:t>
            </a:r>
            <a:r>
              <a:rPr lang="de-DE" noProof="0" dirty="0"/>
              <a:t>πτο επίπεδο</a:t>
            </a:r>
          </a:p>
        </p:txBody>
      </p:sp>
      <p:sp>
        <p:nvSpPr>
          <p:cNvPr id="4" name="Θέση ημερομηνίας 3">
            <a:extLst>
              <a:ext uri="{FF2B5EF4-FFF2-40B4-BE49-F238E27FC236}">
                <a16:creationId xmlns:a16="http://schemas.microsoft.com/office/drawing/2014/main" id="{3680B6A5-E688-43C9-8AB4-50BAA62B6A9A}"/>
              </a:ext>
            </a:extLst>
          </p:cNvPr>
          <p:cNvSpPr>
            <a:spLocks noGrp="1"/>
          </p:cNvSpPr>
          <p:nvPr>
            <p:ph type="dt" sz="half" idx="10"/>
          </p:nvPr>
        </p:nvSpPr>
        <p:spPr/>
        <p:txBody>
          <a:bodyPr/>
          <a:lstStyle/>
          <a:p>
            <a:fld id="{656F26E1-7269-4BEB-B8F3-2CD5FC586090}" type="datetimeFigureOut">
              <a:rPr lang="de-DE" noProof="0" smtClean="0"/>
              <a:t>14.11.2022</a:t>
            </a:fld>
            <a:endParaRPr lang="de-DE" noProof="0" dirty="0"/>
          </a:p>
        </p:txBody>
      </p:sp>
      <p:sp>
        <p:nvSpPr>
          <p:cNvPr id="5" name="Θέση υποσέλιδου 4">
            <a:extLst>
              <a:ext uri="{FF2B5EF4-FFF2-40B4-BE49-F238E27FC236}">
                <a16:creationId xmlns:a16="http://schemas.microsoft.com/office/drawing/2014/main" id="{9CBB56D0-4E3C-4E0E-AC4E-3F7E8B6D9D38}"/>
              </a:ext>
            </a:extLst>
          </p:cNvPr>
          <p:cNvSpPr>
            <a:spLocks noGrp="1"/>
          </p:cNvSpPr>
          <p:nvPr>
            <p:ph type="ftr" sz="quarter" idx="11"/>
          </p:nvPr>
        </p:nvSpPr>
        <p:spPr/>
        <p:txBody>
          <a:bodyPr/>
          <a:lstStyle/>
          <a:p>
            <a:endParaRPr lang="de-DE" noProof="0" dirty="0"/>
          </a:p>
        </p:txBody>
      </p:sp>
      <p:sp>
        <p:nvSpPr>
          <p:cNvPr id="6" name="Θέση αριθμού διαφάνειας 5">
            <a:extLst>
              <a:ext uri="{FF2B5EF4-FFF2-40B4-BE49-F238E27FC236}">
                <a16:creationId xmlns:a16="http://schemas.microsoft.com/office/drawing/2014/main" id="{5A407311-8513-4AB3-8129-24BEF2EACD35}"/>
              </a:ext>
            </a:extLst>
          </p:cNvPr>
          <p:cNvSpPr>
            <a:spLocks noGrp="1"/>
          </p:cNvSpPr>
          <p:nvPr>
            <p:ph type="sldNum" sz="quarter" idx="12"/>
          </p:nvPr>
        </p:nvSpPr>
        <p:spPr/>
        <p:txBody>
          <a:bodyPr/>
          <a:lstStyle/>
          <a:p>
            <a:fld id="{136D7885-E889-4D13-BFCF-8FE379ADA7D9}" type="slidenum">
              <a:rPr lang="de-DE" noProof="0" smtClean="0"/>
              <a:t>‹#›</a:t>
            </a:fld>
            <a:endParaRPr lang="de-DE" noProof="0" dirty="0"/>
          </a:p>
        </p:txBody>
      </p:sp>
      <p:pic>
        <p:nvPicPr>
          <p:cNvPr id="7" name="image28.jpg">
            <a:extLst>
              <a:ext uri="{FF2B5EF4-FFF2-40B4-BE49-F238E27FC236}">
                <a16:creationId xmlns:a16="http://schemas.microsoft.com/office/drawing/2014/main" id="{3B63FC9E-F58B-4F94-BAAF-0EC41D7B86F9}"/>
              </a:ext>
            </a:extLst>
          </p:cNvPr>
          <p:cNvPicPr/>
          <p:nvPr userDrawn="1"/>
        </p:nvPicPr>
        <p:blipFill rotWithShape="1">
          <a:blip r:embed="rId2"/>
          <a:srcRect r="53850"/>
          <a:stretch/>
        </p:blipFill>
        <p:spPr>
          <a:xfrm>
            <a:off x="11251580" y="6176963"/>
            <a:ext cx="858644" cy="602361"/>
          </a:xfrm>
          <a:prstGeom prst="rect">
            <a:avLst/>
          </a:prstGeom>
          <a:ln/>
        </p:spPr>
      </p:pic>
      <p:sp>
        <p:nvSpPr>
          <p:cNvPr id="9" name="TextBox 8">
            <a:extLst>
              <a:ext uri="{FF2B5EF4-FFF2-40B4-BE49-F238E27FC236}">
                <a16:creationId xmlns:a16="http://schemas.microsoft.com/office/drawing/2014/main" id="{F0AA95BB-4C00-4CD6-847A-4512B8C81B17}"/>
              </a:ext>
            </a:extLst>
          </p:cNvPr>
          <p:cNvSpPr txBox="1"/>
          <p:nvPr userDrawn="1"/>
        </p:nvSpPr>
        <p:spPr>
          <a:xfrm>
            <a:off x="13011" y="12069"/>
            <a:ext cx="3568389" cy="369332"/>
          </a:xfrm>
          <a:prstGeom prst="rect">
            <a:avLst/>
          </a:prstGeom>
          <a:solidFill>
            <a:schemeClr val="bg1"/>
          </a:solidFill>
        </p:spPr>
        <p:txBody>
          <a:bodyPr wrap="square">
            <a:spAutoFit/>
          </a:bodyPr>
          <a:lstStyle/>
          <a:p>
            <a:pPr algn="l"/>
            <a:r>
              <a:rPr lang="de-DE" b="0" noProof="0" dirty="0">
                <a:solidFill>
                  <a:srgbClr val="1A7EBA"/>
                </a:solidFill>
                <a:effectLst/>
                <a:latin typeface="+mj-lt"/>
              </a:rPr>
              <a:t>Episode 2 - Tritt aus dem Schatten</a:t>
            </a:r>
          </a:p>
        </p:txBody>
      </p:sp>
      <p:grpSp>
        <p:nvGrpSpPr>
          <p:cNvPr id="10" name="Group 2">
            <a:extLst>
              <a:ext uri="{FF2B5EF4-FFF2-40B4-BE49-F238E27FC236}">
                <a16:creationId xmlns:a16="http://schemas.microsoft.com/office/drawing/2014/main" id="{7B179615-FECC-467A-BD87-8EF783B01192}"/>
              </a:ext>
            </a:extLst>
          </p:cNvPr>
          <p:cNvGrpSpPr>
            <a:grpSpLocks/>
          </p:cNvGrpSpPr>
          <p:nvPr userDrawn="1"/>
        </p:nvGrpSpPr>
        <p:grpSpPr bwMode="auto">
          <a:xfrm>
            <a:off x="723590" y="410368"/>
            <a:ext cx="11163610" cy="1096963"/>
            <a:chOff x="106688099" y="105404054"/>
            <a:chExt cx="5843219" cy="30109854"/>
          </a:xfrm>
        </p:grpSpPr>
        <p:sp>
          <p:nvSpPr>
            <p:cNvPr id="11" name="Rectangle 3" hidden="1">
              <a:extLst>
                <a:ext uri="{FF2B5EF4-FFF2-40B4-BE49-F238E27FC236}">
                  <a16:creationId xmlns:a16="http://schemas.microsoft.com/office/drawing/2014/main" id="{8E2A031B-2C1C-40CD-90F9-2F059A534632}"/>
                </a:ext>
              </a:extLst>
            </p:cNvPr>
            <p:cNvSpPr>
              <a:spLocks noChangeArrowheads="1"/>
            </p:cNvSpPr>
            <p:nvPr/>
          </p:nvSpPr>
          <p:spPr bwMode="auto">
            <a:xfrm>
              <a:off x="106688099" y="105404054"/>
              <a:ext cx="5843219" cy="1935985"/>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6576" tIns="36576" rIns="36576" bIns="36576" numCol="1" anchor="t" anchorCtr="0" compatLnSpc="1">
              <a:prstTxWarp prst="textNoShape">
                <a:avLst/>
              </a:prstTxWarp>
            </a:bodyPr>
            <a:lstStyle/>
            <a:p>
              <a:endParaRPr lang="de-DE" noProof="0" dirty="0"/>
            </a:p>
          </p:txBody>
        </p:sp>
        <p:sp>
          <p:nvSpPr>
            <p:cNvPr id="12" name="Oval 4">
              <a:extLst>
                <a:ext uri="{FF2B5EF4-FFF2-40B4-BE49-F238E27FC236}">
                  <a16:creationId xmlns:a16="http://schemas.microsoft.com/office/drawing/2014/main" id="{D2AAFC2C-CEAE-44AF-A3DD-8865B60964E3}"/>
                </a:ext>
              </a:extLst>
            </p:cNvPr>
            <p:cNvSpPr>
              <a:spLocks noChangeArrowheads="1"/>
            </p:cNvSpPr>
            <p:nvPr/>
          </p:nvSpPr>
          <p:spPr bwMode="auto">
            <a:xfrm>
              <a:off x="106749298" y="134647253"/>
              <a:ext cx="5583971" cy="866655"/>
            </a:xfrm>
            <a:prstGeom prst="ellipse">
              <a:avLst/>
            </a:prstGeom>
            <a:solidFill>
              <a:srgbClr val="7FC241"/>
            </a:solidFill>
            <a:ln>
              <a:noFill/>
            </a:ln>
            <a:effectLst/>
            <a:extLst>
              <a:ext uri="{91240B29-F687-4F45-9708-019B960494DF}">
                <a14:hiddenLine xmlns:a14="http://schemas.microsoft.com/office/drawing/2010/main" w="0" algn="in">
                  <a:solidFill>
                    <a:srgbClr val="7FC241"/>
                  </a:solidFill>
                  <a:round/>
                  <a:headEnd/>
                  <a:tailEnd/>
                </a14:hiddenLine>
              </a:ext>
              <a:ext uri="{AF507438-7753-43E0-B8FC-AC1667EBCBE1}">
                <a14:hiddenEffects xmlns:a14="http://schemas.microsoft.com/office/drawing/2010/main">
                  <a:effectLst>
                    <a:outerShdw dist="35921" dir="2700000" algn="ctr" rotWithShape="0">
                      <a:srgbClr val="FF9900"/>
                    </a:outerShdw>
                  </a:effectLst>
                </a14:hiddenEffects>
              </a:ext>
            </a:extLst>
          </p:spPr>
          <p:txBody>
            <a:bodyPr vert="horz" wrap="square" lIns="36576" tIns="36576" rIns="36576" bIns="36576" numCol="1" anchor="t" anchorCtr="0" compatLnSpc="1">
              <a:prstTxWarp prst="textNoShape">
                <a:avLst/>
              </a:prstTxWarp>
            </a:bodyPr>
            <a:lstStyle/>
            <a:p>
              <a:endParaRPr lang="de-DE" noProof="0" dirty="0"/>
            </a:p>
          </p:txBody>
        </p:sp>
      </p:grpSp>
    </p:spTree>
    <p:extLst>
      <p:ext uri="{BB962C8B-B14F-4D97-AF65-F5344CB8AC3E}">
        <p14:creationId xmlns:p14="http://schemas.microsoft.com/office/powerpoint/2010/main" val="1775066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5D5A3A1-8DCB-4F69-A9A3-C33C7978F5CB}"/>
              </a:ext>
            </a:extLst>
          </p:cNvPr>
          <p:cNvSpPr>
            <a:spLocks noGrp="1"/>
          </p:cNvSpPr>
          <p:nvPr>
            <p:ph type="title"/>
          </p:nvPr>
        </p:nvSpPr>
        <p:spPr>
          <a:xfrm>
            <a:off x="838200" y="560788"/>
            <a:ext cx="10515600" cy="836809"/>
          </a:xfrm>
          <a:solidFill>
            <a:schemeClr val="bg1">
              <a:lumMod val="95000"/>
            </a:schemeClr>
          </a:solidFill>
        </p:spPr>
        <p:txBody>
          <a:bodyPr/>
          <a:lstStyle>
            <a:lvl1pPr marL="571500" indent="-571500">
              <a:buClr>
                <a:srgbClr val="F68122"/>
              </a:buClr>
              <a:buFont typeface="Wingdings" panose="05000000000000000000" pitchFamily="2" charset="2"/>
              <a:buChar char="§"/>
              <a:defRPr b="1">
                <a:solidFill>
                  <a:schemeClr val="tx1"/>
                </a:solidFill>
              </a:defRPr>
            </a:lvl1pPr>
          </a:lstStyle>
          <a:p>
            <a:r>
              <a:rPr lang="de-DE" noProof="0" dirty="0" err="1"/>
              <a:t>Κάντε</a:t>
            </a:r>
            <a:r>
              <a:rPr lang="de-DE" noProof="0" dirty="0"/>
              <a:t> </a:t>
            </a:r>
            <a:r>
              <a:rPr lang="de-DE" noProof="0" dirty="0" err="1"/>
              <a:t>κλικ</a:t>
            </a:r>
            <a:r>
              <a:rPr lang="de-DE" noProof="0" dirty="0"/>
              <a:t> </a:t>
            </a:r>
            <a:r>
              <a:rPr lang="de-DE" noProof="0" dirty="0" err="1"/>
              <a:t>γι</a:t>
            </a:r>
            <a:r>
              <a:rPr lang="de-DE" noProof="0" dirty="0"/>
              <a:t>α να επεξεργαστείτε τον τίτλο </a:t>
            </a:r>
          </a:p>
        </p:txBody>
      </p:sp>
      <p:sp>
        <p:nvSpPr>
          <p:cNvPr id="3" name="Θέση περιεχομένου 2">
            <a:extLst>
              <a:ext uri="{FF2B5EF4-FFF2-40B4-BE49-F238E27FC236}">
                <a16:creationId xmlns:a16="http://schemas.microsoft.com/office/drawing/2014/main" id="{A534C63D-070B-4DE5-9B4E-AADE388B3ABB}"/>
              </a:ext>
            </a:extLst>
          </p:cNvPr>
          <p:cNvSpPr>
            <a:spLocks noGrp="1"/>
          </p:cNvSpPr>
          <p:nvPr>
            <p:ph idx="1"/>
          </p:nvPr>
        </p:nvSpPr>
        <p:spPr>
          <a:xfrm>
            <a:off x="838200" y="1576984"/>
            <a:ext cx="10515600" cy="4599979"/>
          </a:xfrm>
        </p:spPr>
        <p:txBody>
          <a:bodyPr/>
          <a:lstStyle>
            <a:lvl1pPr marL="228600" indent="-228600">
              <a:lnSpc>
                <a:spcPct val="100000"/>
              </a:lnSpc>
              <a:spcBef>
                <a:spcPts val="600"/>
              </a:spcBef>
              <a:spcAft>
                <a:spcPts val="600"/>
              </a:spcAft>
              <a:buClr>
                <a:srgbClr val="92D050"/>
              </a:buClr>
              <a:buFont typeface="Wingdings" panose="05000000000000000000" pitchFamily="2" charset="2"/>
              <a:buChar char="§"/>
              <a:defRPr/>
            </a:lvl1pPr>
            <a:lvl2pPr marL="685800" indent="-228600">
              <a:lnSpc>
                <a:spcPct val="100000"/>
              </a:lnSpc>
              <a:spcBef>
                <a:spcPts val="600"/>
              </a:spcBef>
              <a:spcAft>
                <a:spcPts val="600"/>
              </a:spcAft>
              <a:buClr>
                <a:srgbClr val="92D050"/>
              </a:buClr>
              <a:buFont typeface="Wingdings" panose="05000000000000000000" pitchFamily="2" charset="2"/>
              <a:buChar char="§"/>
              <a:defRPr/>
            </a:lvl2pPr>
            <a:lvl3pPr marL="1143000" indent="-228600">
              <a:lnSpc>
                <a:spcPct val="100000"/>
              </a:lnSpc>
              <a:spcBef>
                <a:spcPts val="600"/>
              </a:spcBef>
              <a:spcAft>
                <a:spcPts val="600"/>
              </a:spcAft>
              <a:buClr>
                <a:srgbClr val="92D050"/>
              </a:buClr>
              <a:buFont typeface="Wingdings" panose="05000000000000000000" pitchFamily="2" charset="2"/>
              <a:buChar char="§"/>
              <a:defRPr/>
            </a:lvl3pPr>
            <a:lvl4pPr marL="1600200" indent="-228600">
              <a:lnSpc>
                <a:spcPct val="100000"/>
              </a:lnSpc>
              <a:spcBef>
                <a:spcPts val="600"/>
              </a:spcBef>
              <a:spcAft>
                <a:spcPts val="600"/>
              </a:spcAft>
              <a:buClr>
                <a:srgbClr val="92D050"/>
              </a:buClr>
              <a:buFont typeface="Wingdings" panose="05000000000000000000" pitchFamily="2" charset="2"/>
              <a:buChar char="§"/>
              <a:defRPr/>
            </a:lvl4pPr>
            <a:lvl5pPr marL="2057400" indent="-228600">
              <a:lnSpc>
                <a:spcPct val="100000"/>
              </a:lnSpc>
              <a:spcBef>
                <a:spcPts val="600"/>
              </a:spcBef>
              <a:spcAft>
                <a:spcPts val="600"/>
              </a:spcAft>
              <a:buClr>
                <a:srgbClr val="92D050"/>
              </a:buClr>
              <a:buFont typeface="Wingdings" panose="05000000000000000000" pitchFamily="2" charset="2"/>
              <a:buChar char="§"/>
              <a:defRPr/>
            </a:lvl5pPr>
          </a:lstStyle>
          <a:p>
            <a:pPr lvl="0"/>
            <a:r>
              <a:rPr lang="de-DE" noProof="0" dirty="0" err="1"/>
              <a:t>Στυλ</a:t>
            </a:r>
            <a:r>
              <a:rPr lang="de-DE" noProof="0" dirty="0"/>
              <a:t> </a:t>
            </a:r>
            <a:r>
              <a:rPr lang="de-DE" noProof="0" dirty="0" err="1"/>
              <a:t>κειμένου</a:t>
            </a:r>
            <a:r>
              <a:rPr lang="de-DE" noProof="0" dirty="0"/>
              <a:t> υπ</a:t>
            </a:r>
            <a:r>
              <a:rPr lang="de-DE" noProof="0" dirty="0" err="1"/>
              <a:t>οδείγμ</a:t>
            </a:r>
            <a:r>
              <a:rPr lang="de-DE" noProof="0" dirty="0"/>
              <a:t>ατος</a:t>
            </a:r>
          </a:p>
          <a:p>
            <a:pPr lvl="1"/>
            <a:r>
              <a:rPr lang="de-DE" noProof="0" dirty="0" err="1"/>
              <a:t>Δεύτερο</a:t>
            </a:r>
            <a:r>
              <a:rPr lang="de-DE" noProof="0" dirty="0"/>
              <a:t> επίπ</a:t>
            </a:r>
            <a:r>
              <a:rPr lang="de-DE" noProof="0" dirty="0" err="1"/>
              <a:t>εδο</a:t>
            </a:r>
            <a:endParaRPr lang="de-DE" noProof="0" dirty="0"/>
          </a:p>
          <a:p>
            <a:pPr lvl="2"/>
            <a:r>
              <a:rPr lang="de-DE" noProof="0" dirty="0" err="1"/>
              <a:t>Τρίτο</a:t>
            </a:r>
            <a:r>
              <a:rPr lang="de-DE" noProof="0" dirty="0"/>
              <a:t> επίπ</a:t>
            </a:r>
            <a:r>
              <a:rPr lang="de-DE" noProof="0" dirty="0" err="1"/>
              <a:t>εδο</a:t>
            </a:r>
            <a:endParaRPr lang="de-DE" noProof="0" dirty="0"/>
          </a:p>
          <a:p>
            <a:pPr lvl="3"/>
            <a:r>
              <a:rPr lang="de-DE" noProof="0" dirty="0" err="1"/>
              <a:t>Τέτ</a:t>
            </a:r>
            <a:r>
              <a:rPr lang="de-DE" noProof="0" dirty="0"/>
              <a:t>αρτο επίπεδο</a:t>
            </a:r>
          </a:p>
          <a:p>
            <a:pPr lvl="4"/>
            <a:r>
              <a:rPr lang="de-DE" noProof="0" dirty="0" err="1"/>
              <a:t>Πέμ</a:t>
            </a:r>
            <a:r>
              <a:rPr lang="de-DE" noProof="0" dirty="0"/>
              <a:t>πτο επίπεδο</a:t>
            </a:r>
          </a:p>
        </p:txBody>
      </p:sp>
      <p:sp>
        <p:nvSpPr>
          <p:cNvPr id="4" name="Θέση ημερομηνίας 3">
            <a:extLst>
              <a:ext uri="{FF2B5EF4-FFF2-40B4-BE49-F238E27FC236}">
                <a16:creationId xmlns:a16="http://schemas.microsoft.com/office/drawing/2014/main" id="{3680B6A5-E688-43C9-8AB4-50BAA62B6A9A}"/>
              </a:ext>
            </a:extLst>
          </p:cNvPr>
          <p:cNvSpPr>
            <a:spLocks noGrp="1"/>
          </p:cNvSpPr>
          <p:nvPr>
            <p:ph type="dt" sz="half" idx="10"/>
          </p:nvPr>
        </p:nvSpPr>
        <p:spPr/>
        <p:txBody>
          <a:bodyPr/>
          <a:lstStyle/>
          <a:p>
            <a:fld id="{656F26E1-7269-4BEB-B8F3-2CD5FC586090}" type="datetimeFigureOut">
              <a:rPr lang="de-DE" noProof="0" smtClean="0"/>
              <a:t>14.11.2022</a:t>
            </a:fld>
            <a:endParaRPr lang="de-DE" noProof="0" dirty="0"/>
          </a:p>
        </p:txBody>
      </p:sp>
      <p:sp>
        <p:nvSpPr>
          <p:cNvPr id="5" name="Θέση υποσέλιδου 4">
            <a:extLst>
              <a:ext uri="{FF2B5EF4-FFF2-40B4-BE49-F238E27FC236}">
                <a16:creationId xmlns:a16="http://schemas.microsoft.com/office/drawing/2014/main" id="{9CBB56D0-4E3C-4E0E-AC4E-3F7E8B6D9D38}"/>
              </a:ext>
            </a:extLst>
          </p:cNvPr>
          <p:cNvSpPr>
            <a:spLocks noGrp="1"/>
          </p:cNvSpPr>
          <p:nvPr>
            <p:ph type="ftr" sz="quarter" idx="11"/>
          </p:nvPr>
        </p:nvSpPr>
        <p:spPr/>
        <p:txBody>
          <a:bodyPr/>
          <a:lstStyle/>
          <a:p>
            <a:endParaRPr lang="de-DE" noProof="0" dirty="0"/>
          </a:p>
        </p:txBody>
      </p:sp>
      <p:sp>
        <p:nvSpPr>
          <p:cNvPr id="6" name="Θέση αριθμού διαφάνειας 5">
            <a:extLst>
              <a:ext uri="{FF2B5EF4-FFF2-40B4-BE49-F238E27FC236}">
                <a16:creationId xmlns:a16="http://schemas.microsoft.com/office/drawing/2014/main" id="{5A407311-8513-4AB3-8129-24BEF2EACD35}"/>
              </a:ext>
            </a:extLst>
          </p:cNvPr>
          <p:cNvSpPr>
            <a:spLocks noGrp="1"/>
          </p:cNvSpPr>
          <p:nvPr>
            <p:ph type="sldNum" sz="quarter" idx="12"/>
          </p:nvPr>
        </p:nvSpPr>
        <p:spPr/>
        <p:txBody>
          <a:bodyPr/>
          <a:lstStyle/>
          <a:p>
            <a:fld id="{136D7885-E889-4D13-BFCF-8FE379ADA7D9}" type="slidenum">
              <a:rPr lang="de-DE" noProof="0" smtClean="0"/>
              <a:t>‹#›</a:t>
            </a:fld>
            <a:endParaRPr lang="de-DE" noProof="0" dirty="0"/>
          </a:p>
        </p:txBody>
      </p:sp>
      <p:pic>
        <p:nvPicPr>
          <p:cNvPr id="7" name="image28.jpg">
            <a:extLst>
              <a:ext uri="{FF2B5EF4-FFF2-40B4-BE49-F238E27FC236}">
                <a16:creationId xmlns:a16="http://schemas.microsoft.com/office/drawing/2014/main" id="{3B63FC9E-F58B-4F94-BAAF-0EC41D7B86F9}"/>
              </a:ext>
            </a:extLst>
          </p:cNvPr>
          <p:cNvPicPr/>
          <p:nvPr userDrawn="1"/>
        </p:nvPicPr>
        <p:blipFill rotWithShape="1">
          <a:blip r:embed="rId2"/>
          <a:srcRect r="53850"/>
          <a:stretch/>
        </p:blipFill>
        <p:spPr>
          <a:xfrm>
            <a:off x="11251580" y="6176963"/>
            <a:ext cx="858644" cy="602361"/>
          </a:xfrm>
          <a:prstGeom prst="rect">
            <a:avLst/>
          </a:prstGeom>
          <a:ln/>
        </p:spPr>
      </p:pic>
      <p:sp>
        <p:nvSpPr>
          <p:cNvPr id="10" name="TextBox 9">
            <a:extLst>
              <a:ext uri="{FF2B5EF4-FFF2-40B4-BE49-F238E27FC236}">
                <a16:creationId xmlns:a16="http://schemas.microsoft.com/office/drawing/2014/main" id="{DDEACB62-6BD9-4525-A15E-EA11C53064FB}"/>
              </a:ext>
            </a:extLst>
          </p:cNvPr>
          <p:cNvSpPr txBox="1"/>
          <p:nvPr userDrawn="1"/>
        </p:nvSpPr>
        <p:spPr>
          <a:xfrm>
            <a:off x="13011" y="12069"/>
            <a:ext cx="3568389" cy="369332"/>
          </a:xfrm>
          <a:prstGeom prst="rect">
            <a:avLst/>
          </a:prstGeom>
          <a:solidFill>
            <a:schemeClr val="bg1"/>
          </a:solidFill>
        </p:spPr>
        <p:txBody>
          <a:bodyPr wrap="square">
            <a:spAutoFit/>
          </a:bodyPr>
          <a:lstStyle/>
          <a:p>
            <a:pPr algn="l"/>
            <a:r>
              <a:rPr lang="de-DE" b="0" noProof="0" dirty="0">
                <a:solidFill>
                  <a:srgbClr val="1A7EBA"/>
                </a:solidFill>
                <a:effectLst/>
                <a:latin typeface="+mj-lt"/>
              </a:rPr>
              <a:t>Episode 2 - Tritt aus dem Schatten</a:t>
            </a:r>
          </a:p>
        </p:txBody>
      </p:sp>
    </p:spTree>
    <p:extLst>
      <p:ext uri="{BB962C8B-B14F-4D97-AF65-F5344CB8AC3E}">
        <p14:creationId xmlns:p14="http://schemas.microsoft.com/office/powerpoint/2010/main" val="2279224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Τίτλος και περιεχόμενο">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A534C63D-070B-4DE5-9B4E-AADE388B3ABB}"/>
              </a:ext>
            </a:extLst>
          </p:cNvPr>
          <p:cNvSpPr>
            <a:spLocks noGrp="1"/>
          </p:cNvSpPr>
          <p:nvPr>
            <p:ph idx="1"/>
          </p:nvPr>
        </p:nvSpPr>
        <p:spPr>
          <a:xfrm>
            <a:off x="442452" y="884903"/>
            <a:ext cx="11356258" cy="5292060"/>
          </a:xfrm>
          <a:solidFill>
            <a:schemeClr val="bg1">
              <a:lumMod val="95000"/>
            </a:schemeClr>
          </a:solidFill>
        </p:spPr>
        <p:txBody>
          <a:bodyPr/>
          <a:lstStyle>
            <a:lvl1pPr marL="0" indent="0">
              <a:lnSpc>
                <a:spcPct val="100000"/>
              </a:lnSpc>
              <a:spcBef>
                <a:spcPts val="600"/>
              </a:spcBef>
              <a:spcAft>
                <a:spcPts val="600"/>
              </a:spcAft>
              <a:buClr>
                <a:srgbClr val="92D050"/>
              </a:buClr>
              <a:buFont typeface="Wingdings" panose="05000000000000000000" pitchFamily="2" charset="2"/>
              <a:buNone/>
              <a:defRPr/>
            </a:lvl1pPr>
            <a:lvl2pPr marL="457200" indent="0">
              <a:lnSpc>
                <a:spcPct val="100000"/>
              </a:lnSpc>
              <a:spcBef>
                <a:spcPts val="600"/>
              </a:spcBef>
              <a:spcAft>
                <a:spcPts val="600"/>
              </a:spcAft>
              <a:buClr>
                <a:srgbClr val="92D050"/>
              </a:buClr>
              <a:buFont typeface="Wingdings" panose="05000000000000000000" pitchFamily="2" charset="2"/>
              <a:buNone/>
              <a:defRPr/>
            </a:lvl2pPr>
            <a:lvl3pPr marL="914400" indent="0">
              <a:lnSpc>
                <a:spcPct val="100000"/>
              </a:lnSpc>
              <a:spcBef>
                <a:spcPts val="600"/>
              </a:spcBef>
              <a:spcAft>
                <a:spcPts val="600"/>
              </a:spcAft>
              <a:buClr>
                <a:srgbClr val="92D050"/>
              </a:buClr>
              <a:buFont typeface="Wingdings" panose="05000000000000000000" pitchFamily="2" charset="2"/>
              <a:buNone/>
              <a:defRPr/>
            </a:lvl3pPr>
            <a:lvl4pPr marL="1371600" indent="0">
              <a:lnSpc>
                <a:spcPct val="100000"/>
              </a:lnSpc>
              <a:spcBef>
                <a:spcPts val="600"/>
              </a:spcBef>
              <a:spcAft>
                <a:spcPts val="600"/>
              </a:spcAft>
              <a:buClr>
                <a:srgbClr val="92D050"/>
              </a:buClr>
              <a:buFont typeface="Wingdings" panose="05000000000000000000" pitchFamily="2" charset="2"/>
              <a:buNone/>
              <a:defRPr/>
            </a:lvl4pPr>
            <a:lvl5pPr marL="1828800" indent="0">
              <a:lnSpc>
                <a:spcPct val="100000"/>
              </a:lnSpc>
              <a:spcBef>
                <a:spcPts val="600"/>
              </a:spcBef>
              <a:spcAft>
                <a:spcPts val="600"/>
              </a:spcAft>
              <a:buClr>
                <a:srgbClr val="92D050"/>
              </a:buClr>
              <a:buFont typeface="Wingdings" panose="05000000000000000000" pitchFamily="2" charset="2"/>
              <a:buNone/>
              <a:defRPr/>
            </a:lvl5pPr>
          </a:lstStyle>
          <a:p>
            <a:pPr lvl="0"/>
            <a:r>
              <a:rPr lang="de-DE" noProof="0" dirty="0" err="1"/>
              <a:t>Στυλ</a:t>
            </a:r>
            <a:r>
              <a:rPr lang="de-DE" noProof="0" dirty="0"/>
              <a:t> </a:t>
            </a:r>
            <a:r>
              <a:rPr lang="de-DE" noProof="0" dirty="0" err="1"/>
              <a:t>κειμένου</a:t>
            </a:r>
            <a:r>
              <a:rPr lang="de-DE" noProof="0" dirty="0"/>
              <a:t> υπ</a:t>
            </a:r>
            <a:r>
              <a:rPr lang="de-DE" noProof="0" dirty="0" err="1"/>
              <a:t>οδείγμ</a:t>
            </a:r>
            <a:r>
              <a:rPr lang="de-DE" noProof="0" dirty="0"/>
              <a:t>ατος</a:t>
            </a:r>
          </a:p>
          <a:p>
            <a:pPr lvl="1"/>
            <a:r>
              <a:rPr lang="de-DE" noProof="0" dirty="0" err="1"/>
              <a:t>Δεύτερο</a:t>
            </a:r>
            <a:r>
              <a:rPr lang="de-DE" noProof="0" dirty="0"/>
              <a:t> επίπ</a:t>
            </a:r>
            <a:r>
              <a:rPr lang="de-DE" noProof="0" dirty="0" err="1"/>
              <a:t>εδο</a:t>
            </a:r>
            <a:endParaRPr lang="de-DE" noProof="0" dirty="0"/>
          </a:p>
          <a:p>
            <a:pPr lvl="2"/>
            <a:r>
              <a:rPr lang="de-DE" noProof="0" dirty="0" err="1"/>
              <a:t>Τρίτο</a:t>
            </a:r>
            <a:r>
              <a:rPr lang="de-DE" noProof="0" dirty="0"/>
              <a:t> επίπ</a:t>
            </a:r>
            <a:r>
              <a:rPr lang="de-DE" noProof="0" dirty="0" err="1"/>
              <a:t>εδο</a:t>
            </a:r>
            <a:endParaRPr lang="de-DE" noProof="0" dirty="0"/>
          </a:p>
          <a:p>
            <a:pPr lvl="3"/>
            <a:r>
              <a:rPr lang="de-DE" noProof="0" dirty="0" err="1"/>
              <a:t>Τέτ</a:t>
            </a:r>
            <a:r>
              <a:rPr lang="de-DE" noProof="0" dirty="0"/>
              <a:t>αρτο επίπεδο</a:t>
            </a:r>
          </a:p>
          <a:p>
            <a:pPr lvl="4"/>
            <a:r>
              <a:rPr lang="de-DE" noProof="0" dirty="0" err="1"/>
              <a:t>Πέμ</a:t>
            </a:r>
            <a:r>
              <a:rPr lang="de-DE" noProof="0" dirty="0"/>
              <a:t>πτο επίπεδο</a:t>
            </a:r>
          </a:p>
        </p:txBody>
      </p:sp>
      <p:sp>
        <p:nvSpPr>
          <p:cNvPr id="4" name="Θέση ημερομηνίας 3">
            <a:extLst>
              <a:ext uri="{FF2B5EF4-FFF2-40B4-BE49-F238E27FC236}">
                <a16:creationId xmlns:a16="http://schemas.microsoft.com/office/drawing/2014/main" id="{3680B6A5-E688-43C9-8AB4-50BAA62B6A9A}"/>
              </a:ext>
            </a:extLst>
          </p:cNvPr>
          <p:cNvSpPr>
            <a:spLocks noGrp="1"/>
          </p:cNvSpPr>
          <p:nvPr>
            <p:ph type="dt" sz="half" idx="10"/>
          </p:nvPr>
        </p:nvSpPr>
        <p:spPr/>
        <p:txBody>
          <a:bodyPr/>
          <a:lstStyle/>
          <a:p>
            <a:fld id="{656F26E1-7269-4BEB-B8F3-2CD5FC586090}" type="datetimeFigureOut">
              <a:rPr lang="de-DE" noProof="0" smtClean="0"/>
              <a:t>14.11.2022</a:t>
            </a:fld>
            <a:endParaRPr lang="de-DE" noProof="0" dirty="0"/>
          </a:p>
        </p:txBody>
      </p:sp>
      <p:sp>
        <p:nvSpPr>
          <p:cNvPr id="5" name="Θέση υποσέλιδου 4">
            <a:extLst>
              <a:ext uri="{FF2B5EF4-FFF2-40B4-BE49-F238E27FC236}">
                <a16:creationId xmlns:a16="http://schemas.microsoft.com/office/drawing/2014/main" id="{9CBB56D0-4E3C-4E0E-AC4E-3F7E8B6D9D38}"/>
              </a:ext>
            </a:extLst>
          </p:cNvPr>
          <p:cNvSpPr>
            <a:spLocks noGrp="1"/>
          </p:cNvSpPr>
          <p:nvPr>
            <p:ph type="ftr" sz="quarter" idx="11"/>
          </p:nvPr>
        </p:nvSpPr>
        <p:spPr/>
        <p:txBody>
          <a:bodyPr/>
          <a:lstStyle/>
          <a:p>
            <a:endParaRPr lang="de-DE" noProof="0" dirty="0"/>
          </a:p>
        </p:txBody>
      </p:sp>
      <p:sp>
        <p:nvSpPr>
          <p:cNvPr id="6" name="Θέση αριθμού διαφάνειας 5">
            <a:extLst>
              <a:ext uri="{FF2B5EF4-FFF2-40B4-BE49-F238E27FC236}">
                <a16:creationId xmlns:a16="http://schemas.microsoft.com/office/drawing/2014/main" id="{5A407311-8513-4AB3-8129-24BEF2EACD35}"/>
              </a:ext>
            </a:extLst>
          </p:cNvPr>
          <p:cNvSpPr>
            <a:spLocks noGrp="1"/>
          </p:cNvSpPr>
          <p:nvPr>
            <p:ph type="sldNum" sz="quarter" idx="12"/>
          </p:nvPr>
        </p:nvSpPr>
        <p:spPr/>
        <p:txBody>
          <a:bodyPr/>
          <a:lstStyle/>
          <a:p>
            <a:fld id="{136D7885-E889-4D13-BFCF-8FE379ADA7D9}" type="slidenum">
              <a:rPr lang="de-DE" noProof="0" smtClean="0"/>
              <a:t>‹#›</a:t>
            </a:fld>
            <a:endParaRPr lang="de-DE" noProof="0" dirty="0"/>
          </a:p>
        </p:txBody>
      </p:sp>
      <p:pic>
        <p:nvPicPr>
          <p:cNvPr id="7" name="image28.jpg">
            <a:extLst>
              <a:ext uri="{FF2B5EF4-FFF2-40B4-BE49-F238E27FC236}">
                <a16:creationId xmlns:a16="http://schemas.microsoft.com/office/drawing/2014/main" id="{3B63FC9E-F58B-4F94-BAAF-0EC41D7B86F9}"/>
              </a:ext>
            </a:extLst>
          </p:cNvPr>
          <p:cNvPicPr/>
          <p:nvPr userDrawn="1"/>
        </p:nvPicPr>
        <p:blipFill rotWithShape="1">
          <a:blip r:embed="rId2"/>
          <a:srcRect r="53850"/>
          <a:stretch/>
        </p:blipFill>
        <p:spPr>
          <a:xfrm>
            <a:off x="11251580" y="6176963"/>
            <a:ext cx="858644" cy="602361"/>
          </a:xfrm>
          <a:prstGeom prst="rect">
            <a:avLst/>
          </a:prstGeom>
          <a:ln/>
        </p:spPr>
      </p:pic>
      <p:sp>
        <p:nvSpPr>
          <p:cNvPr id="10" name="TextBox 9">
            <a:extLst>
              <a:ext uri="{FF2B5EF4-FFF2-40B4-BE49-F238E27FC236}">
                <a16:creationId xmlns:a16="http://schemas.microsoft.com/office/drawing/2014/main" id="{BA19CCD9-49C9-4D26-8BD8-22747F180ED6}"/>
              </a:ext>
            </a:extLst>
          </p:cNvPr>
          <p:cNvSpPr txBox="1"/>
          <p:nvPr userDrawn="1"/>
        </p:nvSpPr>
        <p:spPr>
          <a:xfrm>
            <a:off x="6009968" y="0"/>
            <a:ext cx="6120580" cy="423321"/>
          </a:xfrm>
          <a:prstGeom prst="rect">
            <a:avLst/>
          </a:prstGeom>
          <a:noFill/>
        </p:spPr>
        <p:txBody>
          <a:bodyPr wrap="square">
            <a:spAutoFit/>
          </a:bodyPr>
          <a:lstStyle/>
          <a:p>
            <a:pPr marL="274320" indent="-274320" algn="r">
              <a:lnSpc>
                <a:spcPct val="130000"/>
              </a:lnSpc>
              <a:spcAft>
                <a:spcPts val="2400"/>
              </a:spcAft>
            </a:pPr>
            <a:r>
              <a:rPr lang="de-DE" sz="1800" b="0" kern="0" noProof="0" dirty="0">
                <a:solidFill>
                  <a:srgbClr val="F68121"/>
                </a:solidFill>
                <a:effectLst/>
                <a:latin typeface="Calibri Light" panose="020F0302020204030204" pitchFamily="34" charset="0"/>
                <a:ea typeface="Yu Gothic Light" panose="020B0300000000000000" pitchFamily="34" charset="-128"/>
                <a:cs typeface="Times New Roman" panose="02020603050405020304" pitchFamily="18" charset="0"/>
              </a:rPr>
              <a:t>Wie die Geschichte weitergeht</a:t>
            </a:r>
          </a:p>
        </p:txBody>
      </p:sp>
      <p:sp>
        <p:nvSpPr>
          <p:cNvPr id="11" name="TextBox 10">
            <a:extLst>
              <a:ext uri="{FF2B5EF4-FFF2-40B4-BE49-F238E27FC236}">
                <a16:creationId xmlns:a16="http://schemas.microsoft.com/office/drawing/2014/main" id="{9B1A2547-AB5A-486D-8162-51BBEB677EA9}"/>
              </a:ext>
            </a:extLst>
          </p:cNvPr>
          <p:cNvSpPr txBox="1"/>
          <p:nvPr userDrawn="1"/>
        </p:nvSpPr>
        <p:spPr>
          <a:xfrm>
            <a:off x="13011" y="12069"/>
            <a:ext cx="3568389" cy="369332"/>
          </a:xfrm>
          <a:prstGeom prst="rect">
            <a:avLst/>
          </a:prstGeom>
          <a:solidFill>
            <a:schemeClr val="bg1"/>
          </a:solidFill>
        </p:spPr>
        <p:txBody>
          <a:bodyPr wrap="square">
            <a:spAutoFit/>
          </a:bodyPr>
          <a:lstStyle/>
          <a:p>
            <a:pPr algn="l"/>
            <a:r>
              <a:rPr lang="de-DE" b="0" noProof="0" dirty="0">
                <a:solidFill>
                  <a:srgbClr val="1A7EBA"/>
                </a:solidFill>
                <a:effectLst/>
                <a:latin typeface="+mj-lt"/>
              </a:rPr>
              <a:t>Episode 2 - Tritt aus dem Schatten</a:t>
            </a:r>
          </a:p>
        </p:txBody>
      </p:sp>
    </p:spTree>
    <p:extLst>
      <p:ext uri="{BB962C8B-B14F-4D97-AF65-F5344CB8AC3E}">
        <p14:creationId xmlns:p14="http://schemas.microsoft.com/office/powerpoint/2010/main" val="636333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5D5A3A1-8DCB-4F69-A9A3-C33C7978F5CB}"/>
              </a:ext>
            </a:extLst>
          </p:cNvPr>
          <p:cNvSpPr>
            <a:spLocks noGrp="1"/>
          </p:cNvSpPr>
          <p:nvPr>
            <p:ph type="title"/>
          </p:nvPr>
        </p:nvSpPr>
        <p:spPr/>
        <p:txBody>
          <a:bodyPr/>
          <a:lstStyle>
            <a:lvl1pPr>
              <a:defRPr b="1">
                <a:solidFill>
                  <a:srgbClr val="F68121"/>
                </a:solidFill>
              </a:defRPr>
            </a:lvl1pPr>
          </a:lstStyle>
          <a:p>
            <a:r>
              <a:rPr lang="de-DE" noProof="0" dirty="0" err="1"/>
              <a:t>Κάντε</a:t>
            </a:r>
            <a:r>
              <a:rPr lang="de-DE" noProof="0" dirty="0"/>
              <a:t> </a:t>
            </a:r>
            <a:r>
              <a:rPr lang="de-DE" noProof="0" dirty="0" err="1"/>
              <a:t>κλικ</a:t>
            </a:r>
            <a:r>
              <a:rPr lang="de-DE" noProof="0" dirty="0"/>
              <a:t> </a:t>
            </a:r>
            <a:r>
              <a:rPr lang="de-DE" noProof="0" dirty="0" err="1"/>
              <a:t>γι</a:t>
            </a:r>
            <a:r>
              <a:rPr lang="de-DE" noProof="0" dirty="0"/>
              <a:t>α να επεξεργαστείτε τον τίτλο </a:t>
            </a:r>
          </a:p>
        </p:txBody>
      </p:sp>
      <p:sp>
        <p:nvSpPr>
          <p:cNvPr id="3" name="Θέση περιεχομένου 2">
            <a:extLst>
              <a:ext uri="{FF2B5EF4-FFF2-40B4-BE49-F238E27FC236}">
                <a16:creationId xmlns:a16="http://schemas.microsoft.com/office/drawing/2014/main" id="{A534C63D-070B-4DE5-9B4E-AADE388B3ABB}"/>
              </a:ext>
            </a:extLst>
          </p:cNvPr>
          <p:cNvSpPr>
            <a:spLocks noGrp="1"/>
          </p:cNvSpPr>
          <p:nvPr>
            <p:ph idx="1"/>
          </p:nvPr>
        </p:nvSpPr>
        <p:spPr/>
        <p:txBody>
          <a:bodyPr/>
          <a:lstStyle>
            <a:lvl1pPr marL="228600" indent="-228600">
              <a:lnSpc>
                <a:spcPct val="100000"/>
              </a:lnSpc>
              <a:spcBef>
                <a:spcPts val="600"/>
              </a:spcBef>
              <a:spcAft>
                <a:spcPts val="600"/>
              </a:spcAft>
              <a:buClr>
                <a:srgbClr val="92D050"/>
              </a:buClr>
              <a:buFont typeface="Wingdings" panose="05000000000000000000" pitchFamily="2" charset="2"/>
              <a:buChar char="§"/>
              <a:defRPr/>
            </a:lvl1pPr>
            <a:lvl2pPr marL="685800" indent="-228600">
              <a:lnSpc>
                <a:spcPct val="100000"/>
              </a:lnSpc>
              <a:spcBef>
                <a:spcPts val="600"/>
              </a:spcBef>
              <a:spcAft>
                <a:spcPts val="600"/>
              </a:spcAft>
              <a:buClr>
                <a:srgbClr val="92D050"/>
              </a:buClr>
              <a:buFont typeface="Wingdings" panose="05000000000000000000" pitchFamily="2" charset="2"/>
              <a:buChar char="§"/>
              <a:defRPr/>
            </a:lvl2pPr>
            <a:lvl3pPr marL="1143000" indent="-228600">
              <a:lnSpc>
                <a:spcPct val="100000"/>
              </a:lnSpc>
              <a:spcBef>
                <a:spcPts val="600"/>
              </a:spcBef>
              <a:spcAft>
                <a:spcPts val="600"/>
              </a:spcAft>
              <a:buClr>
                <a:srgbClr val="92D050"/>
              </a:buClr>
              <a:buFont typeface="Wingdings" panose="05000000000000000000" pitchFamily="2" charset="2"/>
              <a:buChar char="§"/>
              <a:defRPr/>
            </a:lvl3pPr>
            <a:lvl4pPr marL="1600200" indent="-228600">
              <a:lnSpc>
                <a:spcPct val="100000"/>
              </a:lnSpc>
              <a:spcBef>
                <a:spcPts val="600"/>
              </a:spcBef>
              <a:spcAft>
                <a:spcPts val="600"/>
              </a:spcAft>
              <a:buClr>
                <a:srgbClr val="92D050"/>
              </a:buClr>
              <a:buFont typeface="Wingdings" panose="05000000000000000000" pitchFamily="2" charset="2"/>
              <a:buChar char="§"/>
              <a:defRPr/>
            </a:lvl4pPr>
            <a:lvl5pPr marL="2057400" indent="-228600">
              <a:lnSpc>
                <a:spcPct val="100000"/>
              </a:lnSpc>
              <a:spcBef>
                <a:spcPts val="600"/>
              </a:spcBef>
              <a:spcAft>
                <a:spcPts val="600"/>
              </a:spcAft>
              <a:buClr>
                <a:srgbClr val="92D050"/>
              </a:buClr>
              <a:buFont typeface="Wingdings" panose="05000000000000000000" pitchFamily="2" charset="2"/>
              <a:buChar char="§"/>
              <a:defRPr/>
            </a:lvl5pPr>
          </a:lstStyle>
          <a:p>
            <a:pPr lvl="0"/>
            <a:r>
              <a:rPr lang="de-DE" noProof="0" dirty="0" err="1"/>
              <a:t>Στυλ</a:t>
            </a:r>
            <a:r>
              <a:rPr lang="de-DE" noProof="0" dirty="0"/>
              <a:t> </a:t>
            </a:r>
            <a:r>
              <a:rPr lang="de-DE" noProof="0" dirty="0" err="1"/>
              <a:t>κειμένου</a:t>
            </a:r>
            <a:r>
              <a:rPr lang="de-DE" noProof="0" dirty="0"/>
              <a:t> υπ</a:t>
            </a:r>
            <a:r>
              <a:rPr lang="de-DE" noProof="0" dirty="0" err="1"/>
              <a:t>οδείγμ</a:t>
            </a:r>
            <a:r>
              <a:rPr lang="de-DE" noProof="0" dirty="0"/>
              <a:t>ατος</a:t>
            </a:r>
          </a:p>
          <a:p>
            <a:pPr lvl="1"/>
            <a:r>
              <a:rPr lang="de-DE" noProof="0" dirty="0" err="1"/>
              <a:t>Δεύτερο</a:t>
            </a:r>
            <a:r>
              <a:rPr lang="de-DE" noProof="0" dirty="0"/>
              <a:t> επίπ</a:t>
            </a:r>
            <a:r>
              <a:rPr lang="de-DE" noProof="0" dirty="0" err="1"/>
              <a:t>εδο</a:t>
            </a:r>
            <a:endParaRPr lang="de-DE" noProof="0" dirty="0"/>
          </a:p>
          <a:p>
            <a:pPr lvl="2"/>
            <a:r>
              <a:rPr lang="de-DE" noProof="0" dirty="0" err="1"/>
              <a:t>Τρίτο</a:t>
            </a:r>
            <a:r>
              <a:rPr lang="de-DE" noProof="0" dirty="0"/>
              <a:t> επίπ</a:t>
            </a:r>
            <a:r>
              <a:rPr lang="de-DE" noProof="0" dirty="0" err="1"/>
              <a:t>εδο</a:t>
            </a:r>
            <a:endParaRPr lang="de-DE" noProof="0" dirty="0"/>
          </a:p>
          <a:p>
            <a:pPr lvl="3"/>
            <a:r>
              <a:rPr lang="de-DE" noProof="0" dirty="0" err="1"/>
              <a:t>Τέτ</a:t>
            </a:r>
            <a:r>
              <a:rPr lang="de-DE" noProof="0" dirty="0"/>
              <a:t>αρτο επίπεδο</a:t>
            </a:r>
          </a:p>
          <a:p>
            <a:pPr lvl="4"/>
            <a:r>
              <a:rPr lang="de-DE" noProof="0" dirty="0" err="1"/>
              <a:t>Πέμ</a:t>
            </a:r>
            <a:r>
              <a:rPr lang="de-DE" noProof="0" dirty="0"/>
              <a:t>πτο επίπεδο</a:t>
            </a:r>
          </a:p>
        </p:txBody>
      </p:sp>
      <p:sp>
        <p:nvSpPr>
          <p:cNvPr id="4" name="Θέση ημερομηνίας 3">
            <a:extLst>
              <a:ext uri="{FF2B5EF4-FFF2-40B4-BE49-F238E27FC236}">
                <a16:creationId xmlns:a16="http://schemas.microsoft.com/office/drawing/2014/main" id="{3680B6A5-E688-43C9-8AB4-50BAA62B6A9A}"/>
              </a:ext>
            </a:extLst>
          </p:cNvPr>
          <p:cNvSpPr>
            <a:spLocks noGrp="1"/>
          </p:cNvSpPr>
          <p:nvPr>
            <p:ph type="dt" sz="half" idx="10"/>
          </p:nvPr>
        </p:nvSpPr>
        <p:spPr/>
        <p:txBody>
          <a:bodyPr/>
          <a:lstStyle/>
          <a:p>
            <a:fld id="{656F26E1-7269-4BEB-B8F3-2CD5FC586090}" type="datetimeFigureOut">
              <a:rPr lang="de-DE" noProof="0" smtClean="0"/>
              <a:t>14.11.2022</a:t>
            </a:fld>
            <a:endParaRPr lang="de-DE" noProof="0" dirty="0"/>
          </a:p>
        </p:txBody>
      </p:sp>
      <p:sp>
        <p:nvSpPr>
          <p:cNvPr id="5" name="Θέση υποσέλιδου 4">
            <a:extLst>
              <a:ext uri="{FF2B5EF4-FFF2-40B4-BE49-F238E27FC236}">
                <a16:creationId xmlns:a16="http://schemas.microsoft.com/office/drawing/2014/main" id="{9CBB56D0-4E3C-4E0E-AC4E-3F7E8B6D9D38}"/>
              </a:ext>
            </a:extLst>
          </p:cNvPr>
          <p:cNvSpPr>
            <a:spLocks noGrp="1"/>
          </p:cNvSpPr>
          <p:nvPr>
            <p:ph type="ftr" sz="quarter" idx="11"/>
          </p:nvPr>
        </p:nvSpPr>
        <p:spPr/>
        <p:txBody>
          <a:bodyPr/>
          <a:lstStyle/>
          <a:p>
            <a:endParaRPr lang="de-DE" noProof="0" dirty="0"/>
          </a:p>
        </p:txBody>
      </p:sp>
      <p:sp>
        <p:nvSpPr>
          <p:cNvPr id="6" name="Θέση αριθμού διαφάνειας 5">
            <a:extLst>
              <a:ext uri="{FF2B5EF4-FFF2-40B4-BE49-F238E27FC236}">
                <a16:creationId xmlns:a16="http://schemas.microsoft.com/office/drawing/2014/main" id="{5A407311-8513-4AB3-8129-24BEF2EACD35}"/>
              </a:ext>
            </a:extLst>
          </p:cNvPr>
          <p:cNvSpPr>
            <a:spLocks noGrp="1"/>
          </p:cNvSpPr>
          <p:nvPr>
            <p:ph type="sldNum" sz="quarter" idx="12"/>
          </p:nvPr>
        </p:nvSpPr>
        <p:spPr/>
        <p:txBody>
          <a:bodyPr/>
          <a:lstStyle/>
          <a:p>
            <a:fld id="{136D7885-E889-4D13-BFCF-8FE379ADA7D9}" type="slidenum">
              <a:rPr lang="de-DE" noProof="0" smtClean="0"/>
              <a:t>‹#›</a:t>
            </a:fld>
            <a:endParaRPr lang="de-DE" noProof="0" dirty="0"/>
          </a:p>
        </p:txBody>
      </p:sp>
      <p:pic>
        <p:nvPicPr>
          <p:cNvPr id="7" name="image28.jpg">
            <a:extLst>
              <a:ext uri="{FF2B5EF4-FFF2-40B4-BE49-F238E27FC236}">
                <a16:creationId xmlns:a16="http://schemas.microsoft.com/office/drawing/2014/main" id="{3B63FC9E-F58B-4F94-BAAF-0EC41D7B86F9}"/>
              </a:ext>
            </a:extLst>
          </p:cNvPr>
          <p:cNvPicPr/>
          <p:nvPr userDrawn="1"/>
        </p:nvPicPr>
        <p:blipFill rotWithShape="1">
          <a:blip r:embed="rId2"/>
          <a:srcRect r="53850"/>
          <a:stretch/>
        </p:blipFill>
        <p:spPr>
          <a:xfrm>
            <a:off x="11251580" y="6176963"/>
            <a:ext cx="858644" cy="602361"/>
          </a:xfrm>
          <a:prstGeom prst="rect">
            <a:avLst/>
          </a:prstGeom>
          <a:ln/>
        </p:spPr>
      </p:pic>
      <p:sp>
        <p:nvSpPr>
          <p:cNvPr id="11" name="Rectangle 3" hidden="1">
            <a:extLst>
              <a:ext uri="{FF2B5EF4-FFF2-40B4-BE49-F238E27FC236}">
                <a16:creationId xmlns:a16="http://schemas.microsoft.com/office/drawing/2014/main" id="{8E2A031B-2C1C-40CD-90F9-2F059A534632}"/>
              </a:ext>
            </a:extLst>
          </p:cNvPr>
          <p:cNvSpPr>
            <a:spLocks noChangeArrowheads="1"/>
          </p:cNvSpPr>
          <p:nvPr/>
        </p:nvSpPr>
        <p:spPr bwMode="auto">
          <a:xfrm>
            <a:off x="723590" y="410376"/>
            <a:ext cx="11163610" cy="70532"/>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6576" tIns="36576" rIns="36576" bIns="36576" numCol="1" anchor="t" anchorCtr="0" compatLnSpc="1">
            <a:prstTxWarp prst="textNoShape">
              <a:avLst/>
            </a:prstTxWarp>
          </a:bodyPr>
          <a:lstStyle/>
          <a:p>
            <a:endParaRPr lang="el-GR"/>
          </a:p>
        </p:txBody>
      </p:sp>
      <p:sp>
        <p:nvSpPr>
          <p:cNvPr id="12" name="TextBox 11">
            <a:extLst>
              <a:ext uri="{FF2B5EF4-FFF2-40B4-BE49-F238E27FC236}">
                <a16:creationId xmlns:a16="http://schemas.microsoft.com/office/drawing/2014/main" id="{CE040162-355B-439A-9FD9-B833289CD015}"/>
              </a:ext>
            </a:extLst>
          </p:cNvPr>
          <p:cNvSpPr txBox="1"/>
          <p:nvPr userDrawn="1"/>
        </p:nvSpPr>
        <p:spPr>
          <a:xfrm>
            <a:off x="13011" y="12069"/>
            <a:ext cx="3568389" cy="369332"/>
          </a:xfrm>
          <a:prstGeom prst="rect">
            <a:avLst/>
          </a:prstGeom>
          <a:solidFill>
            <a:schemeClr val="bg1"/>
          </a:solidFill>
        </p:spPr>
        <p:txBody>
          <a:bodyPr wrap="square">
            <a:spAutoFit/>
          </a:bodyPr>
          <a:lstStyle/>
          <a:p>
            <a:pPr algn="l"/>
            <a:r>
              <a:rPr lang="de-DE" b="0" noProof="0" dirty="0">
                <a:solidFill>
                  <a:srgbClr val="1A7EBA"/>
                </a:solidFill>
                <a:effectLst/>
                <a:latin typeface="+mj-lt"/>
              </a:rPr>
              <a:t>Episode 2 - Tritt aus dem Schatten</a:t>
            </a:r>
          </a:p>
        </p:txBody>
      </p:sp>
    </p:spTree>
    <p:extLst>
      <p:ext uri="{BB962C8B-B14F-4D97-AF65-F5344CB8AC3E}">
        <p14:creationId xmlns:p14="http://schemas.microsoft.com/office/powerpoint/2010/main" val="929321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7F46B6C-2352-4CB1-8334-31516C4DC588}"/>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3D6A3993-2FD9-4A63-B8C1-5EFB964120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6D30551B-0776-4F74-9F5C-8806A0B9F168}"/>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83E10B84-1894-490C-9EBF-55CC01676879}"/>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8E68096-FB8B-4E59-8DD2-9F6647168B6E}"/>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1276405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A936FD3-F260-4635-A350-A0085EAC482A}"/>
              </a:ext>
            </a:extLst>
          </p:cNvPr>
          <p:cNvSpPr>
            <a:spLocks noGrp="1"/>
          </p:cNvSpPr>
          <p:nvPr>
            <p:ph type="title"/>
          </p:nvPr>
        </p:nvSpPr>
        <p:spPr/>
        <p:txBody>
          <a:bodyPr>
            <a:normAutofit/>
          </a:bodyPr>
          <a:lstStyle>
            <a:lvl1pPr>
              <a:defRPr lang="el-GR" sz="4400" b="1" kern="1200" dirty="0">
                <a:solidFill>
                  <a:srgbClr val="F68121"/>
                </a:solidFill>
                <a:latin typeface="+mj-lt"/>
                <a:ea typeface="+mj-ea"/>
                <a:cs typeface="+mj-cs"/>
              </a:defRPr>
            </a:lvl1pPr>
          </a:lstStyle>
          <a:p>
            <a:r>
              <a:rPr lang="de-DE" noProof="0" dirty="0" err="1"/>
              <a:t>Κάντε</a:t>
            </a:r>
            <a:r>
              <a:rPr lang="de-DE" noProof="0" dirty="0"/>
              <a:t> </a:t>
            </a:r>
            <a:r>
              <a:rPr lang="de-DE" noProof="0" dirty="0" err="1"/>
              <a:t>κλικ</a:t>
            </a:r>
            <a:r>
              <a:rPr lang="de-DE" noProof="0" dirty="0"/>
              <a:t> </a:t>
            </a:r>
            <a:r>
              <a:rPr lang="de-DE" noProof="0" dirty="0" err="1"/>
              <a:t>γι</a:t>
            </a:r>
            <a:r>
              <a:rPr lang="de-DE" noProof="0" dirty="0"/>
              <a:t>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E7409BE2-7247-4796-91A1-2385930C1F71}"/>
              </a:ext>
            </a:extLst>
          </p:cNvPr>
          <p:cNvSpPr>
            <a:spLocks noGrp="1"/>
          </p:cNvSpPr>
          <p:nvPr>
            <p:ph sz="half" idx="1"/>
          </p:nvPr>
        </p:nvSpPr>
        <p:spPr>
          <a:xfrm>
            <a:off x="838200" y="1825625"/>
            <a:ext cx="5181600" cy="4351338"/>
          </a:xfrm>
        </p:spPr>
        <p:txBody>
          <a:bodyPr/>
          <a:lstStyle>
            <a:lvl1pPr marL="228600" indent="-228600">
              <a:buClr>
                <a:srgbClr val="80C141"/>
              </a:buClr>
              <a:buFont typeface="Wingdings" panose="05000000000000000000" pitchFamily="2" charset="2"/>
              <a:buChar char="§"/>
              <a:defRPr/>
            </a:lvl1pPr>
            <a:lvl2pPr marL="685800" indent="-228600">
              <a:buClr>
                <a:srgbClr val="1A7EBA"/>
              </a:buClr>
              <a:buFont typeface="Wingdings" panose="05000000000000000000" pitchFamily="2" charset="2"/>
              <a:buChar char="§"/>
              <a:defRPr sz="2800"/>
            </a:lvl2pPr>
            <a:lvl3pPr marL="1143000" indent="-228600">
              <a:buClr>
                <a:srgbClr val="80C141"/>
              </a:buClr>
              <a:buFont typeface="Wingdings" panose="05000000000000000000" pitchFamily="2" charset="2"/>
              <a:buChar char="§"/>
              <a:defRPr/>
            </a:lvl3pPr>
            <a:lvl4pPr marL="1600200" indent="-228600">
              <a:buClr>
                <a:srgbClr val="80C141"/>
              </a:buClr>
              <a:buFont typeface="Wingdings" panose="05000000000000000000" pitchFamily="2" charset="2"/>
              <a:buChar char="§"/>
              <a:defRPr/>
            </a:lvl4pPr>
            <a:lvl5pPr marL="2057400" indent="-228600">
              <a:buClr>
                <a:srgbClr val="80C141"/>
              </a:buClr>
              <a:buFont typeface="Wingdings" panose="05000000000000000000" pitchFamily="2" charset="2"/>
              <a:buChar char="§"/>
              <a:defRPr/>
            </a:lvl5pPr>
          </a:lstStyle>
          <a:p>
            <a:pPr lvl="0"/>
            <a:r>
              <a:rPr lang="de-DE" noProof="0" dirty="0" err="1"/>
              <a:t>Στυλ</a:t>
            </a:r>
            <a:r>
              <a:rPr lang="de-DE" noProof="0" dirty="0"/>
              <a:t> </a:t>
            </a:r>
            <a:r>
              <a:rPr lang="de-DE" noProof="0" dirty="0" err="1"/>
              <a:t>κειμένου</a:t>
            </a:r>
            <a:r>
              <a:rPr lang="de-DE" noProof="0" dirty="0"/>
              <a:t> υπ</a:t>
            </a:r>
            <a:r>
              <a:rPr lang="de-DE" noProof="0" dirty="0" err="1"/>
              <a:t>οδείγμ</a:t>
            </a:r>
            <a:r>
              <a:rPr lang="de-DE" noProof="0" dirty="0"/>
              <a:t>ατος</a:t>
            </a:r>
          </a:p>
          <a:p>
            <a:pPr lvl="1"/>
            <a:r>
              <a:rPr lang="de-DE" noProof="0" dirty="0" err="1"/>
              <a:t>Δεύτερο</a:t>
            </a:r>
            <a:r>
              <a:rPr lang="de-DE" noProof="0" dirty="0"/>
              <a:t> επίπ</a:t>
            </a:r>
            <a:r>
              <a:rPr lang="de-DE" noProof="0" dirty="0" err="1"/>
              <a:t>εδο</a:t>
            </a:r>
            <a:endParaRPr lang="de-DE" noProof="0" dirty="0"/>
          </a:p>
          <a:p>
            <a:pPr lvl="2"/>
            <a:r>
              <a:rPr lang="de-DE" noProof="0" dirty="0" err="1"/>
              <a:t>Τρίτο</a:t>
            </a:r>
            <a:r>
              <a:rPr lang="de-DE" noProof="0" dirty="0"/>
              <a:t> επίπ</a:t>
            </a:r>
            <a:r>
              <a:rPr lang="de-DE" noProof="0" dirty="0" err="1"/>
              <a:t>εδο</a:t>
            </a:r>
            <a:endParaRPr lang="de-DE" noProof="0" dirty="0"/>
          </a:p>
          <a:p>
            <a:pPr lvl="3"/>
            <a:r>
              <a:rPr lang="de-DE" noProof="0" dirty="0" err="1"/>
              <a:t>Τέτ</a:t>
            </a:r>
            <a:r>
              <a:rPr lang="de-DE" noProof="0" dirty="0"/>
              <a:t>αρτο επίπεδο</a:t>
            </a:r>
          </a:p>
          <a:p>
            <a:pPr lvl="4"/>
            <a:r>
              <a:rPr lang="de-DE" noProof="0" dirty="0" err="1"/>
              <a:t>Πέμ</a:t>
            </a:r>
            <a:r>
              <a:rPr lang="de-DE" noProof="0" dirty="0"/>
              <a:t>πτο επίπεδο</a:t>
            </a:r>
          </a:p>
        </p:txBody>
      </p:sp>
      <p:sp>
        <p:nvSpPr>
          <p:cNvPr id="4" name="Θέση περιεχομένου 3">
            <a:extLst>
              <a:ext uri="{FF2B5EF4-FFF2-40B4-BE49-F238E27FC236}">
                <a16:creationId xmlns:a16="http://schemas.microsoft.com/office/drawing/2014/main" id="{4346C2E3-D65F-42BB-8BF4-2B3F8E7958E2}"/>
              </a:ext>
            </a:extLst>
          </p:cNvPr>
          <p:cNvSpPr>
            <a:spLocks noGrp="1"/>
          </p:cNvSpPr>
          <p:nvPr>
            <p:ph sz="half" idx="2"/>
          </p:nvPr>
        </p:nvSpPr>
        <p:spPr>
          <a:xfrm>
            <a:off x="6172200" y="1825625"/>
            <a:ext cx="5181600" cy="4351338"/>
          </a:xfrm>
        </p:spPr>
        <p:txBody>
          <a:bodyPr/>
          <a:lstStyle>
            <a:lvl1pPr marL="228600" indent="-228600">
              <a:buClr>
                <a:srgbClr val="80C141"/>
              </a:buClr>
              <a:buFont typeface="Wingdings" panose="05000000000000000000" pitchFamily="2" charset="2"/>
              <a:buChar char="§"/>
              <a:defRPr/>
            </a:lvl1pPr>
            <a:lvl2pPr marL="685800" indent="-228600">
              <a:buClr>
                <a:srgbClr val="1A7EBA"/>
              </a:buClr>
              <a:buFont typeface="Wingdings" panose="05000000000000000000" pitchFamily="2" charset="2"/>
              <a:buChar char="§"/>
              <a:defRPr sz="2800"/>
            </a:lvl2pPr>
            <a:lvl3pPr marL="1143000" indent="-228600">
              <a:buClr>
                <a:srgbClr val="80C141"/>
              </a:buClr>
              <a:buFont typeface="Wingdings" panose="05000000000000000000" pitchFamily="2" charset="2"/>
              <a:buChar char="§"/>
              <a:defRPr/>
            </a:lvl3pPr>
            <a:lvl4pPr marL="1600200" indent="-228600">
              <a:buClr>
                <a:srgbClr val="80C141"/>
              </a:buClr>
              <a:buFont typeface="Wingdings" panose="05000000000000000000" pitchFamily="2" charset="2"/>
              <a:buChar char="§"/>
              <a:defRPr/>
            </a:lvl4pPr>
            <a:lvl5pPr marL="2057400" indent="-228600">
              <a:buClr>
                <a:srgbClr val="80C141"/>
              </a:buClr>
              <a:buFont typeface="Wingdings" panose="05000000000000000000" pitchFamily="2" charset="2"/>
              <a:buChar char="§"/>
              <a:defRPr/>
            </a:lvl5pPr>
          </a:lstStyle>
          <a:p>
            <a:pPr lvl="0"/>
            <a:r>
              <a:rPr lang="de-DE" noProof="0" dirty="0" err="1"/>
              <a:t>Στυλ</a:t>
            </a:r>
            <a:r>
              <a:rPr lang="de-DE" noProof="0" dirty="0"/>
              <a:t> </a:t>
            </a:r>
            <a:r>
              <a:rPr lang="de-DE" noProof="0" dirty="0" err="1"/>
              <a:t>κειμένου</a:t>
            </a:r>
            <a:r>
              <a:rPr lang="de-DE" noProof="0" dirty="0"/>
              <a:t> υπ</a:t>
            </a:r>
            <a:r>
              <a:rPr lang="de-DE" noProof="0" dirty="0" err="1"/>
              <a:t>οδείγμ</a:t>
            </a:r>
            <a:r>
              <a:rPr lang="de-DE" noProof="0" dirty="0"/>
              <a:t>ατος</a:t>
            </a:r>
          </a:p>
          <a:p>
            <a:pPr lvl="1"/>
            <a:r>
              <a:rPr lang="de-DE" noProof="0" dirty="0" err="1"/>
              <a:t>Δεύτερο</a:t>
            </a:r>
            <a:r>
              <a:rPr lang="de-DE" noProof="0" dirty="0"/>
              <a:t> επίπ</a:t>
            </a:r>
            <a:r>
              <a:rPr lang="de-DE" noProof="0" dirty="0" err="1"/>
              <a:t>εδο</a:t>
            </a:r>
            <a:endParaRPr lang="de-DE" noProof="0" dirty="0"/>
          </a:p>
          <a:p>
            <a:pPr lvl="2"/>
            <a:r>
              <a:rPr lang="de-DE" noProof="0" dirty="0" err="1"/>
              <a:t>Τρίτο</a:t>
            </a:r>
            <a:r>
              <a:rPr lang="de-DE" noProof="0" dirty="0"/>
              <a:t> επίπ</a:t>
            </a:r>
            <a:r>
              <a:rPr lang="de-DE" noProof="0" dirty="0" err="1"/>
              <a:t>εδο</a:t>
            </a:r>
            <a:endParaRPr lang="de-DE" noProof="0" dirty="0"/>
          </a:p>
          <a:p>
            <a:pPr lvl="3"/>
            <a:r>
              <a:rPr lang="de-DE" noProof="0" dirty="0" err="1"/>
              <a:t>Τέτ</a:t>
            </a:r>
            <a:r>
              <a:rPr lang="de-DE" noProof="0" dirty="0"/>
              <a:t>αρτο επίπεδο</a:t>
            </a:r>
          </a:p>
          <a:p>
            <a:pPr lvl="4"/>
            <a:r>
              <a:rPr lang="de-DE" noProof="0" dirty="0" err="1"/>
              <a:t>Πέμ</a:t>
            </a:r>
            <a:r>
              <a:rPr lang="de-DE" noProof="0" dirty="0"/>
              <a:t>πτο επίπεδο</a:t>
            </a:r>
          </a:p>
        </p:txBody>
      </p:sp>
      <p:sp>
        <p:nvSpPr>
          <p:cNvPr id="5" name="Θέση ημερομηνίας 4">
            <a:extLst>
              <a:ext uri="{FF2B5EF4-FFF2-40B4-BE49-F238E27FC236}">
                <a16:creationId xmlns:a16="http://schemas.microsoft.com/office/drawing/2014/main" id="{8B36BC90-3BEB-42D5-99CA-4BA1645A4BCB}"/>
              </a:ext>
            </a:extLst>
          </p:cNvPr>
          <p:cNvSpPr>
            <a:spLocks noGrp="1"/>
          </p:cNvSpPr>
          <p:nvPr>
            <p:ph type="dt" sz="half" idx="10"/>
          </p:nvPr>
        </p:nvSpPr>
        <p:spPr/>
        <p:txBody>
          <a:bodyPr/>
          <a:lstStyle/>
          <a:p>
            <a:fld id="{656F26E1-7269-4BEB-B8F3-2CD5FC586090}" type="datetimeFigureOut">
              <a:rPr lang="de-DE" noProof="0" smtClean="0"/>
              <a:t>14.11.2022</a:t>
            </a:fld>
            <a:endParaRPr lang="de-DE" noProof="0" dirty="0"/>
          </a:p>
        </p:txBody>
      </p:sp>
      <p:sp>
        <p:nvSpPr>
          <p:cNvPr id="6" name="Θέση υποσέλιδου 5">
            <a:extLst>
              <a:ext uri="{FF2B5EF4-FFF2-40B4-BE49-F238E27FC236}">
                <a16:creationId xmlns:a16="http://schemas.microsoft.com/office/drawing/2014/main" id="{7CCCAE44-8DAB-49EB-B97D-37EBCB1F8CC6}"/>
              </a:ext>
            </a:extLst>
          </p:cNvPr>
          <p:cNvSpPr>
            <a:spLocks noGrp="1"/>
          </p:cNvSpPr>
          <p:nvPr>
            <p:ph type="ftr" sz="quarter" idx="11"/>
          </p:nvPr>
        </p:nvSpPr>
        <p:spPr/>
        <p:txBody>
          <a:bodyPr/>
          <a:lstStyle/>
          <a:p>
            <a:endParaRPr lang="de-DE" noProof="0" dirty="0"/>
          </a:p>
        </p:txBody>
      </p:sp>
      <p:sp>
        <p:nvSpPr>
          <p:cNvPr id="7" name="Θέση αριθμού διαφάνειας 6">
            <a:extLst>
              <a:ext uri="{FF2B5EF4-FFF2-40B4-BE49-F238E27FC236}">
                <a16:creationId xmlns:a16="http://schemas.microsoft.com/office/drawing/2014/main" id="{93A6EED3-1288-42AC-BB79-B132D2051D1A}"/>
              </a:ext>
            </a:extLst>
          </p:cNvPr>
          <p:cNvSpPr>
            <a:spLocks noGrp="1"/>
          </p:cNvSpPr>
          <p:nvPr>
            <p:ph type="sldNum" sz="quarter" idx="12"/>
          </p:nvPr>
        </p:nvSpPr>
        <p:spPr/>
        <p:txBody>
          <a:bodyPr/>
          <a:lstStyle/>
          <a:p>
            <a:fld id="{136D7885-E889-4D13-BFCF-8FE379ADA7D9}" type="slidenum">
              <a:rPr lang="de-DE" noProof="0" smtClean="0"/>
              <a:t>‹#›</a:t>
            </a:fld>
            <a:endParaRPr lang="de-DE" noProof="0" dirty="0"/>
          </a:p>
        </p:txBody>
      </p:sp>
      <p:grpSp>
        <p:nvGrpSpPr>
          <p:cNvPr id="8" name="Group 2">
            <a:extLst>
              <a:ext uri="{FF2B5EF4-FFF2-40B4-BE49-F238E27FC236}">
                <a16:creationId xmlns:a16="http://schemas.microsoft.com/office/drawing/2014/main" id="{2D9E6128-5EB7-4D97-B785-8CECAD1FBC70}"/>
              </a:ext>
            </a:extLst>
          </p:cNvPr>
          <p:cNvGrpSpPr>
            <a:grpSpLocks/>
          </p:cNvGrpSpPr>
          <p:nvPr userDrawn="1"/>
        </p:nvGrpSpPr>
        <p:grpSpPr bwMode="auto">
          <a:xfrm>
            <a:off x="723590" y="410368"/>
            <a:ext cx="11163610" cy="1096963"/>
            <a:chOff x="106688099" y="105404054"/>
            <a:chExt cx="5843219" cy="30109854"/>
          </a:xfrm>
        </p:grpSpPr>
        <p:sp>
          <p:nvSpPr>
            <p:cNvPr id="9" name="Rectangle 3" hidden="1">
              <a:extLst>
                <a:ext uri="{FF2B5EF4-FFF2-40B4-BE49-F238E27FC236}">
                  <a16:creationId xmlns:a16="http://schemas.microsoft.com/office/drawing/2014/main" id="{4D9B8417-ED5E-4D19-9051-8DA86C56A6E8}"/>
                </a:ext>
              </a:extLst>
            </p:cNvPr>
            <p:cNvSpPr>
              <a:spLocks noChangeArrowheads="1"/>
            </p:cNvSpPr>
            <p:nvPr/>
          </p:nvSpPr>
          <p:spPr bwMode="auto">
            <a:xfrm>
              <a:off x="106688099" y="105404054"/>
              <a:ext cx="5843219" cy="1935985"/>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6576" tIns="36576" rIns="36576" bIns="36576" numCol="1" anchor="t" anchorCtr="0" compatLnSpc="1">
              <a:prstTxWarp prst="textNoShape">
                <a:avLst/>
              </a:prstTxWarp>
            </a:bodyPr>
            <a:lstStyle/>
            <a:p>
              <a:endParaRPr lang="de-DE" noProof="0" dirty="0"/>
            </a:p>
          </p:txBody>
        </p:sp>
        <p:sp>
          <p:nvSpPr>
            <p:cNvPr id="10" name="Oval 4">
              <a:extLst>
                <a:ext uri="{FF2B5EF4-FFF2-40B4-BE49-F238E27FC236}">
                  <a16:creationId xmlns:a16="http://schemas.microsoft.com/office/drawing/2014/main" id="{1B41188E-F32A-4AB9-8B30-00A3D45F3A42}"/>
                </a:ext>
              </a:extLst>
            </p:cNvPr>
            <p:cNvSpPr>
              <a:spLocks noChangeArrowheads="1"/>
            </p:cNvSpPr>
            <p:nvPr/>
          </p:nvSpPr>
          <p:spPr bwMode="auto">
            <a:xfrm>
              <a:off x="106749298" y="134647253"/>
              <a:ext cx="5583971" cy="866655"/>
            </a:xfrm>
            <a:prstGeom prst="ellipse">
              <a:avLst/>
            </a:prstGeom>
            <a:solidFill>
              <a:srgbClr val="7FC241"/>
            </a:solidFill>
            <a:ln>
              <a:noFill/>
            </a:ln>
            <a:effectLst/>
            <a:extLst>
              <a:ext uri="{91240B29-F687-4F45-9708-019B960494DF}">
                <a14:hiddenLine xmlns:a14="http://schemas.microsoft.com/office/drawing/2010/main" w="0" algn="in">
                  <a:solidFill>
                    <a:srgbClr val="7FC241"/>
                  </a:solidFill>
                  <a:round/>
                  <a:headEnd/>
                  <a:tailEnd/>
                </a14:hiddenLine>
              </a:ext>
              <a:ext uri="{AF507438-7753-43E0-B8FC-AC1667EBCBE1}">
                <a14:hiddenEffects xmlns:a14="http://schemas.microsoft.com/office/drawing/2010/main">
                  <a:effectLst>
                    <a:outerShdw dist="35921" dir="2700000" algn="ctr" rotWithShape="0">
                      <a:srgbClr val="FF9900"/>
                    </a:outerShdw>
                  </a:effectLst>
                </a14:hiddenEffects>
              </a:ext>
            </a:extLst>
          </p:spPr>
          <p:txBody>
            <a:bodyPr vert="horz" wrap="square" lIns="36576" tIns="36576" rIns="36576" bIns="36576" numCol="1" anchor="t" anchorCtr="0" compatLnSpc="1">
              <a:prstTxWarp prst="textNoShape">
                <a:avLst/>
              </a:prstTxWarp>
            </a:bodyPr>
            <a:lstStyle/>
            <a:p>
              <a:endParaRPr lang="de-DE" noProof="0" dirty="0"/>
            </a:p>
          </p:txBody>
        </p:sp>
      </p:grpSp>
      <p:sp>
        <p:nvSpPr>
          <p:cNvPr id="11" name="TextBox 10">
            <a:extLst>
              <a:ext uri="{FF2B5EF4-FFF2-40B4-BE49-F238E27FC236}">
                <a16:creationId xmlns:a16="http://schemas.microsoft.com/office/drawing/2014/main" id="{8124B7F4-4EAD-477B-AD46-F7DE8979E8AC}"/>
              </a:ext>
            </a:extLst>
          </p:cNvPr>
          <p:cNvSpPr txBox="1"/>
          <p:nvPr userDrawn="1"/>
        </p:nvSpPr>
        <p:spPr>
          <a:xfrm>
            <a:off x="13011" y="12069"/>
            <a:ext cx="3568389" cy="369332"/>
          </a:xfrm>
          <a:prstGeom prst="rect">
            <a:avLst/>
          </a:prstGeom>
          <a:solidFill>
            <a:schemeClr val="bg1"/>
          </a:solidFill>
        </p:spPr>
        <p:txBody>
          <a:bodyPr wrap="square">
            <a:spAutoFit/>
          </a:bodyPr>
          <a:lstStyle/>
          <a:p>
            <a:pPr algn="l"/>
            <a:r>
              <a:rPr lang="de-DE" b="0" noProof="0" dirty="0">
                <a:solidFill>
                  <a:srgbClr val="1A7EBA"/>
                </a:solidFill>
                <a:effectLst/>
                <a:latin typeface="+mj-lt"/>
              </a:rPr>
              <a:t>Episode 2 - Tritt aus dem Schatten</a:t>
            </a:r>
          </a:p>
        </p:txBody>
      </p:sp>
    </p:spTree>
    <p:extLst>
      <p:ext uri="{BB962C8B-B14F-4D97-AF65-F5344CB8AC3E}">
        <p14:creationId xmlns:p14="http://schemas.microsoft.com/office/powerpoint/2010/main" val="1565101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5441CEE-BFDE-4476-9A20-5B33C93AEED7}"/>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A6FBA56A-15D0-439B-A2B2-47FEAA203F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15BFD2A7-ADF2-473C-8D5C-BAF961246257}"/>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3B28F683-2AD7-4454-BB90-E00ED1D18B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20843B6F-7128-4B94-977A-240070F66F53}"/>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F111CB79-F7AF-4921-ADEC-AD7ADCAAF1F5}"/>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8" name="Θέση υποσέλιδου 7">
            <a:extLst>
              <a:ext uri="{FF2B5EF4-FFF2-40B4-BE49-F238E27FC236}">
                <a16:creationId xmlns:a16="http://schemas.microsoft.com/office/drawing/2014/main" id="{0A8A5114-393E-4FF0-ADFD-5C7D9CFE5DC7}"/>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F66B026C-C378-4ECD-BF4C-AF32722C7671}"/>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589640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2BF02BB-5BDE-40D9-B44A-62ACFB2EFEE6}"/>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E24C7629-4D26-4F6F-8932-48738AC5B341}"/>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4" name="Θέση υποσέλιδου 3">
            <a:extLst>
              <a:ext uri="{FF2B5EF4-FFF2-40B4-BE49-F238E27FC236}">
                <a16:creationId xmlns:a16="http://schemas.microsoft.com/office/drawing/2014/main" id="{7FB86711-43E0-49BE-AF35-4CFF332D2885}"/>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B67CCCEC-985B-48E8-9109-9539788D796C}"/>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42916203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3D433F36-C3FA-4B44-91F7-14FAE8EBBE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916D1CA1-D3D2-4A59-ADD8-DE1658A836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B7665388-848B-4A7A-9D26-90D281D05C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05199BFD-A677-4751-BA76-3978797584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B725F6A4-3F45-43AA-95DA-E3649AA96A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D7885-E889-4D13-BFCF-8FE379ADA7D9}" type="slidenum">
              <a:rPr lang="el-GR" smtClean="0"/>
              <a:t>‹#›</a:t>
            </a:fld>
            <a:endParaRPr lang="el-GR"/>
          </a:p>
        </p:txBody>
      </p:sp>
    </p:spTree>
    <p:extLst>
      <p:ext uri="{BB962C8B-B14F-4D97-AF65-F5344CB8AC3E}">
        <p14:creationId xmlns:p14="http://schemas.microsoft.com/office/powerpoint/2010/main" val="24469441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62" r:id="rId4"/>
    <p:sldLayoutId id="214748366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8.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8.svg"/></Relationships>
</file>

<file path=ppt/slides/_rels/slide1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1.svg"/><Relationship Id="rId7" Type="http://schemas.openxmlformats.org/officeDocument/2006/relationships/diagramColors" Target="../diagrams/colors1.xml"/><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24.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32.jpeg"/><Relationship Id="rId7" Type="http://schemas.openxmlformats.org/officeDocument/2006/relationships/image" Target="../media/image17.pn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34.jpe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18.sv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9.jpe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5.jpeg"/><Relationship Id="rId7" Type="http://schemas.openxmlformats.org/officeDocument/2006/relationships/image" Target="../media/image27.png"/><Relationship Id="rId12" Type="http://schemas.openxmlformats.org/officeDocument/2006/relationships/image" Target="../media/image18.sv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38.jpeg"/><Relationship Id="rId11" Type="http://schemas.openxmlformats.org/officeDocument/2006/relationships/image" Target="../media/image17.png"/><Relationship Id="rId5" Type="http://schemas.openxmlformats.org/officeDocument/2006/relationships/image" Target="../media/image37.jpeg"/><Relationship Id="rId10" Type="http://schemas.openxmlformats.org/officeDocument/2006/relationships/image" Target="../media/image28.png"/><Relationship Id="rId4" Type="http://schemas.openxmlformats.org/officeDocument/2006/relationships/image" Target="../media/image36.jpeg"/><Relationship Id="rId9"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18.svg"/><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s://www.bmbwf.gv.at/Themen/schule/gd/meilensteine.html"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parlament.gv.at/PERK/PARL/DEM/ENTW/" TargetMode="External"/><Relationship Id="rId2" Type="http://schemas.openxmlformats.org/officeDocument/2006/relationships/hyperlink" Target="https://de.wikipedia.org/wiki/Liste_der_Staaten_nach_Einf%C3%BChrungsjahr_des_Frauenwahlrechts" TargetMode="External"/><Relationship Id="rId1" Type="http://schemas.openxmlformats.org/officeDocument/2006/relationships/slideLayout" Target="../slideLayouts/slideLayout2.xml"/><Relationship Id="rId5" Type="http://schemas.openxmlformats.org/officeDocument/2006/relationships/hyperlink" Target="https://www.mediathek.at/der-erste-weltkrieg/der-erste-weltkrieg-ausgabe-1/oesterreich-ungarn-1914/wiener-leben/" TargetMode="External"/><Relationship Id="rId4" Type="http://schemas.openxmlformats.org/officeDocument/2006/relationships/hyperlink" Target="https://www.parlament.gv.at/PAKT/PR/JAHR_2008/PK0206/index.shtml" TargetMode="External"/></Relationships>
</file>

<file path=ppt/slides/_rels/slide34.xml.rels><?xml version="1.0" encoding="UTF-8" standalone="yes"?>
<Relationships xmlns="http://schemas.openxmlformats.org/package/2006/relationships"><Relationship Id="rId8" Type="http://schemas.openxmlformats.org/officeDocument/2006/relationships/hyperlink" Target="https://www.onb.ac.at/forschung/ariadne-frauendokumentation/frauen-waehlet/frauen-fordern-das-wahlrecht-1848-bis-1918/heraus-mit-dem-frauenwahlrecht" TargetMode="External"/><Relationship Id="rId3" Type="http://schemas.openxmlformats.org/officeDocument/2006/relationships/hyperlink" Target="https://www.fembio.org/biographie.php/frau/biographie/adelheid-popp/" TargetMode="External"/><Relationship Id="rId7" Type="http://schemas.openxmlformats.org/officeDocument/2006/relationships/hyperlink" Target="https://www.onb.ac.at/forschung/ariadne-frauendokumentation/frauen-waehlet" TargetMode="External"/><Relationship Id="rId2" Type="http://schemas.openxmlformats.org/officeDocument/2006/relationships/hyperlink" Target="https://www.zeitklicks.de/kaiserzeit/zeitklicks/zeit/54/4/viel-arbeit-und-wenig-brot-das-leben-als-dienstmaedchen/" TargetMode="External"/><Relationship Id="rId1" Type="http://schemas.openxmlformats.org/officeDocument/2006/relationships/slideLayout" Target="../slideLayouts/slideLayout2.xml"/><Relationship Id="rId6" Type="http://schemas.openxmlformats.org/officeDocument/2006/relationships/hyperlink" Target="https://frauenmachengeschichte.at/frauenwahlrecht/" TargetMode="External"/><Relationship Id="rId5" Type="http://schemas.openxmlformats.org/officeDocument/2006/relationships/hyperlink" Target="https://de.m.wikipedia.org/wiki/Datei:Lesser_Ury_Im_Cafe_Bauer_1898.JPG" TargetMode="External"/><Relationship Id="rId4" Type="http://schemas.openxmlformats.org/officeDocument/2006/relationships/hyperlink" Target="https://ww1.habsburger.net/de/personen-objekte-ereignisse/ignaz-seipel"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0.xml"/><Relationship Id="rId5" Type="http://schemas.openxmlformats.org/officeDocument/2006/relationships/image" Target="../media/image3.png"/><Relationship Id="rId4" Type="http://schemas.openxmlformats.org/officeDocument/2006/relationships/image" Target="../media/image41.e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8EED478A-B89F-461E-8262-F06FB673E8BB}"/>
              </a:ext>
            </a:extLst>
          </p:cNvPr>
          <p:cNvSpPr/>
          <p:nvPr/>
        </p:nvSpPr>
        <p:spPr>
          <a:xfrm>
            <a:off x="0" y="-249724"/>
            <a:ext cx="12192000" cy="6628049"/>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0170B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solidFill>
                <a:schemeClr val="accent6"/>
              </a:solidFill>
            </a:endParaRPr>
          </a:p>
        </p:txBody>
      </p:sp>
      <p:sp>
        <p:nvSpPr>
          <p:cNvPr id="2" name="Τίτλος 1">
            <a:extLst>
              <a:ext uri="{FF2B5EF4-FFF2-40B4-BE49-F238E27FC236}">
                <a16:creationId xmlns:a16="http://schemas.microsoft.com/office/drawing/2014/main" id="{2D4DCFE8-514F-4099-A018-AD881563912D}"/>
              </a:ext>
            </a:extLst>
          </p:cNvPr>
          <p:cNvSpPr>
            <a:spLocks noGrp="1"/>
          </p:cNvSpPr>
          <p:nvPr>
            <p:ph type="ctrTitle"/>
          </p:nvPr>
        </p:nvSpPr>
        <p:spPr>
          <a:xfrm>
            <a:off x="3661856" y="429343"/>
            <a:ext cx="8686800" cy="2643459"/>
          </a:xfrm>
        </p:spPr>
        <p:txBody>
          <a:bodyPr>
            <a:normAutofit/>
          </a:bodyPr>
          <a:lstStyle/>
          <a:p>
            <a:r>
              <a:rPr lang="de-DE" sz="4400" dirty="0">
                <a:solidFill>
                  <a:schemeClr val="bg1"/>
                </a:solidFill>
                <a:effectLst>
                  <a:outerShdw blurRad="38100" dist="38100" dir="2700000" algn="tl">
                    <a:srgbClr val="000000">
                      <a:alpha val="43137"/>
                    </a:srgbClr>
                  </a:outerShdw>
                </a:effectLst>
              </a:rPr>
              <a:t>Lernen wir aus der Geschichte ...</a:t>
            </a:r>
            <a:br>
              <a:rPr lang="de-DE" sz="4400" dirty="0">
                <a:solidFill>
                  <a:schemeClr val="bg1"/>
                </a:solidFill>
                <a:effectLst>
                  <a:outerShdw blurRad="38100" dist="38100" dir="2700000" algn="tl">
                    <a:srgbClr val="000000">
                      <a:alpha val="43137"/>
                    </a:srgbClr>
                  </a:outerShdw>
                </a:effectLst>
              </a:rPr>
            </a:br>
            <a:br>
              <a:rPr lang="de-DE" sz="2800" dirty="0">
                <a:solidFill>
                  <a:schemeClr val="bg1"/>
                </a:solidFill>
                <a:effectLst>
                  <a:outerShdw blurRad="38100" dist="38100" dir="2700000" algn="tl">
                    <a:srgbClr val="000000">
                      <a:alpha val="43137"/>
                    </a:srgbClr>
                  </a:outerShdw>
                </a:effectLst>
              </a:rPr>
            </a:br>
            <a:r>
              <a:rPr lang="de-DE" sz="2800" dirty="0">
                <a:solidFill>
                  <a:schemeClr val="bg1"/>
                </a:solidFill>
                <a:effectLst>
                  <a:outerShdw blurRad="38100" dist="38100" dir="2700000" algn="tl">
                    <a:srgbClr val="000000">
                      <a:alpha val="43137"/>
                    </a:srgbClr>
                  </a:outerShdw>
                </a:effectLst>
              </a:rPr>
              <a:t>Episode 2</a:t>
            </a:r>
          </a:p>
        </p:txBody>
      </p:sp>
      <p:sp>
        <p:nvSpPr>
          <p:cNvPr id="3" name="Υπότιτλος 2">
            <a:extLst>
              <a:ext uri="{FF2B5EF4-FFF2-40B4-BE49-F238E27FC236}">
                <a16:creationId xmlns:a16="http://schemas.microsoft.com/office/drawing/2014/main" id="{C9B7AD73-6705-499C-BCDB-6BF54098BE4D}"/>
              </a:ext>
            </a:extLst>
          </p:cNvPr>
          <p:cNvSpPr>
            <a:spLocks noGrp="1"/>
          </p:cNvSpPr>
          <p:nvPr>
            <p:ph type="subTitle" idx="1"/>
          </p:nvPr>
        </p:nvSpPr>
        <p:spPr>
          <a:xfrm>
            <a:off x="4789594" y="3343026"/>
            <a:ext cx="6648184" cy="1655762"/>
          </a:xfrm>
        </p:spPr>
        <p:txBody>
          <a:bodyPr>
            <a:normAutofit/>
          </a:bodyPr>
          <a:lstStyle/>
          <a:p>
            <a:r>
              <a:rPr lang="de-DE" sz="4800" b="1" dirty="0">
                <a:solidFill>
                  <a:srgbClr val="FBE82A"/>
                </a:solidFill>
                <a:effectLst>
                  <a:outerShdw blurRad="38100" dist="38100" dir="2700000" algn="tl">
                    <a:srgbClr val="000000">
                      <a:alpha val="43137"/>
                    </a:srgbClr>
                  </a:outerShdw>
                </a:effectLst>
              </a:rPr>
              <a:t>Tritt aus dem Schatten</a:t>
            </a:r>
            <a:endParaRPr lang="de-DE" sz="4800" b="1" dirty="0">
              <a:solidFill>
                <a:schemeClr val="bg1"/>
              </a:solidFill>
              <a:effectLst>
                <a:outerShdw blurRad="38100" dist="38100" dir="2700000" algn="tl">
                  <a:srgbClr val="000000">
                    <a:alpha val="43137"/>
                  </a:srgbClr>
                </a:outerShdw>
              </a:effectLst>
            </a:endParaRPr>
          </a:p>
        </p:txBody>
      </p:sp>
      <p:pic>
        <p:nvPicPr>
          <p:cNvPr id="4" name="image28.jpg" descr="The logo of the European Heart Project is a blue flag in the front with a heart formed by yellow stars and three flags in the background in red, orange and green. The text &quot;The European Heart Project&quot; also appears.">
            <a:extLst>
              <a:ext uri="{FF2B5EF4-FFF2-40B4-BE49-F238E27FC236}">
                <a16:creationId xmlns:a16="http://schemas.microsoft.com/office/drawing/2014/main" id="{B15B4768-95EB-450D-9B0A-92F1F45523B9}"/>
              </a:ext>
            </a:extLst>
          </p:cNvPr>
          <p:cNvPicPr/>
          <p:nvPr/>
        </p:nvPicPr>
        <p:blipFill>
          <a:blip r:embed="rId3"/>
          <a:srcRect/>
          <a:stretch>
            <a:fillRect/>
          </a:stretch>
        </p:blipFill>
        <p:spPr>
          <a:xfrm>
            <a:off x="203199" y="4532100"/>
            <a:ext cx="4303075" cy="1253443"/>
          </a:xfrm>
          <a:prstGeom prst="rect">
            <a:avLst/>
          </a:prstGeom>
          <a:ln/>
        </p:spPr>
      </p:pic>
      <p:sp>
        <p:nvSpPr>
          <p:cNvPr id="5" name="Ορθογώνιο 4">
            <a:extLst>
              <a:ext uri="{FF2B5EF4-FFF2-40B4-BE49-F238E27FC236}">
                <a16:creationId xmlns:a16="http://schemas.microsoft.com/office/drawing/2014/main" id="{15A7735B-53C5-4D8D-B48F-31D51270A2C1}"/>
              </a:ext>
            </a:extLst>
          </p:cNvPr>
          <p:cNvSpPr/>
          <p:nvPr/>
        </p:nvSpPr>
        <p:spPr>
          <a:xfrm>
            <a:off x="1675900" y="6380247"/>
            <a:ext cx="6960100" cy="632422"/>
          </a:xfrm>
          <a:prstGeom prst="rect">
            <a:avLst/>
          </a:prstGeom>
        </p:spPr>
        <p:txBody>
          <a:bodyPr vert="horz" lIns="91440" tIns="45720" rIns="91440" bIns="45720" rtlCol="0" anchor="ctr">
            <a:normAutofit/>
          </a:bodyPr>
          <a:lstStyle/>
          <a:p>
            <a:pPr>
              <a:lnSpc>
                <a:spcPct val="90000"/>
              </a:lnSpc>
              <a:spcAft>
                <a:spcPts val="600"/>
              </a:spcAft>
            </a:pPr>
            <a:r>
              <a:rPr lang="de-DE" sz="900" dirty="0">
                <a:solidFill>
                  <a:schemeClr val="bg1">
                    <a:lumMod val="50000"/>
                  </a:schemeClr>
                </a:solidFill>
              </a:rPr>
              <a:t>Dieses Projekt wurde mit Unterstützung der Europäischen Kommission finanziert. Die Verantwortung für den Inhalt dieser Veröffentlichung trägt allein der Verfasser; die Kommission haftet nicht für die weitere Verwendung der darin enthaltenen Angaben.</a:t>
            </a:r>
          </a:p>
        </p:txBody>
      </p:sp>
      <p:pic>
        <p:nvPicPr>
          <p:cNvPr id="6" name="Picture 13" descr="C:\Users\Georgia-Work\AppData\Roaming\Skype\georgia.aristidou\media_messaging\media_cache\^DD49E969C8C275A0BF0095F3F01442BBA23C6B6D6D2A977CE4^pimgpsh_fullsize_distr.jpg">
            <a:extLst>
              <a:ext uri="{FF2B5EF4-FFF2-40B4-BE49-F238E27FC236}">
                <a16:creationId xmlns:a16="http://schemas.microsoft.com/office/drawing/2014/main" id="{1C42E41A-1449-42AB-8031-A3B3D472EB1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751" y="6332226"/>
            <a:ext cx="1684020" cy="495300"/>
          </a:xfrm>
          <a:prstGeom prst="rect">
            <a:avLst/>
          </a:prstGeom>
          <a:noFill/>
          <a:ln>
            <a:noFill/>
          </a:ln>
        </p:spPr>
      </p:pic>
      <p:grpSp>
        <p:nvGrpSpPr>
          <p:cNvPr id="12" name="Group 44">
            <a:extLst>
              <a:ext uri="{FF2B5EF4-FFF2-40B4-BE49-F238E27FC236}">
                <a16:creationId xmlns:a16="http://schemas.microsoft.com/office/drawing/2014/main" id="{E14D372D-2E79-4189-94DD-1B8E47D5A7A1}"/>
              </a:ext>
            </a:extLst>
          </p:cNvPr>
          <p:cNvGrpSpPr/>
          <p:nvPr/>
        </p:nvGrpSpPr>
        <p:grpSpPr>
          <a:xfrm>
            <a:off x="11068050" y="5728831"/>
            <a:ext cx="1806988" cy="1806988"/>
            <a:chOff x="-708484" y="229951"/>
            <a:chExt cx="1546638" cy="1546638"/>
          </a:xfrm>
          <a:solidFill>
            <a:srgbClr val="F68121"/>
          </a:solidFill>
        </p:grpSpPr>
        <p:sp>
          <p:nvSpPr>
            <p:cNvPr id="13" name="Circle: Hollow 41">
              <a:extLst>
                <a:ext uri="{FF2B5EF4-FFF2-40B4-BE49-F238E27FC236}">
                  <a16:creationId xmlns:a16="http://schemas.microsoft.com/office/drawing/2014/main" id="{C690F6DF-E04C-4745-95AB-351AFF39F3BE}"/>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14" name="Circle: Hollow 43">
              <a:extLst>
                <a:ext uri="{FF2B5EF4-FFF2-40B4-BE49-F238E27FC236}">
                  <a16:creationId xmlns:a16="http://schemas.microsoft.com/office/drawing/2014/main" id="{78FE92A6-74D1-40DE-AE66-1AB272CB9309}"/>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grpSp>
      <p:grpSp>
        <p:nvGrpSpPr>
          <p:cNvPr id="8" name="Group 45">
            <a:extLst>
              <a:ext uri="{FF2B5EF4-FFF2-40B4-BE49-F238E27FC236}">
                <a16:creationId xmlns:a16="http://schemas.microsoft.com/office/drawing/2014/main" id="{7610D03A-AFDE-4D3A-A774-CE4F8A8D5DCC}"/>
              </a:ext>
            </a:extLst>
          </p:cNvPr>
          <p:cNvGrpSpPr/>
          <p:nvPr/>
        </p:nvGrpSpPr>
        <p:grpSpPr>
          <a:xfrm>
            <a:off x="-651582" y="-2592973"/>
            <a:ext cx="5441175" cy="5441175"/>
            <a:chOff x="-708484" y="229951"/>
            <a:chExt cx="1546638" cy="1546638"/>
          </a:xfrm>
          <a:solidFill>
            <a:srgbClr val="80C141"/>
          </a:solidFill>
        </p:grpSpPr>
        <p:sp>
          <p:nvSpPr>
            <p:cNvPr id="9" name="Circle: Hollow 46">
              <a:extLst>
                <a:ext uri="{FF2B5EF4-FFF2-40B4-BE49-F238E27FC236}">
                  <a16:creationId xmlns:a16="http://schemas.microsoft.com/office/drawing/2014/main" id="{AC6ABB33-74F4-46E9-8B0F-6AA74C096BF3}"/>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10" name="Circle: Hollow 47">
              <a:extLst>
                <a:ext uri="{FF2B5EF4-FFF2-40B4-BE49-F238E27FC236}">
                  <a16:creationId xmlns:a16="http://schemas.microsoft.com/office/drawing/2014/main" id="{CA71D338-7957-4F01-BC23-11266DB5E7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grpSp>
      <p:sp>
        <p:nvSpPr>
          <p:cNvPr id="16" name="TextBox 15">
            <a:extLst>
              <a:ext uri="{FF2B5EF4-FFF2-40B4-BE49-F238E27FC236}">
                <a16:creationId xmlns:a16="http://schemas.microsoft.com/office/drawing/2014/main" id="{BEADD489-5C9C-4BB5-8781-C601699A1E78}"/>
              </a:ext>
            </a:extLst>
          </p:cNvPr>
          <p:cNvSpPr txBox="1"/>
          <p:nvPr/>
        </p:nvSpPr>
        <p:spPr>
          <a:xfrm>
            <a:off x="7338310" y="4467884"/>
            <a:ext cx="2434275" cy="1753300"/>
          </a:xfrm>
          <a:prstGeom prst="rect">
            <a:avLst/>
          </a:prstGeom>
          <a:noFill/>
        </p:spPr>
        <p:txBody>
          <a:bodyPr wrap="square">
            <a:spAutoFit/>
          </a:bodyPr>
          <a:lstStyle/>
          <a:p>
            <a:pPr>
              <a:lnSpc>
                <a:spcPct val="130000"/>
              </a:lnSpc>
            </a:pPr>
            <a:r>
              <a:rPr lang="de-DE" sz="1400" b="1" dirty="0">
                <a:solidFill>
                  <a:schemeClr val="bg1">
                    <a:lumMod val="65000"/>
                  </a:schemeClr>
                </a:solidFill>
                <a:effectLst/>
                <a:latin typeface="Calibri" panose="020F0502020204030204" pitchFamily="34" charset="0"/>
                <a:ea typeface="MyriadPro-Regular"/>
                <a:cs typeface="Arial" panose="020B0604020202020204" pitchFamily="34" charset="0"/>
              </a:rPr>
              <a:t>Autor</a:t>
            </a:r>
            <a:endParaRPr lang="de-DE" sz="1100" dirty="0">
              <a:solidFill>
                <a:schemeClr val="bg1">
                  <a:lumMod val="65000"/>
                </a:schemeClr>
              </a:solidFill>
              <a:effectLst/>
              <a:latin typeface="Calibri" panose="020F0502020204030204" pitchFamily="34" charset="0"/>
              <a:ea typeface="MyriadPro-Regular"/>
              <a:cs typeface="Arial" panose="020B0604020202020204" pitchFamily="34" charset="0"/>
            </a:endParaRPr>
          </a:p>
          <a:p>
            <a:pPr>
              <a:lnSpc>
                <a:spcPct val="107000"/>
              </a:lnSpc>
              <a:spcAft>
                <a:spcPts val="800"/>
              </a:spcAft>
            </a:pPr>
            <a:r>
              <a:rPr lang="de-DE" sz="1200" dirty="0">
                <a:effectLst/>
                <a:latin typeface="Calibri" panose="020F0502020204030204" pitchFamily="34" charset="0"/>
                <a:ea typeface="MyriadPro-Regular"/>
                <a:cs typeface="Arial" panose="020B0604020202020204" pitchFamily="34" charset="0"/>
              </a:rPr>
              <a:t>Ruth </a:t>
            </a:r>
            <a:r>
              <a:rPr lang="de-DE" sz="1200" dirty="0" err="1">
                <a:effectLst/>
                <a:latin typeface="Calibri" panose="020F0502020204030204" pitchFamily="34" charset="0"/>
                <a:ea typeface="MyriadPro-Regular"/>
                <a:cs typeface="Arial" panose="020B0604020202020204" pitchFamily="34" charset="0"/>
              </a:rPr>
              <a:t>Rembart</a:t>
            </a:r>
            <a:r>
              <a:rPr lang="de-DE" sz="1200" dirty="0">
                <a:effectLst/>
                <a:latin typeface="Calibri" panose="020F0502020204030204" pitchFamily="34" charset="0"/>
                <a:ea typeface="MyriadPro-Regular"/>
                <a:cs typeface="Arial" panose="020B0604020202020204" pitchFamily="34" charset="0"/>
              </a:rPr>
              <a:t>, PH Steiermark.</a:t>
            </a:r>
            <a:endParaRPr lang="de-DE" sz="1100" dirty="0">
              <a:effectLst/>
              <a:latin typeface="Calibri" panose="020F0502020204030204" pitchFamily="34" charset="0"/>
              <a:ea typeface="MyriadPro-Regular"/>
              <a:cs typeface="Arial" panose="020B0604020202020204" pitchFamily="34" charset="0"/>
            </a:endParaRPr>
          </a:p>
          <a:p>
            <a:pPr>
              <a:lnSpc>
                <a:spcPct val="130000"/>
              </a:lnSpc>
            </a:pPr>
            <a:r>
              <a:rPr lang="de-DE" sz="1400" b="1" dirty="0">
                <a:solidFill>
                  <a:schemeClr val="bg1">
                    <a:lumMod val="65000"/>
                  </a:schemeClr>
                </a:solidFill>
                <a:latin typeface="Calibri" panose="020F0502020204030204" pitchFamily="34" charset="0"/>
                <a:cs typeface="Arial" panose="020B0604020202020204" pitchFamily="34" charset="0"/>
              </a:rPr>
              <a:t>Übersetzung</a:t>
            </a:r>
          </a:p>
          <a:p>
            <a:pPr>
              <a:lnSpc>
                <a:spcPct val="107000"/>
              </a:lnSpc>
              <a:spcAft>
                <a:spcPts val="800"/>
              </a:spcAft>
            </a:pPr>
            <a:r>
              <a:rPr lang="de-DE" sz="1200" dirty="0">
                <a:effectLst/>
                <a:latin typeface="Calibri" panose="020F0502020204030204" pitchFamily="34" charset="0"/>
                <a:ea typeface="MyriadPro-Regular"/>
                <a:cs typeface="Arial" panose="020B0604020202020204" pitchFamily="34" charset="0"/>
              </a:rPr>
              <a:t>Marlene Grabner</a:t>
            </a:r>
            <a:endParaRPr lang="de-DE" sz="1100" dirty="0">
              <a:effectLst/>
              <a:latin typeface="Calibri" panose="020F0502020204030204" pitchFamily="34" charset="0"/>
              <a:ea typeface="MyriadPro-Regular"/>
              <a:cs typeface="Arial" panose="020B0604020202020204" pitchFamily="34" charset="0"/>
            </a:endParaRPr>
          </a:p>
          <a:p>
            <a:pPr>
              <a:lnSpc>
                <a:spcPct val="130000"/>
              </a:lnSpc>
            </a:pPr>
            <a:r>
              <a:rPr lang="de-DE" sz="1400" b="1" dirty="0">
                <a:solidFill>
                  <a:schemeClr val="bg1">
                    <a:lumMod val="65000"/>
                  </a:schemeClr>
                </a:solidFill>
                <a:latin typeface="Calibri" panose="020F0502020204030204" pitchFamily="34" charset="0"/>
                <a:cs typeface="Arial" panose="020B0604020202020204" pitchFamily="34" charset="0"/>
              </a:rPr>
              <a:t>Layout</a:t>
            </a:r>
          </a:p>
          <a:p>
            <a:pPr>
              <a:lnSpc>
                <a:spcPct val="107000"/>
              </a:lnSpc>
              <a:spcAft>
                <a:spcPts val="800"/>
              </a:spcAft>
            </a:pPr>
            <a:r>
              <a:rPr lang="de-DE" sz="1200" dirty="0">
                <a:effectLst/>
                <a:latin typeface="Calibri" panose="020F0502020204030204" pitchFamily="34" charset="0"/>
                <a:ea typeface="MyriadPro-Regular"/>
                <a:cs typeface="Arial" panose="020B0604020202020204" pitchFamily="34" charset="0"/>
              </a:rPr>
              <a:t>GUnet</a:t>
            </a:r>
            <a:endParaRPr lang="de-DE" sz="1100" dirty="0">
              <a:effectLst/>
              <a:latin typeface="Calibri" panose="020F0502020204030204" pitchFamily="34" charset="0"/>
              <a:ea typeface="MyriadPro-Regular"/>
              <a:cs typeface="Arial" panose="020B0604020202020204" pitchFamily="34" charset="0"/>
            </a:endParaRPr>
          </a:p>
        </p:txBody>
      </p:sp>
      <p:pic>
        <p:nvPicPr>
          <p:cNvPr id="17" name="Picture 2">
            <a:extLst>
              <a:ext uri="{FF2B5EF4-FFF2-40B4-BE49-F238E27FC236}">
                <a16:creationId xmlns:a16="http://schemas.microsoft.com/office/drawing/2014/main" id="{E2ED367B-557F-4906-8ECD-DAD1FC68294E}"/>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505381" y="6294424"/>
            <a:ext cx="1406013" cy="492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38770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EB59BFD-3506-4F63-870C-7A064B71E151}"/>
              </a:ext>
            </a:extLst>
          </p:cNvPr>
          <p:cNvSpPr>
            <a:spLocks noGrp="1"/>
          </p:cNvSpPr>
          <p:nvPr>
            <p:ph type="title"/>
          </p:nvPr>
        </p:nvSpPr>
        <p:spPr/>
        <p:txBody>
          <a:bodyPr/>
          <a:lstStyle/>
          <a:p>
            <a:r>
              <a:rPr lang="de-DE" dirty="0"/>
              <a:t>Wie du mit diesem Heft arbeiten kannst  </a:t>
            </a:r>
            <a:r>
              <a:rPr lang="de-DE" sz="3200" dirty="0"/>
              <a:t> (3)</a:t>
            </a:r>
            <a:endParaRPr lang="de-DE" dirty="0"/>
          </a:p>
        </p:txBody>
      </p:sp>
      <p:sp>
        <p:nvSpPr>
          <p:cNvPr id="3" name="Θέση περιεχομένου 2">
            <a:extLst>
              <a:ext uri="{FF2B5EF4-FFF2-40B4-BE49-F238E27FC236}">
                <a16:creationId xmlns:a16="http://schemas.microsoft.com/office/drawing/2014/main" id="{8D4F1556-6234-4179-BCA9-EFA62D73A647}"/>
              </a:ext>
            </a:extLst>
          </p:cNvPr>
          <p:cNvSpPr>
            <a:spLocks noGrp="1"/>
          </p:cNvSpPr>
          <p:nvPr>
            <p:ph idx="1"/>
          </p:nvPr>
        </p:nvSpPr>
        <p:spPr/>
        <p:txBody>
          <a:bodyPr>
            <a:normAutofit fontScale="85000" lnSpcReduction="20000"/>
          </a:bodyPr>
          <a:lstStyle/>
          <a:p>
            <a:pPr algn="just">
              <a:lnSpc>
                <a:spcPct val="130000"/>
              </a:lnSpc>
              <a:tabLst>
                <a:tab pos="4380865" algn="l"/>
                <a:tab pos="4830445" algn="l"/>
              </a:tabLst>
            </a:pPr>
            <a:r>
              <a:rPr lang="de-DE" dirty="0">
                <a:latin typeface="Calibri" panose="020F0502020204030204" pitchFamily="34" charset="0"/>
                <a:ea typeface="MyriadPro-Regular"/>
                <a:cs typeface="Arial" panose="020B0604020202020204" pitchFamily="34" charset="0"/>
              </a:rPr>
              <a:t>Natürlich wirst du auch erfahren, </a:t>
            </a:r>
            <a:r>
              <a:rPr lang="de-DE" b="1" dirty="0">
                <a:latin typeface="Calibri" panose="020F0502020204030204" pitchFamily="34" charset="0"/>
                <a:ea typeface="MyriadPro-Regular"/>
                <a:cs typeface="Arial" panose="020B0604020202020204" pitchFamily="34" charset="0"/>
              </a:rPr>
              <a:t>wie die Geschichte </a:t>
            </a:r>
            <a:r>
              <a:rPr lang="de-DE" dirty="0">
                <a:latin typeface="Calibri" panose="020F0502020204030204" pitchFamily="34" charset="0"/>
                <a:ea typeface="MyriadPro-Regular"/>
                <a:cs typeface="Arial" panose="020B0604020202020204" pitchFamily="34" charset="0"/>
              </a:rPr>
              <a:t>laut den historischen Berichten </a:t>
            </a:r>
            <a:r>
              <a:rPr lang="de-DE" b="1" dirty="0">
                <a:latin typeface="Calibri" panose="020F0502020204030204" pitchFamily="34" charset="0"/>
                <a:ea typeface="MyriadPro-Regular"/>
                <a:cs typeface="Arial" panose="020B0604020202020204" pitchFamily="34" charset="0"/>
              </a:rPr>
              <a:t>weitergegangen ist</a:t>
            </a:r>
            <a:r>
              <a:rPr lang="de-DE" dirty="0">
                <a:latin typeface="Calibri" panose="020F0502020204030204" pitchFamily="34" charset="0"/>
                <a:ea typeface="MyriadPro-Regular"/>
                <a:cs typeface="Arial" panose="020B0604020202020204" pitchFamily="34" charset="0"/>
              </a:rPr>
              <a:t>, aber </a:t>
            </a:r>
            <a:r>
              <a:rPr lang="de-DE" i="1" dirty="0">
                <a:latin typeface="Calibri" panose="020F0502020204030204" pitchFamily="34" charset="0"/>
                <a:ea typeface="MyriadPro-Regular"/>
                <a:cs typeface="Arial" panose="020B0604020202020204" pitchFamily="34" charset="0"/>
              </a:rPr>
              <a:t>dafür bitten wir dich um etwas Geduld</a:t>
            </a:r>
            <a:r>
              <a:rPr lang="de-DE" dirty="0">
                <a:latin typeface="Calibri" panose="020F0502020204030204" pitchFamily="34" charset="0"/>
                <a:ea typeface="MyriadPro-Regular"/>
                <a:cs typeface="Arial" panose="020B0604020202020204" pitchFamily="34" charset="0"/>
              </a:rPr>
              <a:t>. </a:t>
            </a:r>
          </a:p>
          <a:p>
            <a:pPr algn="just">
              <a:lnSpc>
                <a:spcPct val="130000"/>
              </a:lnSpc>
              <a:tabLst>
                <a:tab pos="4380865" algn="l"/>
                <a:tab pos="4830445" algn="l"/>
              </a:tabLst>
            </a:pPr>
            <a:r>
              <a:rPr lang="de-DE" dirty="0">
                <a:latin typeface="Calibri" panose="020F0502020204030204" pitchFamily="34" charset="0"/>
                <a:ea typeface="MyriadPro-Regular"/>
                <a:cs typeface="Arial" panose="020B0604020202020204" pitchFamily="34" charset="0"/>
              </a:rPr>
              <a:t>Schließlich würde es doch nur halb so viel Spaß machen, wenn du bereits alles im Vorhinein weißt. </a:t>
            </a:r>
          </a:p>
          <a:p>
            <a:pPr algn="just">
              <a:lnSpc>
                <a:spcPct val="130000"/>
              </a:lnSpc>
              <a:tabLst>
                <a:tab pos="4380865" algn="l"/>
                <a:tab pos="4830445" algn="l"/>
              </a:tabLst>
            </a:pPr>
            <a:r>
              <a:rPr lang="de-DE" dirty="0">
                <a:latin typeface="Calibri" panose="020F0502020204030204" pitchFamily="34" charset="0"/>
                <a:ea typeface="MyriadPro-Regular"/>
                <a:cs typeface="Arial" panose="020B0604020202020204" pitchFamily="34" charset="0"/>
              </a:rPr>
              <a:t>Gehe stattdessen zum zweiten Teil dieses Heftes, </a:t>
            </a:r>
          </a:p>
          <a:p>
            <a:pPr lvl="1" algn="just">
              <a:lnSpc>
                <a:spcPct val="130000"/>
              </a:lnSpc>
              <a:tabLst>
                <a:tab pos="4380865" algn="l"/>
                <a:tab pos="4830445" algn="l"/>
              </a:tabLst>
            </a:pPr>
            <a:r>
              <a:rPr lang="de-DE" b="1" dirty="0">
                <a:latin typeface="Calibri" panose="020F0502020204030204" pitchFamily="34" charset="0"/>
                <a:ea typeface="MyriadPro-Regular"/>
                <a:cs typeface="Arial" panose="020B0604020202020204" pitchFamily="34" charset="0"/>
              </a:rPr>
              <a:t>schlüpfe in die Rolle der von dir gewählten Person und erlebe die Geschichte aus ihrer Sicht. </a:t>
            </a:r>
          </a:p>
          <a:p>
            <a:pPr algn="ctr">
              <a:lnSpc>
                <a:spcPct val="130000"/>
              </a:lnSpc>
              <a:buFont typeface="Calibri" panose="020F0502020204030204" pitchFamily="34" charset="0"/>
              <a:buChar char="₋"/>
              <a:tabLst>
                <a:tab pos="4380865" algn="l"/>
                <a:tab pos="4830445" algn="l"/>
              </a:tabLst>
            </a:pPr>
            <a:r>
              <a:rPr lang="de-DE" i="1" dirty="0">
                <a:latin typeface="Calibri" panose="020F0502020204030204" pitchFamily="34" charset="0"/>
                <a:ea typeface="MyriadPro-Regular"/>
                <a:cs typeface="Arial" panose="020B0604020202020204" pitchFamily="34" charset="0"/>
              </a:rPr>
              <a:t>Was beschäftigt dich, wenn du in dieser Rolle bist? </a:t>
            </a:r>
          </a:p>
          <a:p>
            <a:pPr algn="ctr">
              <a:lnSpc>
                <a:spcPct val="130000"/>
              </a:lnSpc>
              <a:buFont typeface="Calibri" panose="020F0502020204030204" pitchFamily="34" charset="0"/>
              <a:buChar char="₋"/>
              <a:tabLst>
                <a:tab pos="4380865" algn="l"/>
                <a:tab pos="4830445" algn="l"/>
              </a:tabLst>
            </a:pPr>
            <a:r>
              <a:rPr lang="de-DE" i="1" dirty="0">
                <a:latin typeface="Calibri" panose="020F0502020204030204" pitchFamily="34" charset="0"/>
                <a:ea typeface="MyriadPro-Regular"/>
                <a:cs typeface="Arial" panose="020B0604020202020204" pitchFamily="34" charset="0"/>
              </a:rPr>
              <a:t>Wie würdest du handeln?</a:t>
            </a:r>
            <a:endParaRPr lang="de-DE" sz="3600" dirty="0"/>
          </a:p>
        </p:txBody>
      </p:sp>
    </p:spTree>
    <p:extLst>
      <p:ext uri="{BB962C8B-B14F-4D97-AF65-F5344CB8AC3E}">
        <p14:creationId xmlns:p14="http://schemas.microsoft.com/office/powerpoint/2010/main" val="2901172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EB59BFD-3506-4F63-870C-7A064B71E151}"/>
              </a:ext>
            </a:extLst>
          </p:cNvPr>
          <p:cNvSpPr>
            <a:spLocks noGrp="1"/>
          </p:cNvSpPr>
          <p:nvPr>
            <p:ph type="title"/>
          </p:nvPr>
        </p:nvSpPr>
        <p:spPr/>
        <p:txBody>
          <a:bodyPr/>
          <a:lstStyle/>
          <a:p>
            <a:r>
              <a:rPr lang="de-DE" dirty="0"/>
              <a:t>Wie du mit diesem Heft arbeiten kannst  </a:t>
            </a:r>
            <a:r>
              <a:rPr lang="de-DE" sz="3200" dirty="0"/>
              <a:t> (4)</a:t>
            </a:r>
            <a:endParaRPr lang="de-DE" dirty="0"/>
          </a:p>
        </p:txBody>
      </p:sp>
      <p:sp>
        <p:nvSpPr>
          <p:cNvPr id="3" name="Θέση περιεχομένου 2">
            <a:extLst>
              <a:ext uri="{FF2B5EF4-FFF2-40B4-BE49-F238E27FC236}">
                <a16:creationId xmlns:a16="http://schemas.microsoft.com/office/drawing/2014/main" id="{8D4F1556-6234-4179-BCA9-EFA62D73A647}"/>
              </a:ext>
            </a:extLst>
          </p:cNvPr>
          <p:cNvSpPr>
            <a:spLocks noGrp="1"/>
          </p:cNvSpPr>
          <p:nvPr>
            <p:ph idx="1"/>
          </p:nvPr>
        </p:nvSpPr>
        <p:spPr/>
        <p:txBody>
          <a:bodyPr>
            <a:normAutofit/>
          </a:bodyPr>
          <a:lstStyle/>
          <a:p>
            <a:pPr algn="just">
              <a:lnSpc>
                <a:spcPct val="130000"/>
              </a:lnSpc>
              <a:tabLst>
                <a:tab pos="4380865" algn="l"/>
                <a:tab pos="4830445" algn="l"/>
              </a:tabLst>
            </a:pPr>
            <a:r>
              <a:rPr lang="de-DE" sz="2400" dirty="0">
                <a:latin typeface="Calibri" panose="020F0502020204030204" pitchFamily="34" charset="0"/>
                <a:ea typeface="MyriadPro-Regular"/>
                <a:cs typeface="Arial" panose="020B0604020202020204" pitchFamily="34" charset="0"/>
              </a:rPr>
              <a:t>Folge den </a:t>
            </a:r>
            <a:r>
              <a:rPr lang="de-DE" sz="2400" b="1" dirty="0">
                <a:latin typeface="Calibri" panose="020F0502020204030204" pitchFamily="34" charset="0"/>
                <a:ea typeface="MyriadPro-Regular"/>
                <a:cs typeface="Arial" panose="020B0604020202020204" pitchFamily="34" charset="0"/>
              </a:rPr>
              <a:t>einzelnen Schritten </a:t>
            </a:r>
            <a:r>
              <a:rPr lang="de-DE" sz="2400" dirty="0">
                <a:latin typeface="Calibri" panose="020F0502020204030204" pitchFamily="34" charset="0"/>
                <a:ea typeface="MyriadPro-Regular"/>
                <a:cs typeface="Arial" panose="020B0604020202020204" pitchFamily="34" charset="0"/>
              </a:rPr>
              <a:t>und sieh dir erst ganz zum Schluss an, wie die Geschichte tatsächlich weiter gegangen ist. </a:t>
            </a:r>
          </a:p>
          <a:p>
            <a:pPr algn="just">
              <a:lnSpc>
                <a:spcPct val="130000"/>
              </a:lnSpc>
              <a:tabLst>
                <a:tab pos="4380865" algn="l"/>
                <a:tab pos="4830445" algn="l"/>
              </a:tabLst>
            </a:pPr>
            <a:r>
              <a:rPr lang="de-DE" sz="2400" dirty="0">
                <a:latin typeface="Calibri" panose="020F0502020204030204" pitchFamily="34" charset="0"/>
                <a:ea typeface="MyriadPro-Regular"/>
                <a:cs typeface="Arial" panose="020B0604020202020204" pitchFamily="34" charset="0"/>
              </a:rPr>
              <a:t>Wenn du mehr darüber wissen willst, frage deine Lehrerin oder deinen Lehrer für Geschichte, sie oder er freut sich sicher über dein Interesse und erzählt dir sicher gerne mehr darüber.</a:t>
            </a:r>
          </a:p>
        </p:txBody>
      </p:sp>
    </p:spTree>
    <p:extLst>
      <p:ext uri="{BB962C8B-B14F-4D97-AF65-F5344CB8AC3E}">
        <p14:creationId xmlns:p14="http://schemas.microsoft.com/office/powerpoint/2010/main" val="33330389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
            <a:extLst>
              <a:ext uri="{FF2B5EF4-FFF2-40B4-BE49-F238E27FC236}">
                <a16:creationId xmlns:a16="http://schemas.microsoft.com/office/drawing/2014/main" id="{FCE594E9-7133-4CB6-B5A4-2DA458A9FA4E}"/>
              </a:ext>
            </a:extLst>
          </p:cNvPr>
          <p:cNvSpPr/>
          <p:nvPr/>
        </p:nvSpPr>
        <p:spPr>
          <a:xfrm rot="10800000">
            <a:off x="-3" y="3429000"/>
            <a:ext cx="12192001" cy="3429000"/>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1A7EB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solidFill>
                <a:schemeClr val="accent6"/>
              </a:solidFill>
            </a:endParaRPr>
          </a:p>
        </p:txBody>
      </p:sp>
      <p:sp>
        <p:nvSpPr>
          <p:cNvPr id="5" name="Θέση κειμένου 4">
            <a:extLst>
              <a:ext uri="{FF2B5EF4-FFF2-40B4-BE49-F238E27FC236}">
                <a16:creationId xmlns:a16="http://schemas.microsoft.com/office/drawing/2014/main" id="{66473777-F090-41F5-9FC8-8962CF40C8E1}"/>
              </a:ext>
            </a:extLst>
          </p:cNvPr>
          <p:cNvSpPr>
            <a:spLocks noGrp="1"/>
          </p:cNvSpPr>
          <p:nvPr>
            <p:ph type="body" idx="1"/>
          </p:nvPr>
        </p:nvSpPr>
        <p:spPr/>
        <p:txBody>
          <a:bodyPr>
            <a:normAutofit/>
          </a:bodyPr>
          <a:lstStyle/>
          <a:p>
            <a:r>
              <a:rPr lang="de-DE" sz="5400" dirty="0">
                <a:solidFill>
                  <a:srgbClr val="FBE82A"/>
                </a:solidFill>
                <a:effectLst>
                  <a:outerShdw blurRad="38100" dist="38100" dir="2700000" algn="tl">
                    <a:srgbClr val="000000">
                      <a:alpha val="43137"/>
                    </a:srgbClr>
                  </a:outerShdw>
                </a:effectLst>
              </a:rPr>
              <a:t>Die einzelnen Schritte</a:t>
            </a:r>
          </a:p>
        </p:txBody>
      </p:sp>
      <p:grpSp>
        <p:nvGrpSpPr>
          <p:cNvPr id="6" name="Group 19">
            <a:extLst>
              <a:ext uri="{FF2B5EF4-FFF2-40B4-BE49-F238E27FC236}">
                <a16:creationId xmlns:a16="http://schemas.microsoft.com/office/drawing/2014/main" id="{43BAD698-D4E7-441E-9C31-C13F89E78980}"/>
              </a:ext>
            </a:extLst>
          </p:cNvPr>
          <p:cNvGrpSpPr/>
          <p:nvPr/>
        </p:nvGrpSpPr>
        <p:grpSpPr>
          <a:xfrm>
            <a:off x="4787654" y="-1223804"/>
            <a:ext cx="2586642" cy="2586642"/>
            <a:chOff x="-708484" y="229951"/>
            <a:chExt cx="1546638" cy="1546638"/>
          </a:xfrm>
          <a:solidFill>
            <a:srgbClr val="F68121"/>
          </a:solidFill>
        </p:grpSpPr>
        <p:sp>
          <p:nvSpPr>
            <p:cNvPr id="7" name="Circle: Hollow 20">
              <a:extLst>
                <a:ext uri="{FF2B5EF4-FFF2-40B4-BE49-F238E27FC236}">
                  <a16:creationId xmlns:a16="http://schemas.microsoft.com/office/drawing/2014/main" id="{1B5570FA-AE59-43AE-8974-399DA405A1E9}"/>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8" name="Circle: Hollow 21">
              <a:extLst>
                <a:ext uri="{FF2B5EF4-FFF2-40B4-BE49-F238E27FC236}">
                  <a16:creationId xmlns:a16="http://schemas.microsoft.com/office/drawing/2014/main" id="{3C4D5B12-2454-4F27-AF06-A75D2D301E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grpSp>
      <p:sp>
        <p:nvSpPr>
          <p:cNvPr id="9" name="Oval 31">
            <a:extLst>
              <a:ext uri="{FF2B5EF4-FFF2-40B4-BE49-F238E27FC236}">
                <a16:creationId xmlns:a16="http://schemas.microsoft.com/office/drawing/2014/main" id="{1572ED79-2BE7-46AA-A148-F85F21C7B954}"/>
              </a:ext>
            </a:extLst>
          </p:cNvPr>
          <p:cNvSpPr/>
          <p:nvPr/>
        </p:nvSpPr>
        <p:spPr>
          <a:xfrm>
            <a:off x="4880378" y="6167948"/>
            <a:ext cx="1203986" cy="1203986"/>
          </a:xfrm>
          <a:prstGeom prst="ellipse">
            <a:avLst/>
          </a:prstGeom>
          <a:solidFill>
            <a:srgbClr val="80C14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32">
            <a:extLst>
              <a:ext uri="{FF2B5EF4-FFF2-40B4-BE49-F238E27FC236}">
                <a16:creationId xmlns:a16="http://schemas.microsoft.com/office/drawing/2014/main" id="{9D51609C-649A-4AD5-804B-08F80C3A1575}"/>
              </a:ext>
            </a:extLst>
          </p:cNvPr>
          <p:cNvSpPr/>
          <p:nvPr/>
        </p:nvSpPr>
        <p:spPr>
          <a:xfrm>
            <a:off x="4671990" y="5937030"/>
            <a:ext cx="1620762" cy="1665824"/>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33">
            <a:extLst>
              <a:ext uri="{FF2B5EF4-FFF2-40B4-BE49-F238E27FC236}">
                <a16:creationId xmlns:a16="http://schemas.microsoft.com/office/drawing/2014/main" id="{BEA3909E-A158-4CE2-BAE8-A1E84EB274BD}"/>
              </a:ext>
            </a:extLst>
          </p:cNvPr>
          <p:cNvSpPr/>
          <p:nvPr/>
        </p:nvSpPr>
        <p:spPr>
          <a:xfrm>
            <a:off x="11654741" y="-270806"/>
            <a:ext cx="1074518" cy="110439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940515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pisode-2-What-DE">
            <a:hlinkClick r:id="" action="ppaction://media"/>
            <a:extLst>
              <a:ext uri="{FF2B5EF4-FFF2-40B4-BE49-F238E27FC236}">
                <a16:creationId xmlns:a16="http://schemas.microsoft.com/office/drawing/2014/main" id="{1823404B-F883-E058-B0EE-9F75D59B9A9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655631" y="1472858"/>
            <a:ext cx="1365636" cy="1365636"/>
          </a:xfrm>
          <a:prstGeom prst="rect">
            <a:avLst/>
          </a:prstGeom>
        </p:spPr>
      </p:pic>
      <p:sp>
        <p:nvSpPr>
          <p:cNvPr id="3" name="Θέση περιεχομένου 2">
            <a:extLst>
              <a:ext uri="{FF2B5EF4-FFF2-40B4-BE49-F238E27FC236}">
                <a16:creationId xmlns:a16="http://schemas.microsoft.com/office/drawing/2014/main" id="{F83E545D-0EDF-433D-BE8B-F545B5360A05}"/>
              </a:ext>
            </a:extLst>
          </p:cNvPr>
          <p:cNvSpPr>
            <a:spLocks noGrp="1"/>
          </p:cNvSpPr>
          <p:nvPr>
            <p:ph idx="1"/>
          </p:nvPr>
        </p:nvSpPr>
        <p:spPr>
          <a:noFill/>
        </p:spPr>
        <p:txBody>
          <a:bodyPr/>
          <a:lstStyle/>
          <a:p>
            <a:r>
              <a:rPr lang="en-GB" sz="2000" b="1" dirty="0">
                <a:latin typeface="Calibri" panose="020F0502020204030204" pitchFamily="34" charset="0"/>
                <a:ea typeface="MyriadPro-Regular"/>
                <a:cs typeface="Arial" panose="020B0604020202020204" pitchFamily="34" charset="0"/>
              </a:rPr>
              <a:t>Lies </a:t>
            </a:r>
            <a:r>
              <a:rPr lang="en-GB" sz="2000" b="1" dirty="0" err="1">
                <a:latin typeface="Calibri" panose="020F0502020204030204" pitchFamily="34" charset="0"/>
                <a:ea typeface="MyriadPro-Regular"/>
                <a:cs typeface="Arial" panose="020B0604020202020204" pitchFamily="34" charset="0"/>
              </a:rPr>
              <a:t>dir</a:t>
            </a:r>
            <a:r>
              <a:rPr lang="en-GB" sz="2000" b="1" dirty="0">
                <a:latin typeface="Calibri" panose="020F0502020204030204" pitchFamily="34" charset="0"/>
                <a:ea typeface="MyriadPro-Regular"/>
                <a:cs typeface="Arial" panose="020B0604020202020204" pitchFamily="34" charset="0"/>
              </a:rPr>
              <a:t>  </a:t>
            </a:r>
            <a:endParaRPr lang="en-GB" sz="2000" b="1" dirty="0">
              <a:effectLst/>
              <a:latin typeface="Calibri" panose="020F0502020204030204" pitchFamily="34" charset="0"/>
              <a:ea typeface="MyriadPro-Regular"/>
              <a:cs typeface="Arial" panose="020B0604020202020204" pitchFamily="34" charset="0"/>
            </a:endParaRPr>
          </a:p>
          <a:p>
            <a:pPr lvl="1"/>
            <a:r>
              <a:rPr lang="en-GB" sz="2000" dirty="0">
                <a:latin typeface="Calibri" panose="020F0502020204030204" pitchFamily="34" charset="0"/>
                <a:ea typeface="MyriadPro-Regular"/>
                <a:cs typeface="Arial" panose="020B0604020202020204" pitchFamily="34" charset="0"/>
              </a:rPr>
              <a:t>die </a:t>
            </a:r>
            <a:r>
              <a:rPr lang="en-GB" sz="2000" dirty="0" err="1">
                <a:latin typeface="Calibri" panose="020F0502020204030204" pitchFamily="34" charset="0"/>
                <a:ea typeface="MyriadPro-Regular"/>
                <a:cs typeface="Arial" panose="020B0604020202020204" pitchFamily="34" charset="0"/>
              </a:rPr>
              <a:t>Beschreibung</a:t>
            </a:r>
            <a:r>
              <a:rPr lang="en-GB" sz="2000" dirty="0">
                <a:latin typeface="Calibri" panose="020F0502020204030204" pitchFamily="34" charset="0"/>
                <a:ea typeface="MyriadPro-Regular"/>
                <a:cs typeface="Arial" panose="020B0604020202020204" pitchFamily="34" charset="0"/>
              </a:rPr>
              <a:t> der Episode </a:t>
            </a:r>
            <a:endParaRPr lang="en-GB" sz="2000" dirty="0">
              <a:effectLst/>
              <a:latin typeface="Calibri" panose="020F0502020204030204" pitchFamily="34" charset="0"/>
              <a:ea typeface="MyriadPro-Regular"/>
              <a:cs typeface="Arial" panose="020B0604020202020204" pitchFamily="34" charset="0"/>
            </a:endParaRPr>
          </a:p>
          <a:p>
            <a:pPr lvl="1"/>
            <a:r>
              <a:rPr lang="de-DE" sz="2000" dirty="0">
                <a:latin typeface="Calibri" panose="020F0502020204030204" pitchFamily="34" charset="0"/>
                <a:ea typeface="MyriadPro-Regular"/>
                <a:cs typeface="Arial" panose="020B0604020202020204" pitchFamily="34" charset="0"/>
              </a:rPr>
              <a:t>und der Situation genau durch</a:t>
            </a:r>
            <a:r>
              <a:rPr lang="en-GB" sz="2000" dirty="0">
                <a:effectLst/>
                <a:latin typeface="Calibri" panose="020F0502020204030204" pitchFamily="34" charset="0"/>
                <a:ea typeface="MyriadPro-Regular"/>
                <a:cs typeface="Arial" panose="020B0604020202020204" pitchFamily="34" charset="0"/>
              </a:rPr>
              <a:t>. </a:t>
            </a:r>
          </a:p>
          <a:p>
            <a:endParaRPr lang="en-GB" sz="2000" dirty="0">
              <a:effectLst/>
              <a:latin typeface="Calibri" panose="020F0502020204030204" pitchFamily="34" charset="0"/>
              <a:ea typeface="MyriadPro-Regular"/>
              <a:cs typeface="Arial" panose="020B0604020202020204" pitchFamily="34" charset="0"/>
            </a:endParaRPr>
          </a:p>
          <a:p>
            <a:r>
              <a:rPr lang="de-DE" sz="2000" dirty="0">
                <a:latin typeface="Calibri" panose="020F0502020204030204" pitchFamily="34" charset="0"/>
                <a:ea typeface="MyriadPro-Regular"/>
                <a:cs typeface="Arial" panose="020B0604020202020204" pitchFamily="34" charset="0"/>
              </a:rPr>
              <a:t>Zögere nicht, deine Lehrerin oder deinen Lehrer zu fragen, wenn du dich nicht auskennst oder weitere Verständnisfragen hast. Du kannst auch im Internet weiter recherchieren, wenn dich ein Thema besonders interessiert</a:t>
            </a:r>
            <a:r>
              <a:rPr lang="en-GB" sz="1800" dirty="0">
                <a:effectLst/>
                <a:latin typeface="Calibri" panose="020F0502020204030204" pitchFamily="34" charset="0"/>
                <a:ea typeface="MyriadPro-Regular"/>
                <a:cs typeface="Arial" panose="020B0604020202020204" pitchFamily="34" charset="0"/>
              </a:rPr>
              <a:t>.</a:t>
            </a:r>
          </a:p>
        </p:txBody>
      </p:sp>
      <p:sp>
        <p:nvSpPr>
          <p:cNvPr id="7" name="TextBox 6">
            <a:extLst>
              <a:ext uri="{FF2B5EF4-FFF2-40B4-BE49-F238E27FC236}">
                <a16:creationId xmlns:a16="http://schemas.microsoft.com/office/drawing/2014/main" id="{CD9AC42D-679B-4B3C-A8A8-71517BB10085}"/>
              </a:ext>
            </a:extLst>
          </p:cNvPr>
          <p:cNvSpPr txBox="1"/>
          <p:nvPr/>
        </p:nvSpPr>
        <p:spPr>
          <a:xfrm>
            <a:off x="108485" y="2048278"/>
            <a:ext cx="11975029" cy="3970318"/>
          </a:xfrm>
          <a:custGeom>
            <a:avLst/>
            <a:gdLst>
              <a:gd name="connsiteX0" fmla="*/ 0 w 11975029"/>
              <a:gd name="connsiteY0" fmla="*/ 0 h 3970318"/>
              <a:gd name="connsiteX1" fmla="*/ 479001 w 11975029"/>
              <a:gd name="connsiteY1" fmla="*/ 0 h 3970318"/>
              <a:gd name="connsiteX2" fmla="*/ 958002 w 11975029"/>
              <a:gd name="connsiteY2" fmla="*/ 0 h 3970318"/>
              <a:gd name="connsiteX3" fmla="*/ 1317253 w 11975029"/>
              <a:gd name="connsiteY3" fmla="*/ 0 h 3970318"/>
              <a:gd name="connsiteX4" fmla="*/ 2035755 w 11975029"/>
              <a:gd name="connsiteY4" fmla="*/ 0 h 3970318"/>
              <a:gd name="connsiteX5" fmla="*/ 2395006 w 11975029"/>
              <a:gd name="connsiteY5" fmla="*/ 0 h 3970318"/>
              <a:gd name="connsiteX6" fmla="*/ 2634506 w 11975029"/>
              <a:gd name="connsiteY6" fmla="*/ 0 h 3970318"/>
              <a:gd name="connsiteX7" fmla="*/ 3233258 w 11975029"/>
              <a:gd name="connsiteY7" fmla="*/ 0 h 3970318"/>
              <a:gd name="connsiteX8" fmla="*/ 3472758 w 11975029"/>
              <a:gd name="connsiteY8" fmla="*/ 0 h 3970318"/>
              <a:gd name="connsiteX9" fmla="*/ 4311010 w 11975029"/>
              <a:gd name="connsiteY9" fmla="*/ 0 h 3970318"/>
              <a:gd name="connsiteX10" fmla="*/ 4550511 w 11975029"/>
              <a:gd name="connsiteY10" fmla="*/ 0 h 3970318"/>
              <a:gd name="connsiteX11" fmla="*/ 5029512 w 11975029"/>
              <a:gd name="connsiteY11" fmla="*/ 0 h 3970318"/>
              <a:gd name="connsiteX12" fmla="*/ 5867764 w 11975029"/>
              <a:gd name="connsiteY12" fmla="*/ 0 h 3970318"/>
              <a:gd name="connsiteX13" fmla="*/ 6706016 w 11975029"/>
              <a:gd name="connsiteY13" fmla="*/ 0 h 3970318"/>
              <a:gd name="connsiteX14" fmla="*/ 7304768 w 11975029"/>
              <a:gd name="connsiteY14" fmla="*/ 0 h 3970318"/>
              <a:gd name="connsiteX15" fmla="*/ 7783769 w 11975029"/>
              <a:gd name="connsiteY15" fmla="*/ 0 h 3970318"/>
              <a:gd name="connsiteX16" fmla="*/ 8143020 w 11975029"/>
              <a:gd name="connsiteY16" fmla="*/ 0 h 3970318"/>
              <a:gd name="connsiteX17" fmla="*/ 8382520 w 11975029"/>
              <a:gd name="connsiteY17" fmla="*/ 0 h 3970318"/>
              <a:gd name="connsiteX18" fmla="*/ 8861521 w 11975029"/>
              <a:gd name="connsiteY18" fmla="*/ 0 h 3970318"/>
              <a:gd name="connsiteX19" fmla="*/ 9580023 w 11975029"/>
              <a:gd name="connsiteY19" fmla="*/ 0 h 3970318"/>
              <a:gd name="connsiteX20" fmla="*/ 10059024 w 11975029"/>
              <a:gd name="connsiteY20" fmla="*/ 0 h 3970318"/>
              <a:gd name="connsiteX21" fmla="*/ 10418275 w 11975029"/>
              <a:gd name="connsiteY21" fmla="*/ 0 h 3970318"/>
              <a:gd name="connsiteX22" fmla="*/ 11256527 w 11975029"/>
              <a:gd name="connsiteY22" fmla="*/ 0 h 3970318"/>
              <a:gd name="connsiteX23" fmla="*/ 11975029 w 11975029"/>
              <a:gd name="connsiteY23" fmla="*/ 0 h 3970318"/>
              <a:gd name="connsiteX24" fmla="*/ 11975029 w 11975029"/>
              <a:gd name="connsiteY24" fmla="*/ 448079 h 3970318"/>
              <a:gd name="connsiteX25" fmla="*/ 11975029 w 11975029"/>
              <a:gd name="connsiteY25" fmla="*/ 975564 h 3970318"/>
              <a:gd name="connsiteX26" fmla="*/ 11975029 w 11975029"/>
              <a:gd name="connsiteY26" fmla="*/ 1582455 h 3970318"/>
              <a:gd name="connsiteX27" fmla="*/ 11975029 w 11975029"/>
              <a:gd name="connsiteY27" fmla="*/ 2070237 h 3970318"/>
              <a:gd name="connsiteX28" fmla="*/ 11975029 w 11975029"/>
              <a:gd name="connsiteY28" fmla="*/ 2637426 h 3970318"/>
              <a:gd name="connsiteX29" fmla="*/ 11975029 w 11975029"/>
              <a:gd name="connsiteY29" fmla="*/ 3125207 h 3970318"/>
              <a:gd name="connsiteX30" fmla="*/ 11975029 w 11975029"/>
              <a:gd name="connsiteY30" fmla="*/ 3970318 h 3970318"/>
              <a:gd name="connsiteX31" fmla="*/ 11496028 w 11975029"/>
              <a:gd name="connsiteY31" fmla="*/ 3970318 h 3970318"/>
              <a:gd name="connsiteX32" fmla="*/ 10897276 w 11975029"/>
              <a:gd name="connsiteY32" fmla="*/ 3970318 h 3970318"/>
              <a:gd name="connsiteX33" fmla="*/ 10298525 w 11975029"/>
              <a:gd name="connsiteY33" fmla="*/ 3970318 h 3970318"/>
              <a:gd name="connsiteX34" fmla="*/ 9580023 w 11975029"/>
              <a:gd name="connsiteY34" fmla="*/ 3970318 h 3970318"/>
              <a:gd name="connsiteX35" fmla="*/ 9101022 w 11975029"/>
              <a:gd name="connsiteY35" fmla="*/ 3970318 h 3970318"/>
              <a:gd name="connsiteX36" fmla="*/ 8382520 w 11975029"/>
              <a:gd name="connsiteY36" fmla="*/ 3970318 h 3970318"/>
              <a:gd name="connsiteX37" fmla="*/ 7544268 w 11975029"/>
              <a:gd name="connsiteY37" fmla="*/ 3970318 h 3970318"/>
              <a:gd name="connsiteX38" fmla="*/ 6706016 w 11975029"/>
              <a:gd name="connsiteY38" fmla="*/ 3970318 h 3970318"/>
              <a:gd name="connsiteX39" fmla="*/ 5987514 w 11975029"/>
              <a:gd name="connsiteY39" fmla="*/ 3970318 h 3970318"/>
              <a:gd name="connsiteX40" fmla="*/ 5628264 w 11975029"/>
              <a:gd name="connsiteY40" fmla="*/ 3970318 h 3970318"/>
              <a:gd name="connsiteX41" fmla="*/ 5269013 w 11975029"/>
              <a:gd name="connsiteY41" fmla="*/ 3970318 h 3970318"/>
              <a:gd name="connsiteX42" fmla="*/ 4790012 w 11975029"/>
              <a:gd name="connsiteY42" fmla="*/ 3970318 h 3970318"/>
              <a:gd name="connsiteX43" fmla="*/ 4430761 w 11975029"/>
              <a:gd name="connsiteY43" fmla="*/ 3970318 h 3970318"/>
              <a:gd name="connsiteX44" fmla="*/ 4071510 w 11975029"/>
              <a:gd name="connsiteY44" fmla="*/ 3970318 h 3970318"/>
              <a:gd name="connsiteX45" fmla="*/ 3712259 w 11975029"/>
              <a:gd name="connsiteY45" fmla="*/ 3970318 h 3970318"/>
              <a:gd name="connsiteX46" fmla="*/ 3233258 w 11975029"/>
              <a:gd name="connsiteY46" fmla="*/ 3970318 h 3970318"/>
              <a:gd name="connsiteX47" fmla="*/ 2395006 w 11975029"/>
              <a:gd name="connsiteY47" fmla="*/ 3970318 h 3970318"/>
              <a:gd name="connsiteX48" fmla="*/ 1676504 w 11975029"/>
              <a:gd name="connsiteY48" fmla="*/ 3970318 h 3970318"/>
              <a:gd name="connsiteX49" fmla="*/ 838252 w 11975029"/>
              <a:gd name="connsiteY49" fmla="*/ 3970318 h 3970318"/>
              <a:gd name="connsiteX50" fmla="*/ 598751 w 11975029"/>
              <a:gd name="connsiteY50" fmla="*/ 3970318 h 3970318"/>
              <a:gd name="connsiteX51" fmla="*/ 0 w 11975029"/>
              <a:gd name="connsiteY51" fmla="*/ 3970318 h 3970318"/>
              <a:gd name="connsiteX52" fmla="*/ 0 w 11975029"/>
              <a:gd name="connsiteY52" fmla="*/ 3363427 h 3970318"/>
              <a:gd name="connsiteX53" fmla="*/ 0 w 11975029"/>
              <a:gd name="connsiteY53" fmla="*/ 2756535 h 3970318"/>
              <a:gd name="connsiteX54" fmla="*/ 0 w 11975029"/>
              <a:gd name="connsiteY54" fmla="*/ 2189347 h 3970318"/>
              <a:gd name="connsiteX55" fmla="*/ 0 w 11975029"/>
              <a:gd name="connsiteY55" fmla="*/ 1661862 h 3970318"/>
              <a:gd name="connsiteX56" fmla="*/ 0 w 11975029"/>
              <a:gd name="connsiteY56" fmla="*/ 1054970 h 3970318"/>
              <a:gd name="connsiteX57" fmla="*/ 0 w 11975029"/>
              <a:gd name="connsiteY57" fmla="*/ 606891 h 3970318"/>
              <a:gd name="connsiteX58" fmla="*/ 0 w 11975029"/>
              <a:gd name="connsiteY58" fmla="*/ 0 h 397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1975029" h="3970318" fill="none" extrusionOk="0">
                <a:moveTo>
                  <a:pt x="0" y="0"/>
                </a:moveTo>
                <a:cubicBezTo>
                  <a:pt x="223102" y="-51041"/>
                  <a:pt x="378074" y="41401"/>
                  <a:pt x="479001" y="0"/>
                </a:cubicBezTo>
                <a:cubicBezTo>
                  <a:pt x="579928" y="-41401"/>
                  <a:pt x="823639" y="9426"/>
                  <a:pt x="958002" y="0"/>
                </a:cubicBezTo>
                <a:cubicBezTo>
                  <a:pt x="1092365" y="-9426"/>
                  <a:pt x="1177593" y="39878"/>
                  <a:pt x="1317253" y="0"/>
                </a:cubicBezTo>
                <a:cubicBezTo>
                  <a:pt x="1456913" y="-39878"/>
                  <a:pt x="1726897" y="36660"/>
                  <a:pt x="2035755" y="0"/>
                </a:cubicBezTo>
                <a:cubicBezTo>
                  <a:pt x="2344613" y="-36660"/>
                  <a:pt x="2240820" y="27463"/>
                  <a:pt x="2395006" y="0"/>
                </a:cubicBezTo>
                <a:cubicBezTo>
                  <a:pt x="2549192" y="-27463"/>
                  <a:pt x="2560305" y="14992"/>
                  <a:pt x="2634506" y="0"/>
                </a:cubicBezTo>
                <a:cubicBezTo>
                  <a:pt x="2708707" y="-14992"/>
                  <a:pt x="2964362" y="14287"/>
                  <a:pt x="3233258" y="0"/>
                </a:cubicBezTo>
                <a:cubicBezTo>
                  <a:pt x="3502154" y="-14287"/>
                  <a:pt x="3368578" y="17008"/>
                  <a:pt x="3472758" y="0"/>
                </a:cubicBezTo>
                <a:cubicBezTo>
                  <a:pt x="3576938" y="-17008"/>
                  <a:pt x="3964501" y="32988"/>
                  <a:pt x="4311010" y="0"/>
                </a:cubicBezTo>
                <a:cubicBezTo>
                  <a:pt x="4657519" y="-32988"/>
                  <a:pt x="4471791" y="20330"/>
                  <a:pt x="4550511" y="0"/>
                </a:cubicBezTo>
                <a:cubicBezTo>
                  <a:pt x="4629231" y="-20330"/>
                  <a:pt x="4829990" y="11580"/>
                  <a:pt x="5029512" y="0"/>
                </a:cubicBezTo>
                <a:cubicBezTo>
                  <a:pt x="5229034" y="-11580"/>
                  <a:pt x="5500087" y="17289"/>
                  <a:pt x="5867764" y="0"/>
                </a:cubicBezTo>
                <a:cubicBezTo>
                  <a:pt x="6235441" y="-17289"/>
                  <a:pt x="6521292" y="75436"/>
                  <a:pt x="6706016" y="0"/>
                </a:cubicBezTo>
                <a:cubicBezTo>
                  <a:pt x="6890740" y="-75436"/>
                  <a:pt x="7048671" y="36466"/>
                  <a:pt x="7304768" y="0"/>
                </a:cubicBezTo>
                <a:cubicBezTo>
                  <a:pt x="7560865" y="-36466"/>
                  <a:pt x="7664684" y="42457"/>
                  <a:pt x="7783769" y="0"/>
                </a:cubicBezTo>
                <a:cubicBezTo>
                  <a:pt x="7902854" y="-42457"/>
                  <a:pt x="8020570" y="19183"/>
                  <a:pt x="8143020" y="0"/>
                </a:cubicBezTo>
                <a:cubicBezTo>
                  <a:pt x="8265470" y="-19183"/>
                  <a:pt x="8323307" y="21429"/>
                  <a:pt x="8382520" y="0"/>
                </a:cubicBezTo>
                <a:cubicBezTo>
                  <a:pt x="8441733" y="-21429"/>
                  <a:pt x="8658501" y="410"/>
                  <a:pt x="8861521" y="0"/>
                </a:cubicBezTo>
                <a:cubicBezTo>
                  <a:pt x="9064541" y="-410"/>
                  <a:pt x="9374112" y="78436"/>
                  <a:pt x="9580023" y="0"/>
                </a:cubicBezTo>
                <a:cubicBezTo>
                  <a:pt x="9785934" y="-78436"/>
                  <a:pt x="9830830" y="16980"/>
                  <a:pt x="10059024" y="0"/>
                </a:cubicBezTo>
                <a:cubicBezTo>
                  <a:pt x="10287218" y="-16980"/>
                  <a:pt x="10264967" y="37962"/>
                  <a:pt x="10418275" y="0"/>
                </a:cubicBezTo>
                <a:cubicBezTo>
                  <a:pt x="10571583" y="-37962"/>
                  <a:pt x="11057153" y="37875"/>
                  <a:pt x="11256527" y="0"/>
                </a:cubicBezTo>
                <a:cubicBezTo>
                  <a:pt x="11455901" y="-37875"/>
                  <a:pt x="11813963" y="26079"/>
                  <a:pt x="11975029" y="0"/>
                </a:cubicBezTo>
                <a:cubicBezTo>
                  <a:pt x="12002969" y="119351"/>
                  <a:pt x="11932216" y="244700"/>
                  <a:pt x="11975029" y="448079"/>
                </a:cubicBezTo>
                <a:cubicBezTo>
                  <a:pt x="12017842" y="651458"/>
                  <a:pt x="11939442" y="725180"/>
                  <a:pt x="11975029" y="975564"/>
                </a:cubicBezTo>
                <a:cubicBezTo>
                  <a:pt x="12010616" y="1225948"/>
                  <a:pt x="11932107" y="1445239"/>
                  <a:pt x="11975029" y="1582455"/>
                </a:cubicBezTo>
                <a:cubicBezTo>
                  <a:pt x="12017951" y="1719671"/>
                  <a:pt x="11942942" y="1893978"/>
                  <a:pt x="11975029" y="2070237"/>
                </a:cubicBezTo>
                <a:cubicBezTo>
                  <a:pt x="12007116" y="2246496"/>
                  <a:pt x="11913517" y="2401380"/>
                  <a:pt x="11975029" y="2637426"/>
                </a:cubicBezTo>
                <a:cubicBezTo>
                  <a:pt x="12036541" y="2873472"/>
                  <a:pt x="11952975" y="3020797"/>
                  <a:pt x="11975029" y="3125207"/>
                </a:cubicBezTo>
                <a:cubicBezTo>
                  <a:pt x="11997083" y="3229617"/>
                  <a:pt x="11962253" y="3729875"/>
                  <a:pt x="11975029" y="3970318"/>
                </a:cubicBezTo>
                <a:cubicBezTo>
                  <a:pt x="11766965" y="3982106"/>
                  <a:pt x="11644084" y="3916372"/>
                  <a:pt x="11496028" y="3970318"/>
                </a:cubicBezTo>
                <a:cubicBezTo>
                  <a:pt x="11347972" y="4024264"/>
                  <a:pt x="11087380" y="3912252"/>
                  <a:pt x="10897276" y="3970318"/>
                </a:cubicBezTo>
                <a:cubicBezTo>
                  <a:pt x="10707172" y="4028384"/>
                  <a:pt x="10519898" y="3953297"/>
                  <a:pt x="10298525" y="3970318"/>
                </a:cubicBezTo>
                <a:cubicBezTo>
                  <a:pt x="10077152" y="3987339"/>
                  <a:pt x="9855142" y="3925225"/>
                  <a:pt x="9580023" y="3970318"/>
                </a:cubicBezTo>
                <a:cubicBezTo>
                  <a:pt x="9304904" y="4015411"/>
                  <a:pt x="9308861" y="3947573"/>
                  <a:pt x="9101022" y="3970318"/>
                </a:cubicBezTo>
                <a:cubicBezTo>
                  <a:pt x="8893183" y="3993063"/>
                  <a:pt x="8634380" y="3917189"/>
                  <a:pt x="8382520" y="3970318"/>
                </a:cubicBezTo>
                <a:cubicBezTo>
                  <a:pt x="8130660" y="4023447"/>
                  <a:pt x="7782988" y="3960258"/>
                  <a:pt x="7544268" y="3970318"/>
                </a:cubicBezTo>
                <a:cubicBezTo>
                  <a:pt x="7305548" y="3980378"/>
                  <a:pt x="6938278" y="3870839"/>
                  <a:pt x="6706016" y="3970318"/>
                </a:cubicBezTo>
                <a:cubicBezTo>
                  <a:pt x="6473754" y="4069797"/>
                  <a:pt x="6333866" y="3938711"/>
                  <a:pt x="5987514" y="3970318"/>
                </a:cubicBezTo>
                <a:cubicBezTo>
                  <a:pt x="5641162" y="4001925"/>
                  <a:pt x="5796141" y="3959473"/>
                  <a:pt x="5628264" y="3970318"/>
                </a:cubicBezTo>
                <a:cubicBezTo>
                  <a:pt x="5460387" y="3981163"/>
                  <a:pt x="5447383" y="3941619"/>
                  <a:pt x="5269013" y="3970318"/>
                </a:cubicBezTo>
                <a:cubicBezTo>
                  <a:pt x="5090643" y="3999017"/>
                  <a:pt x="4935306" y="3952122"/>
                  <a:pt x="4790012" y="3970318"/>
                </a:cubicBezTo>
                <a:cubicBezTo>
                  <a:pt x="4644718" y="3988514"/>
                  <a:pt x="4525528" y="3938373"/>
                  <a:pt x="4430761" y="3970318"/>
                </a:cubicBezTo>
                <a:cubicBezTo>
                  <a:pt x="4335994" y="4002263"/>
                  <a:pt x="4207036" y="3969332"/>
                  <a:pt x="4071510" y="3970318"/>
                </a:cubicBezTo>
                <a:cubicBezTo>
                  <a:pt x="3935984" y="3971304"/>
                  <a:pt x="3853194" y="3961559"/>
                  <a:pt x="3712259" y="3970318"/>
                </a:cubicBezTo>
                <a:cubicBezTo>
                  <a:pt x="3571324" y="3979077"/>
                  <a:pt x="3347840" y="3961911"/>
                  <a:pt x="3233258" y="3970318"/>
                </a:cubicBezTo>
                <a:cubicBezTo>
                  <a:pt x="3118676" y="3978725"/>
                  <a:pt x="2590491" y="3942855"/>
                  <a:pt x="2395006" y="3970318"/>
                </a:cubicBezTo>
                <a:cubicBezTo>
                  <a:pt x="2199521" y="3997781"/>
                  <a:pt x="1841873" y="3887960"/>
                  <a:pt x="1676504" y="3970318"/>
                </a:cubicBezTo>
                <a:cubicBezTo>
                  <a:pt x="1511135" y="4052676"/>
                  <a:pt x="1019416" y="3950892"/>
                  <a:pt x="838252" y="3970318"/>
                </a:cubicBezTo>
                <a:cubicBezTo>
                  <a:pt x="657088" y="3989744"/>
                  <a:pt x="717281" y="3951002"/>
                  <a:pt x="598751" y="3970318"/>
                </a:cubicBezTo>
                <a:cubicBezTo>
                  <a:pt x="480221" y="3989634"/>
                  <a:pt x="162770" y="3913173"/>
                  <a:pt x="0" y="3970318"/>
                </a:cubicBezTo>
                <a:cubicBezTo>
                  <a:pt x="-54272" y="3795543"/>
                  <a:pt x="42301" y="3520718"/>
                  <a:pt x="0" y="3363427"/>
                </a:cubicBezTo>
                <a:cubicBezTo>
                  <a:pt x="-42301" y="3206136"/>
                  <a:pt x="54241" y="2943572"/>
                  <a:pt x="0" y="2756535"/>
                </a:cubicBezTo>
                <a:cubicBezTo>
                  <a:pt x="-54241" y="2569498"/>
                  <a:pt x="22956" y="2352258"/>
                  <a:pt x="0" y="2189347"/>
                </a:cubicBezTo>
                <a:cubicBezTo>
                  <a:pt x="-22956" y="2026436"/>
                  <a:pt x="44790" y="1781475"/>
                  <a:pt x="0" y="1661862"/>
                </a:cubicBezTo>
                <a:cubicBezTo>
                  <a:pt x="-44790" y="1542249"/>
                  <a:pt x="36578" y="1321828"/>
                  <a:pt x="0" y="1054970"/>
                </a:cubicBezTo>
                <a:cubicBezTo>
                  <a:pt x="-36578" y="788112"/>
                  <a:pt x="1085" y="716927"/>
                  <a:pt x="0" y="606891"/>
                </a:cubicBezTo>
                <a:cubicBezTo>
                  <a:pt x="-1085" y="496855"/>
                  <a:pt x="31265" y="141235"/>
                  <a:pt x="0" y="0"/>
                </a:cubicBezTo>
                <a:close/>
              </a:path>
              <a:path w="11975029" h="3970318" stroke="0" extrusionOk="0">
                <a:moveTo>
                  <a:pt x="0" y="0"/>
                </a:moveTo>
                <a:cubicBezTo>
                  <a:pt x="161596" y="-8804"/>
                  <a:pt x="232380" y="18799"/>
                  <a:pt x="359251" y="0"/>
                </a:cubicBezTo>
                <a:cubicBezTo>
                  <a:pt x="486122" y="-18799"/>
                  <a:pt x="710066" y="56466"/>
                  <a:pt x="838252" y="0"/>
                </a:cubicBezTo>
                <a:cubicBezTo>
                  <a:pt x="966438" y="-56466"/>
                  <a:pt x="1190050" y="22275"/>
                  <a:pt x="1437003" y="0"/>
                </a:cubicBezTo>
                <a:cubicBezTo>
                  <a:pt x="1683956" y="-22275"/>
                  <a:pt x="2014286" y="36338"/>
                  <a:pt x="2275256" y="0"/>
                </a:cubicBezTo>
                <a:cubicBezTo>
                  <a:pt x="2536226" y="-36338"/>
                  <a:pt x="2614540" y="22555"/>
                  <a:pt x="2754257" y="0"/>
                </a:cubicBezTo>
                <a:cubicBezTo>
                  <a:pt x="2893974" y="-22555"/>
                  <a:pt x="3117747" y="51685"/>
                  <a:pt x="3353008" y="0"/>
                </a:cubicBezTo>
                <a:cubicBezTo>
                  <a:pt x="3588269" y="-51685"/>
                  <a:pt x="3736153" y="49793"/>
                  <a:pt x="3832009" y="0"/>
                </a:cubicBezTo>
                <a:cubicBezTo>
                  <a:pt x="3927865" y="-49793"/>
                  <a:pt x="4111537" y="6265"/>
                  <a:pt x="4311010" y="0"/>
                </a:cubicBezTo>
                <a:cubicBezTo>
                  <a:pt x="4510483" y="-6265"/>
                  <a:pt x="4623722" y="50127"/>
                  <a:pt x="4790012" y="0"/>
                </a:cubicBezTo>
                <a:cubicBezTo>
                  <a:pt x="4956302" y="-50127"/>
                  <a:pt x="5343149" y="1208"/>
                  <a:pt x="5628264" y="0"/>
                </a:cubicBezTo>
                <a:cubicBezTo>
                  <a:pt x="5913379" y="-1208"/>
                  <a:pt x="6004309" y="43570"/>
                  <a:pt x="6227015" y="0"/>
                </a:cubicBezTo>
                <a:cubicBezTo>
                  <a:pt x="6449721" y="-43570"/>
                  <a:pt x="6531690" y="41525"/>
                  <a:pt x="6825767" y="0"/>
                </a:cubicBezTo>
                <a:cubicBezTo>
                  <a:pt x="7119844" y="-41525"/>
                  <a:pt x="7006955" y="21163"/>
                  <a:pt x="7185017" y="0"/>
                </a:cubicBezTo>
                <a:cubicBezTo>
                  <a:pt x="7363079" y="-21163"/>
                  <a:pt x="7379957" y="2836"/>
                  <a:pt x="7544268" y="0"/>
                </a:cubicBezTo>
                <a:cubicBezTo>
                  <a:pt x="7708579" y="-2836"/>
                  <a:pt x="7762493" y="2911"/>
                  <a:pt x="7903519" y="0"/>
                </a:cubicBezTo>
                <a:cubicBezTo>
                  <a:pt x="8044545" y="-2911"/>
                  <a:pt x="8098776" y="10427"/>
                  <a:pt x="8262770" y="0"/>
                </a:cubicBezTo>
                <a:cubicBezTo>
                  <a:pt x="8426764" y="-10427"/>
                  <a:pt x="8589511" y="18116"/>
                  <a:pt x="8741771" y="0"/>
                </a:cubicBezTo>
                <a:cubicBezTo>
                  <a:pt x="8894031" y="-18116"/>
                  <a:pt x="9176610" y="87224"/>
                  <a:pt x="9580023" y="0"/>
                </a:cubicBezTo>
                <a:cubicBezTo>
                  <a:pt x="9983436" y="-87224"/>
                  <a:pt x="9857678" y="49907"/>
                  <a:pt x="10059024" y="0"/>
                </a:cubicBezTo>
                <a:cubicBezTo>
                  <a:pt x="10260370" y="-49907"/>
                  <a:pt x="10466546" y="76241"/>
                  <a:pt x="10777526" y="0"/>
                </a:cubicBezTo>
                <a:cubicBezTo>
                  <a:pt x="11088506" y="-76241"/>
                  <a:pt x="11497188" y="95301"/>
                  <a:pt x="11975029" y="0"/>
                </a:cubicBezTo>
                <a:cubicBezTo>
                  <a:pt x="11983201" y="205683"/>
                  <a:pt x="11936191" y="251413"/>
                  <a:pt x="11975029" y="487782"/>
                </a:cubicBezTo>
                <a:cubicBezTo>
                  <a:pt x="12013867" y="724151"/>
                  <a:pt x="11959434" y="797208"/>
                  <a:pt x="11975029" y="1015267"/>
                </a:cubicBezTo>
                <a:cubicBezTo>
                  <a:pt x="11990624" y="1233327"/>
                  <a:pt x="11947104" y="1414889"/>
                  <a:pt x="11975029" y="1582455"/>
                </a:cubicBezTo>
                <a:cubicBezTo>
                  <a:pt x="12002954" y="1750021"/>
                  <a:pt x="11924291" y="1957753"/>
                  <a:pt x="11975029" y="2149644"/>
                </a:cubicBezTo>
                <a:cubicBezTo>
                  <a:pt x="12025767" y="2341535"/>
                  <a:pt x="11972793" y="2397420"/>
                  <a:pt x="11975029" y="2597722"/>
                </a:cubicBezTo>
                <a:cubicBezTo>
                  <a:pt x="11977265" y="2798024"/>
                  <a:pt x="11927711" y="2893453"/>
                  <a:pt x="11975029" y="3125207"/>
                </a:cubicBezTo>
                <a:cubicBezTo>
                  <a:pt x="12022347" y="3356962"/>
                  <a:pt x="11967712" y="3763711"/>
                  <a:pt x="11975029" y="3970318"/>
                </a:cubicBezTo>
                <a:cubicBezTo>
                  <a:pt x="11755494" y="3989143"/>
                  <a:pt x="11518817" y="3967380"/>
                  <a:pt x="11376278" y="3970318"/>
                </a:cubicBezTo>
                <a:cubicBezTo>
                  <a:pt x="11233739" y="3973256"/>
                  <a:pt x="11249608" y="3964930"/>
                  <a:pt x="11136777" y="3970318"/>
                </a:cubicBezTo>
                <a:cubicBezTo>
                  <a:pt x="11023946" y="3975706"/>
                  <a:pt x="10961383" y="3969499"/>
                  <a:pt x="10897276" y="3970318"/>
                </a:cubicBezTo>
                <a:cubicBezTo>
                  <a:pt x="10833169" y="3971137"/>
                  <a:pt x="10515358" y="3934788"/>
                  <a:pt x="10178775" y="3970318"/>
                </a:cubicBezTo>
                <a:cubicBezTo>
                  <a:pt x="9842192" y="4005848"/>
                  <a:pt x="9814300" y="3940570"/>
                  <a:pt x="9699773" y="3970318"/>
                </a:cubicBezTo>
                <a:cubicBezTo>
                  <a:pt x="9585246" y="4000066"/>
                  <a:pt x="9447852" y="3952855"/>
                  <a:pt x="9340523" y="3970318"/>
                </a:cubicBezTo>
                <a:cubicBezTo>
                  <a:pt x="9233194" y="3987781"/>
                  <a:pt x="9026207" y="3910774"/>
                  <a:pt x="8741771" y="3970318"/>
                </a:cubicBezTo>
                <a:cubicBezTo>
                  <a:pt x="8457335" y="4029862"/>
                  <a:pt x="8431896" y="3913335"/>
                  <a:pt x="8143020" y="3970318"/>
                </a:cubicBezTo>
                <a:cubicBezTo>
                  <a:pt x="7854144" y="4027301"/>
                  <a:pt x="7876368" y="3938403"/>
                  <a:pt x="7783769" y="3970318"/>
                </a:cubicBezTo>
                <a:cubicBezTo>
                  <a:pt x="7691170" y="4002233"/>
                  <a:pt x="7551923" y="3952891"/>
                  <a:pt x="7424518" y="3970318"/>
                </a:cubicBezTo>
                <a:cubicBezTo>
                  <a:pt x="7297113" y="3987745"/>
                  <a:pt x="6981630" y="3885841"/>
                  <a:pt x="6586266" y="3970318"/>
                </a:cubicBezTo>
                <a:cubicBezTo>
                  <a:pt x="6190902" y="4054795"/>
                  <a:pt x="6127568" y="3870232"/>
                  <a:pt x="5748014" y="3970318"/>
                </a:cubicBezTo>
                <a:cubicBezTo>
                  <a:pt x="5368460" y="4070404"/>
                  <a:pt x="5413407" y="3962943"/>
                  <a:pt x="5149262" y="3970318"/>
                </a:cubicBezTo>
                <a:cubicBezTo>
                  <a:pt x="4885117" y="3977693"/>
                  <a:pt x="4908410" y="3944509"/>
                  <a:pt x="4790012" y="3970318"/>
                </a:cubicBezTo>
                <a:cubicBezTo>
                  <a:pt x="4671614" y="3996127"/>
                  <a:pt x="4669857" y="3951752"/>
                  <a:pt x="4550511" y="3970318"/>
                </a:cubicBezTo>
                <a:cubicBezTo>
                  <a:pt x="4431165" y="3988884"/>
                  <a:pt x="4303805" y="3964068"/>
                  <a:pt x="4191260" y="3970318"/>
                </a:cubicBezTo>
                <a:cubicBezTo>
                  <a:pt x="4078715" y="3976568"/>
                  <a:pt x="3677772" y="3892408"/>
                  <a:pt x="3353008" y="3970318"/>
                </a:cubicBezTo>
                <a:cubicBezTo>
                  <a:pt x="3028244" y="4048228"/>
                  <a:pt x="2873257" y="3922458"/>
                  <a:pt x="2634506" y="3970318"/>
                </a:cubicBezTo>
                <a:cubicBezTo>
                  <a:pt x="2395755" y="4018178"/>
                  <a:pt x="2240278" y="3903465"/>
                  <a:pt x="2035755" y="3970318"/>
                </a:cubicBezTo>
                <a:cubicBezTo>
                  <a:pt x="1831232" y="4037171"/>
                  <a:pt x="1556090" y="3956316"/>
                  <a:pt x="1197503" y="3970318"/>
                </a:cubicBezTo>
                <a:cubicBezTo>
                  <a:pt x="838916" y="3984320"/>
                  <a:pt x="959735" y="3968483"/>
                  <a:pt x="838252" y="3970318"/>
                </a:cubicBezTo>
                <a:cubicBezTo>
                  <a:pt x="716769" y="3972153"/>
                  <a:pt x="193297" y="3958466"/>
                  <a:pt x="0" y="3970318"/>
                </a:cubicBezTo>
                <a:cubicBezTo>
                  <a:pt x="-48838" y="3749008"/>
                  <a:pt x="621" y="3647745"/>
                  <a:pt x="0" y="3522239"/>
                </a:cubicBezTo>
                <a:cubicBezTo>
                  <a:pt x="-621" y="3396733"/>
                  <a:pt x="13493" y="3122909"/>
                  <a:pt x="0" y="2915348"/>
                </a:cubicBezTo>
                <a:cubicBezTo>
                  <a:pt x="-13493" y="2707787"/>
                  <a:pt x="57463" y="2565408"/>
                  <a:pt x="0" y="2348160"/>
                </a:cubicBezTo>
                <a:cubicBezTo>
                  <a:pt x="-57463" y="2130912"/>
                  <a:pt x="44119" y="1990453"/>
                  <a:pt x="0" y="1860378"/>
                </a:cubicBezTo>
                <a:cubicBezTo>
                  <a:pt x="-44119" y="1730303"/>
                  <a:pt x="7215" y="1445642"/>
                  <a:pt x="0" y="1293189"/>
                </a:cubicBezTo>
                <a:cubicBezTo>
                  <a:pt x="-7215" y="1140736"/>
                  <a:pt x="45097" y="988828"/>
                  <a:pt x="0" y="765704"/>
                </a:cubicBezTo>
                <a:cubicBezTo>
                  <a:pt x="-45097" y="542581"/>
                  <a:pt x="32650" y="337763"/>
                  <a:pt x="0" y="0"/>
                </a:cubicBezTo>
                <a:close/>
              </a:path>
            </a:pathLst>
          </a:custGeom>
          <a:solidFill>
            <a:schemeClr val="bg1">
              <a:lumMod val="95000"/>
            </a:schemeClr>
          </a:solidFill>
          <a:ln w="28575">
            <a:solidFill>
              <a:schemeClr val="bg1">
                <a:lumMod val="75000"/>
              </a:schemeClr>
            </a:solidFill>
            <a:extLst>
              <a:ext uri="{C807C97D-BFC1-408E-A445-0C87EB9F89A2}">
                <ask:lineSketchStyleProps xmlns:ask="http://schemas.microsoft.com/office/drawing/2018/sketchyshapes" sd="1691075481">
                  <a:prstGeom prst="rect">
                    <a:avLst/>
                  </a:prstGeom>
                  <ask:type>
                    <ask:lineSketchScribble/>
                  </ask:type>
                </ask:lineSketchStyleProps>
              </a:ext>
            </a:extLst>
          </a:ln>
        </p:spPr>
        <p:txBody>
          <a:bodyPr wrap="square">
            <a:spAutoFit/>
          </a:bodyPr>
          <a:lstStyle/>
          <a:p>
            <a:r>
              <a:rPr lang="de-DE" b="1" dirty="0"/>
              <a:t>Was Du über diese Zeit wissen solltest</a:t>
            </a:r>
            <a:endParaRPr lang="en-GB" b="1" dirty="0"/>
          </a:p>
          <a:p>
            <a:r>
              <a:rPr lang="de-DE" dirty="0"/>
              <a:t>Heute ist es eine Selbstverständlichkeit, dass jeder Österreicher und jede Österreicherin ab dem vollendeten 16. Lebensjahr politisch mitentscheiden dürfen. Lange Zeit war dies der Hälfte der Bevölkerung aber verwehrt, den Frauen. Die Frauen mussten für dieses Recht auf politische Teilhabe sehr lange kämpfen. Die Initialzündung für Frauen, ihre Rechte in der Öffentlichkeit zu vertreten, sehen die Historiker*innen im Jahr 1848, in der "bürgerliche Revolution", als das Bürgertum in Österreich allgemein begann, politische Rechte einzufordern. Zuvor war eine gemeinsame, geschlossene Bewegung der Frauen zur Vertretung ihrer Interessen undenkbar. Doch eine wachsende Bildung und eine wachsende Beteiligung der Frauen am Wirtschaftsleben (Wirtschaftskrise nach napoleonischen Kriegen, Industrialisierung, ...) förderte auch das politische Interesse.</a:t>
            </a:r>
          </a:p>
          <a:p>
            <a:r>
              <a:rPr lang="de-DE" dirty="0"/>
              <a:t>Ab 1861 gab es im Kaisertum Österreich ein Parlament (Reichsrat), das aus zwei Kammern, dem Herrenhaus und dem Abgeordnetenhaus bestand. Bei der Besetzung des Herrenhauses hatte das Volk keine Mitbestimmung, denn alle Mitglieder wurden vom Kaiser bestellt. Im Abgeordnetenhaus saßen Vertreter, die indirekt über Wahlmänner gewählt worden sind (Kuriensystem). Das Wahlrecht war nicht an ein Geschlecht gekoppelt, sondern an die Bildung und das Vermögen. Erbrachte also eine Frau die nötige direkte Steuerleistung, so konnte sie über einen Vertreter oder Bevollmächtigten wählen. Allerdings waren das sehr wenige.</a:t>
            </a:r>
          </a:p>
        </p:txBody>
      </p:sp>
      <p:pic>
        <p:nvPicPr>
          <p:cNvPr id="11" name="Grafik 617" descr="Aquarell, Pinselstrich, Farbe, Abstrakt, Textur, Bürste">
            <a:extLst>
              <a:ext uri="{FF2B5EF4-FFF2-40B4-BE49-F238E27FC236}">
                <a16:creationId xmlns:a16="http://schemas.microsoft.com/office/drawing/2014/main" id="{DC6636AE-69A9-4759-B06B-4902B838E9FA}"/>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a:stretch/>
        </p:blipFill>
        <p:spPr bwMode="auto">
          <a:xfrm>
            <a:off x="580103" y="722145"/>
            <a:ext cx="2025445"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410F75F-F13A-46E6-A56C-C2DD65F4D687}"/>
              </a:ext>
            </a:extLst>
          </p:cNvPr>
          <p:cNvSpPr>
            <a:spLocks noGrp="1"/>
          </p:cNvSpPr>
          <p:nvPr>
            <p:ph type="title"/>
          </p:nvPr>
        </p:nvSpPr>
        <p:spPr/>
        <p:txBody>
          <a:bodyPr/>
          <a:lstStyle/>
          <a:p>
            <a:r>
              <a:rPr lang="de-DE" dirty="0"/>
              <a:t>Schritt 1: </a:t>
            </a:r>
            <a:r>
              <a:rPr lang="de-DE" b="0" dirty="0"/>
              <a:t>Mach dich mit der Situation vertraut</a:t>
            </a:r>
            <a:endParaRPr lang="en-GB" b="0" dirty="0"/>
          </a:p>
        </p:txBody>
      </p:sp>
      <p:sp>
        <p:nvSpPr>
          <p:cNvPr id="5" name="pop-up" descr="Click here for pop up information.">
            <a:extLst>
              <a:ext uri="{FF2B5EF4-FFF2-40B4-BE49-F238E27FC236}">
                <a16:creationId xmlns:a16="http://schemas.microsoft.com/office/drawing/2014/main" id="{825D7A9B-EDDB-4D15-B48A-77871CA8921D}"/>
              </a:ext>
            </a:extLst>
          </p:cNvPr>
          <p:cNvSpPr/>
          <p:nvPr/>
        </p:nvSpPr>
        <p:spPr>
          <a:xfrm>
            <a:off x="4979779" y="1573772"/>
            <a:ext cx="908751"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E12A3C"/>
                </a:solidFill>
              </a:rPr>
              <a:t>Klick B </a:t>
            </a:r>
            <a:endParaRPr lang="el-GR" b="1" dirty="0">
              <a:solidFill>
                <a:srgbClr val="E12A3C"/>
              </a:solidFill>
            </a:endParaRPr>
          </a:p>
        </p:txBody>
      </p:sp>
      <p:sp>
        <p:nvSpPr>
          <p:cNvPr id="8" name="pop-up" descr="Click here for pop up information.">
            <a:extLst>
              <a:ext uri="{FF2B5EF4-FFF2-40B4-BE49-F238E27FC236}">
                <a16:creationId xmlns:a16="http://schemas.microsoft.com/office/drawing/2014/main" id="{E719C528-810B-43F1-89C4-12ECABA414C9}"/>
              </a:ext>
            </a:extLst>
          </p:cNvPr>
          <p:cNvSpPr/>
          <p:nvPr/>
        </p:nvSpPr>
        <p:spPr>
          <a:xfrm>
            <a:off x="3399367" y="1602764"/>
            <a:ext cx="960937"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E12A3C"/>
                </a:solidFill>
              </a:rPr>
              <a:t>klick A</a:t>
            </a:r>
            <a:endParaRPr lang="el-GR" b="1" dirty="0">
              <a:solidFill>
                <a:srgbClr val="E12A3C"/>
              </a:solidFill>
            </a:endParaRPr>
          </a:p>
        </p:txBody>
      </p:sp>
      <p:pic>
        <p:nvPicPr>
          <p:cNvPr id="12" name="Γραφικό 11" descr="Ίχνη παπουτσιών περίγραμμα">
            <a:extLst>
              <a:ext uri="{FF2B5EF4-FFF2-40B4-BE49-F238E27FC236}">
                <a16:creationId xmlns:a16="http://schemas.microsoft.com/office/drawing/2014/main" id="{84132E11-CB3E-4F8F-ADB8-75D8799066FF}"/>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549570">
            <a:off x="-46891" y="654996"/>
            <a:ext cx="914400" cy="914400"/>
          </a:xfrm>
          <a:prstGeom prst="rect">
            <a:avLst/>
          </a:prstGeom>
        </p:spPr>
      </p:pic>
      <p:sp>
        <p:nvSpPr>
          <p:cNvPr id="15" name="TextBox 14">
            <a:extLst>
              <a:ext uri="{FF2B5EF4-FFF2-40B4-BE49-F238E27FC236}">
                <a16:creationId xmlns:a16="http://schemas.microsoft.com/office/drawing/2014/main" id="{94390D60-CCE9-49AD-B7F1-61573F79CBB1}"/>
              </a:ext>
            </a:extLst>
          </p:cNvPr>
          <p:cNvSpPr txBox="1"/>
          <p:nvPr/>
        </p:nvSpPr>
        <p:spPr>
          <a:xfrm>
            <a:off x="108485" y="1990862"/>
            <a:ext cx="11857703" cy="4801314"/>
          </a:xfrm>
          <a:custGeom>
            <a:avLst/>
            <a:gdLst>
              <a:gd name="connsiteX0" fmla="*/ 0 w 11857703"/>
              <a:gd name="connsiteY0" fmla="*/ 0 h 4801314"/>
              <a:gd name="connsiteX1" fmla="*/ 830039 w 11857703"/>
              <a:gd name="connsiteY1" fmla="*/ 0 h 4801314"/>
              <a:gd name="connsiteX2" fmla="*/ 1304347 w 11857703"/>
              <a:gd name="connsiteY2" fmla="*/ 0 h 4801314"/>
              <a:gd name="connsiteX3" fmla="*/ 1541501 w 11857703"/>
              <a:gd name="connsiteY3" fmla="*/ 0 h 4801314"/>
              <a:gd name="connsiteX4" fmla="*/ 2015810 w 11857703"/>
              <a:gd name="connsiteY4" fmla="*/ 0 h 4801314"/>
              <a:gd name="connsiteX5" fmla="*/ 2608695 w 11857703"/>
              <a:gd name="connsiteY5" fmla="*/ 0 h 4801314"/>
              <a:gd name="connsiteX6" fmla="*/ 2845849 w 11857703"/>
              <a:gd name="connsiteY6" fmla="*/ 0 h 4801314"/>
              <a:gd name="connsiteX7" fmla="*/ 3320157 w 11857703"/>
              <a:gd name="connsiteY7" fmla="*/ 0 h 4801314"/>
              <a:gd name="connsiteX8" fmla="*/ 4150196 w 11857703"/>
              <a:gd name="connsiteY8" fmla="*/ 0 h 4801314"/>
              <a:gd name="connsiteX9" fmla="*/ 4743081 w 11857703"/>
              <a:gd name="connsiteY9" fmla="*/ 0 h 4801314"/>
              <a:gd name="connsiteX10" fmla="*/ 5098812 w 11857703"/>
              <a:gd name="connsiteY10" fmla="*/ 0 h 4801314"/>
              <a:gd name="connsiteX11" fmla="*/ 5691697 w 11857703"/>
              <a:gd name="connsiteY11" fmla="*/ 0 h 4801314"/>
              <a:gd name="connsiteX12" fmla="*/ 6284583 w 11857703"/>
              <a:gd name="connsiteY12" fmla="*/ 0 h 4801314"/>
              <a:gd name="connsiteX13" fmla="*/ 6521737 w 11857703"/>
              <a:gd name="connsiteY13" fmla="*/ 0 h 4801314"/>
              <a:gd name="connsiteX14" fmla="*/ 7233199 w 11857703"/>
              <a:gd name="connsiteY14" fmla="*/ 0 h 4801314"/>
              <a:gd name="connsiteX15" fmla="*/ 7470353 w 11857703"/>
              <a:gd name="connsiteY15" fmla="*/ 0 h 4801314"/>
              <a:gd name="connsiteX16" fmla="*/ 8181815 w 11857703"/>
              <a:gd name="connsiteY16" fmla="*/ 0 h 4801314"/>
              <a:gd name="connsiteX17" fmla="*/ 8418969 w 11857703"/>
              <a:gd name="connsiteY17" fmla="*/ 0 h 4801314"/>
              <a:gd name="connsiteX18" fmla="*/ 9011854 w 11857703"/>
              <a:gd name="connsiteY18" fmla="*/ 0 h 4801314"/>
              <a:gd name="connsiteX19" fmla="*/ 9841893 w 11857703"/>
              <a:gd name="connsiteY19" fmla="*/ 0 h 4801314"/>
              <a:gd name="connsiteX20" fmla="*/ 10079048 w 11857703"/>
              <a:gd name="connsiteY20" fmla="*/ 0 h 4801314"/>
              <a:gd name="connsiteX21" fmla="*/ 10553356 w 11857703"/>
              <a:gd name="connsiteY21" fmla="*/ 0 h 4801314"/>
              <a:gd name="connsiteX22" fmla="*/ 11146241 w 11857703"/>
              <a:gd name="connsiteY22" fmla="*/ 0 h 4801314"/>
              <a:gd name="connsiteX23" fmla="*/ 11857703 w 11857703"/>
              <a:gd name="connsiteY23" fmla="*/ 0 h 4801314"/>
              <a:gd name="connsiteX24" fmla="*/ 11857703 w 11857703"/>
              <a:gd name="connsiteY24" fmla="*/ 389440 h 4801314"/>
              <a:gd name="connsiteX25" fmla="*/ 11857703 w 11857703"/>
              <a:gd name="connsiteY25" fmla="*/ 922919 h 4801314"/>
              <a:gd name="connsiteX26" fmla="*/ 11857703 w 11857703"/>
              <a:gd name="connsiteY26" fmla="*/ 1552425 h 4801314"/>
              <a:gd name="connsiteX27" fmla="*/ 11857703 w 11857703"/>
              <a:gd name="connsiteY27" fmla="*/ 2037891 h 4801314"/>
              <a:gd name="connsiteX28" fmla="*/ 11857703 w 11857703"/>
              <a:gd name="connsiteY28" fmla="*/ 2571370 h 4801314"/>
              <a:gd name="connsiteX29" fmla="*/ 11857703 w 11857703"/>
              <a:gd name="connsiteY29" fmla="*/ 3200876 h 4801314"/>
              <a:gd name="connsiteX30" fmla="*/ 11857703 w 11857703"/>
              <a:gd name="connsiteY30" fmla="*/ 3734355 h 4801314"/>
              <a:gd name="connsiteX31" fmla="*/ 11857703 w 11857703"/>
              <a:gd name="connsiteY31" fmla="*/ 4171808 h 4801314"/>
              <a:gd name="connsiteX32" fmla="*/ 11857703 w 11857703"/>
              <a:gd name="connsiteY32" fmla="*/ 4801314 h 4801314"/>
              <a:gd name="connsiteX33" fmla="*/ 11027664 w 11857703"/>
              <a:gd name="connsiteY33" fmla="*/ 4801314 h 4801314"/>
              <a:gd name="connsiteX34" fmla="*/ 10790510 w 11857703"/>
              <a:gd name="connsiteY34" fmla="*/ 4801314 h 4801314"/>
              <a:gd name="connsiteX35" fmla="*/ 10434779 w 11857703"/>
              <a:gd name="connsiteY35" fmla="*/ 4801314 h 4801314"/>
              <a:gd name="connsiteX36" fmla="*/ 9841893 w 11857703"/>
              <a:gd name="connsiteY36" fmla="*/ 4801314 h 4801314"/>
              <a:gd name="connsiteX37" fmla="*/ 9486162 w 11857703"/>
              <a:gd name="connsiteY37" fmla="*/ 4801314 h 4801314"/>
              <a:gd name="connsiteX38" fmla="*/ 9130431 w 11857703"/>
              <a:gd name="connsiteY38" fmla="*/ 4801314 h 4801314"/>
              <a:gd name="connsiteX39" fmla="*/ 8893277 w 11857703"/>
              <a:gd name="connsiteY39" fmla="*/ 4801314 h 4801314"/>
              <a:gd name="connsiteX40" fmla="*/ 8300392 w 11857703"/>
              <a:gd name="connsiteY40" fmla="*/ 4801314 h 4801314"/>
              <a:gd name="connsiteX41" fmla="*/ 7707507 w 11857703"/>
              <a:gd name="connsiteY41" fmla="*/ 4801314 h 4801314"/>
              <a:gd name="connsiteX42" fmla="*/ 7233199 w 11857703"/>
              <a:gd name="connsiteY42" fmla="*/ 4801314 h 4801314"/>
              <a:gd name="connsiteX43" fmla="*/ 6758891 w 11857703"/>
              <a:gd name="connsiteY43" fmla="*/ 4801314 h 4801314"/>
              <a:gd name="connsiteX44" fmla="*/ 5928852 w 11857703"/>
              <a:gd name="connsiteY44" fmla="*/ 4801314 h 4801314"/>
              <a:gd name="connsiteX45" fmla="*/ 5335966 w 11857703"/>
              <a:gd name="connsiteY45" fmla="*/ 4801314 h 4801314"/>
              <a:gd name="connsiteX46" fmla="*/ 5098812 w 11857703"/>
              <a:gd name="connsiteY46" fmla="*/ 4801314 h 4801314"/>
              <a:gd name="connsiteX47" fmla="*/ 4743081 w 11857703"/>
              <a:gd name="connsiteY47" fmla="*/ 4801314 h 4801314"/>
              <a:gd name="connsiteX48" fmla="*/ 3913042 w 11857703"/>
              <a:gd name="connsiteY48" fmla="*/ 4801314 h 4801314"/>
              <a:gd name="connsiteX49" fmla="*/ 3320157 w 11857703"/>
              <a:gd name="connsiteY49" fmla="*/ 4801314 h 4801314"/>
              <a:gd name="connsiteX50" fmla="*/ 2964426 w 11857703"/>
              <a:gd name="connsiteY50" fmla="*/ 4801314 h 4801314"/>
              <a:gd name="connsiteX51" fmla="*/ 2371541 w 11857703"/>
              <a:gd name="connsiteY51" fmla="*/ 4801314 h 4801314"/>
              <a:gd name="connsiteX52" fmla="*/ 1897232 w 11857703"/>
              <a:gd name="connsiteY52" fmla="*/ 4801314 h 4801314"/>
              <a:gd name="connsiteX53" fmla="*/ 1541501 w 11857703"/>
              <a:gd name="connsiteY53" fmla="*/ 4801314 h 4801314"/>
              <a:gd name="connsiteX54" fmla="*/ 1304347 w 11857703"/>
              <a:gd name="connsiteY54" fmla="*/ 4801314 h 4801314"/>
              <a:gd name="connsiteX55" fmla="*/ 0 w 11857703"/>
              <a:gd name="connsiteY55" fmla="*/ 4801314 h 4801314"/>
              <a:gd name="connsiteX56" fmla="*/ 0 w 11857703"/>
              <a:gd name="connsiteY56" fmla="*/ 4315848 h 4801314"/>
              <a:gd name="connsiteX57" fmla="*/ 0 w 11857703"/>
              <a:gd name="connsiteY57" fmla="*/ 3830382 h 4801314"/>
              <a:gd name="connsiteX58" fmla="*/ 0 w 11857703"/>
              <a:gd name="connsiteY58" fmla="*/ 3440942 h 4801314"/>
              <a:gd name="connsiteX59" fmla="*/ 0 w 11857703"/>
              <a:gd name="connsiteY59" fmla="*/ 3051502 h 4801314"/>
              <a:gd name="connsiteX60" fmla="*/ 0 w 11857703"/>
              <a:gd name="connsiteY60" fmla="*/ 2566036 h 4801314"/>
              <a:gd name="connsiteX61" fmla="*/ 0 w 11857703"/>
              <a:gd name="connsiteY61" fmla="*/ 2080569 h 4801314"/>
              <a:gd name="connsiteX62" fmla="*/ 0 w 11857703"/>
              <a:gd name="connsiteY62" fmla="*/ 1595103 h 4801314"/>
              <a:gd name="connsiteX63" fmla="*/ 0 w 11857703"/>
              <a:gd name="connsiteY63" fmla="*/ 965598 h 4801314"/>
              <a:gd name="connsiteX64" fmla="*/ 0 w 11857703"/>
              <a:gd name="connsiteY64" fmla="*/ 576158 h 4801314"/>
              <a:gd name="connsiteX65" fmla="*/ 0 w 11857703"/>
              <a:gd name="connsiteY65" fmla="*/ 0 h 480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857703" h="4801314" fill="none" extrusionOk="0">
                <a:moveTo>
                  <a:pt x="0" y="0"/>
                </a:moveTo>
                <a:cubicBezTo>
                  <a:pt x="200590" y="-56237"/>
                  <a:pt x="520900" y="70625"/>
                  <a:pt x="830039" y="0"/>
                </a:cubicBezTo>
                <a:cubicBezTo>
                  <a:pt x="1139178" y="-70625"/>
                  <a:pt x="1100175" y="39090"/>
                  <a:pt x="1304347" y="0"/>
                </a:cubicBezTo>
                <a:cubicBezTo>
                  <a:pt x="1508519" y="-39090"/>
                  <a:pt x="1489439" y="17881"/>
                  <a:pt x="1541501" y="0"/>
                </a:cubicBezTo>
                <a:cubicBezTo>
                  <a:pt x="1593563" y="-17881"/>
                  <a:pt x="1863471" y="3159"/>
                  <a:pt x="2015810" y="0"/>
                </a:cubicBezTo>
                <a:cubicBezTo>
                  <a:pt x="2168149" y="-3159"/>
                  <a:pt x="2422704" y="1313"/>
                  <a:pt x="2608695" y="0"/>
                </a:cubicBezTo>
                <a:cubicBezTo>
                  <a:pt x="2794687" y="-1313"/>
                  <a:pt x="2747270" y="3184"/>
                  <a:pt x="2845849" y="0"/>
                </a:cubicBezTo>
                <a:cubicBezTo>
                  <a:pt x="2944428" y="-3184"/>
                  <a:pt x="3105970" y="36333"/>
                  <a:pt x="3320157" y="0"/>
                </a:cubicBezTo>
                <a:cubicBezTo>
                  <a:pt x="3534344" y="-36333"/>
                  <a:pt x="3944543" y="57337"/>
                  <a:pt x="4150196" y="0"/>
                </a:cubicBezTo>
                <a:cubicBezTo>
                  <a:pt x="4355849" y="-57337"/>
                  <a:pt x="4520758" y="699"/>
                  <a:pt x="4743081" y="0"/>
                </a:cubicBezTo>
                <a:cubicBezTo>
                  <a:pt x="4965405" y="-699"/>
                  <a:pt x="4959605" y="24645"/>
                  <a:pt x="5098812" y="0"/>
                </a:cubicBezTo>
                <a:cubicBezTo>
                  <a:pt x="5238019" y="-24645"/>
                  <a:pt x="5553526" y="16999"/>
                  <a:pt x="5691697" y="0"/>
                </a:cubicBezTo>
                <a:cubicBezTo>
                  <a:pt x="5829868" y="-16999"/>
                  <a:pt x="6103799" y="7773"/>
                  <a:pt x="6284583" y="0"/>
                </a:cubicBezTo>
                <a:cubicBezTo>
                  <a:pt x="6465367" y="-7773"/>
                  <a:pt x="6471773" y="11957"/>
                  <a:pt x="6521737" y="0"/>
                </a:cubicBezTo>
                <a:cubicBezTo>
                  <a:pt x="6571701" y="-11957"/>
                  <a:pt x="6920962" y="33887"/>
                  <a:pt x="7233199" y="0"/>
                </a:cubicBezTo>
                <a:cubicBezTo>
                  <a:pt x="7545436" y="-33887"/>
                  <a:pt x="7366864" y="18850"/>
                  <a:pt x="7470353" y="0"/>
                </a:cubicBezTo>
                <a:cubicBezTo>
                  <a:pt x="7573842" y="-18850"/>
                  <a:pt x="7999326" y="53073"/>
                  <a:pt x="8181815" y="0"/>
                </a:cubicBezTo>
                <a:cubicBezTo>
                  <a:pt x="8364304" y="-53073"/>
                  <a:pt x="8306634" y="21582"/>
                  <a:pt x="8418969" y="0"/>
                </a:cubicBezTo>
                <a:cubicBezTo>
                  <a:pt x="8531304" y="-21582"/>
                  <a:pt x="8743473" y="45536"/>
                  <a:pt x="9011854" y="0"/>
                </a:cubicBezTo>
                <a:cubicBezTo>
                  <a:pt x="9280235" y="-45536"/>
                  <a:pt x="9447964" y="49873"/>
                  <a:pt x="9841893" y="0"/>
                </a:cubicBezTo>
                <a:cubicBezTo>
                  <a:pt x="10235822" y="-49873"/>
                  <a:pt x="9964240" y="6368"/>
                  <a:pt x="10079048" y="0"/>
                </a:cubicBezTo>
                <a:cubicBezTo>
                  <a:pt x="10193856" y="-6368"/>
                  <a:pt x="10368864" y="11198"/>
                  <a:pt x="10553356" y="0"/>
                </a:cubicBezTo>
                <a:cubicBezTo>
                  <a:pt x="10737848" y="-11198"/>
                  <a:pt x="10912970" y="28713"/>
                  <a:pt x="11146241" y="0"/>
                </a:cubicBezTo>
                <a:cubicBezTo>
                  <a:pt x="11379512" y="-28713"/>
                  <a:pt x="11568092" y="68030"/>
                  <a:pt x="11857703" y="0"/>
                </a:cubicBezTo>
                <a:cubicBezTo>
                  <a:pt x="11878940" y="97865"/>
                  <a:pt x="11827728" y="265864"/>
                  <a:pt x="11857703" y="389440"/>
                </a:cubicBezTo>
                <a:cubicBezTo>
                  <a:pt x="11887678" y="513016"/>
                  <a:pt x="11805937" y="778301"/>
                  <a:pt x="11857703" y="922919"/>
                </a:cubicBezTo>
                <a:cubicBezTo>
                  <a:pt x="11909469" y="1067537"/>
                  <a:pt x="11821356" y="1349203"/>
                  <a:pt x="11857703" y="1552425"/>
                </a:cubicBezTo>
                <a:cubicBezTo>
                  <a:pt x="11894050" y="1755647"/>
                  <a:pt x="11856576" y="1888127"/>
                  <a:pt x="11857703" y="2037891"/>
                </a:cubicBezTo>
                <a:cubicBezTo>
                  <a:pt x="11858830" y="2187655"/>
                  <a:pt x="11848716" y="2344962"/>
                  <a:pt x="11857703" y="2571370"/>
                </a:cubicBezTo>
                <a:cubicBezTo>
                  <a:pt x="11866690" y="2797778"/>
                  <a:pt x="11792240" y="2943829"/>
                  <a:pt x="11857703" y="3200876"/>
                </a:cubicBezTo>
                <a:cubicBezTo>
                  <a:pt x="11923166" y="3457923"/>
                  <a:pt x="11832964" y="3576872"/>
                  <a:pt x="11857703" y="3734355"/>
                </a:cubicBezTo>
                <a:cubicBezTo>
                  <a:pt x="11882442" y="3891838"/>
                  <a:pt x="11843722" y="3994944"/>
                  <a:pt x="11857703" y="4171808"/>
                </a:cubicBezTo>
                <a:cubicBezTo>
                  <a:pt x="11871684" y="4348672"/>
                  <a:pt x="11821467" y="4492714"/>
                  <a:pt x="11857703" y="4801314"/>
                </a:cubicBezTo>
                <a:cubicBezTo>
                  <a:pt x="11588232" y="4821803"/>
                  <a:pt x="11267152" y="4752106"/>
                  <a:pt x="11027664" y="4801314"/>
                </a:cubicBezTo>
                <a:cubicBezTo>
                  <a:pt x="10788176" y="4850522"/>
                  <a:pt x="10860003" y="4786967"/>
                  <a:pt x="10790510" y="4801314"/>
                </a:cubicBezTo>
                <a:cubicBezTo>
                  <a:pt x="10721017" y="4815661"/>
                  <a:pt x="10526485" y="4761443"/>
                  <a:pt x="10434779" y="4801314"/>
                </a:cubicBezTo>
                <a:cubicBezTo>
                  <a:pt x="10343073" y="4841185"/>
                  <a:pt x="10094042" y="4738960"/>
                  <a:pt x="9841893" y="4801314"/>
                </a:cubicBezTo>
                <a:cubicBezTo>
                  <a:pt x="9589744" y="4863668"/>
                  <a:pt x="9615947" y="4770580"/>
                  <a:pt x="9486162" y="4801314"/>
                </a:cubicBezTo>
                <a:cubicBezTo>
                  <a:pt x="9356377" y="4832048"/>
                  <a:pt x="9271439" y="4790334"/>
                  <a:pt x="9130431" y="4801314"/>
                </a:cubicBezTo>
                <a:cubicBezTo>
                  <a:pt x="8989423" y="4812294"/>
                  <a:pt x="9011693" y="4775322"/>
                  <a:pt x="8893277" y="4801314"/>
                </a:cubicBezTo>
                <a:cubicBezTo>
                  <a:pt x="8774861" y="4827306"/>
                  <a:pt x="8552337" y="4769184"/>
                  <a:pt x="8300392" y="4801314"/>
                </a:cubicBezTo>
                <a:cubicBezTo>
                  <a:pt x="8048448" y="4833444"/>
                  <a:pt x="7968181" y="4787939"/>
                  <a:pt x="7707507" y="4801314"/>
                </a:cubicBezTo>
                <a:cubicBezTo>
                  <a:pt x="7446833" y="4814689"/>
                  <a:pt x="7333818" y="4780599"/>
                  <a:pt x="7233199" y="4801314"/>
                </a:cubicBezTo>
                <a:cubicBezTo>
                  <a:pt x="7132580" y="4822029"/>
                  <a:pt x="6884069" y="4759080"/>
                  <a:pt x="6758891" y="4801314"/>
                </a:cubicBezTo>
                <a:cubicBezTo>
                  <a:pt x="6633713" y="4843548"/>
                  <a:pt x="6172218" y="4712417"/>
                  <a:pt x="5928852" y="4801314"/>
                </a:cubicBezTo>
                <a:cubicBezTo>
                  <a:pt x="5685486" y="4890211"/>
                  <a:pt x="5497895" y="4731783"/>
                  <a:pt x="5335966" y="4801314"/>
                </a:cubicBezTo>
                <a:cubicBezTo>
                  <a:pt x="5174037" y="4870845"/>
                  <a:pt x="5200499" y="4790564"/>
                  <a:pt x="5098812" y="4801314"/>
                </a:cubicBezTo>
                <a:cubicBezTo>
                  <a:pt x="4997125" y="4812064"/>
                  <a:pt x="4845054" y="4769675"/>
                  <a:pt x="4743081" y="4801314"/>
                </a:cubicBezTo>
                <a:cubicBezTo>
                  <a:pt x="4641108" y="4832953"/>
                  <a:pt x="4275958" y="4764807"/>
                  <a:pt x="3913042" y="4801314"/>
                </a:cubicBezTo>
                <a:cubicBezTo>
                  <a:pt x="3550126" y="4837821"/>
                  <a:pt x="3554187" y="4738010"/>
                  <a:pt x="3320157" y="4801314"/>
                </a:cubicBezTo>
                <a:cubicBezTo>
                  <a:pt x="3086127" y="4864618"/>
                  <a:pt x="3083660" y="4767551"/>
                  <a:pt x="2964426" y="4801314"/>
                </a:cubicBezTo>
                <a:cubicBezTo>
                  <a:pt x="2845192" y="4835077"/>
                  <a:pt x="2540942" y="4741081"/>
                  <a:pt x="2371541" y="4801314"/>
                </a:cubicBezTo>
                <a:cubicBezTo>
                  <a:pt x="2202141" y="4861547"/>
                  <a:pt x="2049874" y="4796021"/>
                  <a:pt x="1897232" y="4801314"/>
                </a:cubicBezTo>
                <a:cubicBezTo>
                  <a:pt x="1744590" y="4806607"/>
                  <a:pt x="1666287" y="4789170"/>
                  <a:pt x="1541501" y="4801314"/>
                </a:cubicBezTo>
                <a:cubicBezTo>
                  <a:pt x="1416715" y="4813458"/>
                  <a:pt x="1409686" y="4779272"/>
                  <a:pt x="1304347" y="4801314"/>
                </a:cubicBezTo>
                <a:cubicBezTo>
                  <a:pt x="1199008" y="4823356"/>
                  <a:pt x="520644" y="4726115"/>
                  <a:pt x="0" y="4801314"/>
                </a:cubicBezTo>
                <a:cubicBezTo>
                  <a:pt x="-5590" y="4582344"/>
                  <a:pt x="10307" y="4417598"/>
                  <a:pt x="0" y="4315848"/>
                </a:cubicBezTo>
                <a:cubicBezTo>
                  <a:pt x="-10307" y="4214098"/>
                  <a:pt x="39108" y="3977734"/>
                  <a:pt x="0" y="3830382"/>
                </a:cubicBezTo>
                <a:cubicBezTo>
                  <a:pt x="-39108" y="3683030"/>
                  <a:pt x="32691" y="3635560"/>
                  <a:pt x="0" y="3440942"/>
                </a:cubicBezTo>
                <a:cubicBezTo>
                  <a:pt x="-32691" y="3246324"/>
                  <a:pt x="12952" y="3185338"/>
                  <a:pt x="0" y="3051502"/>
                </a:cubicBezTo>
                <a:cubicBezTo>
                  <a:pt x="-12952" y="2917666"/>
                  <a:pt x="57303" y="2694273"/>
                  <a:pt x="0" y="2566036"/>
                </a:cubicBezTo>
                <a:cubicBezTo>
                  <a:pt x="-57303" y="2437799"/>
                  <a:pt x="30009" y="2280142"/>
                  <a:pt x="0" y="2080569"/>
                </a:cubicBezTo>
                <a:cubicBezTo>
                  <a:pt x="-30009" y="1880996"/>
                  <a:pt x="23835" y="1781041"/>
                  <a:pt x="0" y="1595103"/>
                </a:cubicBezTo>
                <a:cubicBezTo>
                  <a:pt x="-23835" y="1409165"/>
                  <a:pt x="1631" y="1203150"/>
                  <a:pt x="0" y="965598"/>
                </a:cubicBezTo>
                <a:cubicBezTo>
                  <a:pt x="-1631" y="728047"/>
                  <a:pt x="39597" y="720952"/>
                  <a:pt x="0" y="576158"/>
                </a:cubicBezTo>
                <a:cubicBezTo>
                  <a:pt x="-39597" y="431364"/>
                  <a:pt x="54274" y="189690"/>
                  <a:pt x="0" y="0"/>
                </a:cubicBezTo>
                <a:close/>
              </a:path>
              <a:path w="11857703" h="4801314" stroke="0" extrusionOk="0">
                <a:moveTo>
                  <a:pt x="0" y="0"/>
                </a:moveTo>
                <a:cubicBezTo>
                  <a:pt x="349938" y="-40561"/>
                  <a:pt x="462500" y="39747"/>
                  <a:pt x="711462" y="0"/>
                </a:cubicBezTo>
                <a:cubicBezTo>
                  <a:pt x="960424" y="-39747"/>
                  <a:pt x="881571" y="8127"/>
                  <a:pt x="948616" y="0"/>
                </a:cubicBezTo>
                <a:cubicBezTo>
                  <a:pt x="1015661" y="-8127"/>
                  <a:pt x="1281384" y="50071"/>
                  <a:pt x="1422924" y="0"/>
                </a:cubicBezTo>
                <a:cubicBezTo>
                  <a:pt x="1564464" y="-50071"/>
                  <a:pt x="1705818" y="7519"/>
                  <a:pt x="1778655" y="0"/>
                </a:cubicBezTo>
                <a:cubicBezTo>
                  <a:pt x="1851492" y="-7519"/>
                  <a:pt x="2238301" y="3030"/>
                  <a:pt x="2490118" y="0"/>
                </a:cubicBezTo>
                <a:cubicBezTo>
                  <a:pt x="2741935" y="-3030"/>
                  <a:pt x="2833522" y="34626"/>
                  <a:pt x="2964426" y="0"/>
                </a:cubicBezTo>
                <a:cubicBezTo>
                  <a:pt x="3095330" y="-34626"/>
                  <a:pt x="3354957" y="3123"/>
                  <a:pt x="3557311" y="0"/>
                </a:cubicBezTo>
                <a:cubicBezTo>
                  <a:pt x="3759665" y="-3123"/>
                  <a:pt x="4138350" y="10032"/>
                  <a:pt x="4387350" y="0"/>
                </a:cubicBezTo>
                <a:cubicBezTo>
                  <a:pt x="4636350" y="-10032"/>
                  <a:pt x="4518386" y="2049"/>
                  <a:pt x="4624504" y="0"/>
                </a:cubicBezTo>
                <a:cubicBezTo>
                  <a:pt x="4730622" y="-2049"/>
                  <a:pt x="5130380" y="9226"/>
                  <a:pt x="5335966" y="0"/>
                </a:cubicBezTo>
                <a:cubicBezTo>
                  <a:pt x="5541552" y="-9226"/>
                  <a:pt x="5506361" y="15787"/>
                  <a:pt x="5573120" y="0"/>
                </a:cubicBezTo>
                <a:cubicBezTo>
                  <a:pt x="5639879" y="-15787"/>
                  <a:pt x="5725299" y="6455"/>
                  <a:pt x="5810274" y="0"/>
                </a:cubicBezTo>
                <a:cubicBezTo>
                  <a:pt x="5895249" y="-6455"/>
                  <a:pt x="6138747" y="56454"/>
                  <a:pt x="6284583" y="0"/>
                </a:cubicBezTo>
                <a:cubicBezTo>
                  <a:pt x="6430419" y="-56454"/>
                  <a:pt x="6469064" y="28158"/>
                  <a:pt x="6521737" y="0"/>
                </a:cubicBezTo>
                <a:cubicBezTo>
                  <a:pt x="6574410" y="-28158"/>
                  <a:pt x="6687185" y="27847"/>
                  <a:pt x="6758891" y="0"/>
                </a:cubicBezTo>
                <a:cubicBezTo>
                  <a:pt x="6830597" y="-27847"/>
                  <a:pt x="6910251" y="4589"/>
                  <a:pt x="6996045" y="0"/>
                </a:cubicBezTo>
                <a:cubicBezTo>
                  <a:pt x="7081839" y="-4589"/>
                  <a:pt x="7118387" y="4978"/>
                  <a:pt x="7233199" y="0"/>
                </a:cubicBezTo>
                <a:cubicBezTo>
                  <a:pt x="7348011" y="-4978"/>
                  <a:pt x="7510913" y="7429"/>
                  <a:pt x="7707507" y="0"/>
                </a:cubicBezTo>
                <a:cubicBezTo>
                  <a:pt x="7904101" y="-7429"/>
                  <a:pt x="8093770" y="61294"/>
                  <a:pt x="8300392" y="0"/>
                </a:cubicBezTo>
                <a:cubicBezTo>
                  <a:pt x="8507014" y="-61294"/>
                  <a:pt x="8830747" y="88436"/>
                  <a:pt x="9130431" y="0"/>
                </a:cubicBezTo>
                <a:cubicBezTo>
                  <a:pt x="9430115" y="-88436"/>
                  <a:pt x="9664160" y="67297"/>
                  <a:pt x="9841893" y="0"/>
                </a:cubicBezTo>
                <a:cubicBezTo>
                  <a:pt x="10019626" y="-67297"/>
                  <a:pt x="10178285" y="63242"/>
                  <a:pt x="10434779" y="0"/>
                </a:cubicBezTo>
                <a:cubicBezTo>
                  <a:pt x="10691273" y="-63242"/>
                  <a:pt x="10900496" y="57112"/>
                  <a:pt x="11146241" y="0"/>
                </a:cubicBezTo>
                <a:cubicBezTo>
                  <a:pt x="11391986" y="-57112"/>
                  <a:pt x="11524608" y="29545"/>
                  <a:pt x="11857703" y="0"/>
                </a:cubicBezTo>
                <a:cubicBezTo>
                  <a:pt x="11869573" y="133984"/>
                  <a:pt x="11844789" y="286294"/>
                  <a:pt x="11857703" y="485466"/>
                </a:cubicBezTo>
                <a:cubicBezTo>
                  <a:pt x="11870617" y="684638"/>
                  <a:pt x="11846200" y="884632"/>
                  <a:pt x="11857703" y="1114972"/>
                </a:cubicBezTo>
                <a:cubicBezTo>
                  <a:pt x="11869206" y="1345312"/>
                  <a:pt x="11852778" y="1457084"/>
                  <a:pt x="11857703" y="1648451"/>
                </a:cubicBezTo>
                <a:cubicBezTo>
                  <a:pt x="11862628" y="1839818"/>
                  <a:pt x="11811584" y="1954430"/>
                  <a:pt x="11857703" y="2085904"/>
                </a:cubicBezTo>
                <a:cubicBezTo>
                  <a:pt x="11903822" y="2217378"/>
                  <a:pt x="11827004" y="2394722"/>
                  <a:pt x="11857703" y="2619384"/>
                </a:cubicBezTo>
                <a:cubicBezTo>
                  <a:pt x="11888402" y="2844046"/>
                  <a:pt x="11835199" y="3078243"/>
                  <a:pt x="11857703" y="3200876"/>
                </a:cubicBezTo>
                <a:cubicBezTo>
                  <a:pt x="11880207" y="3323509"/>
                  <a:pt x="11832403" y="3421447"/>
                  <a:pt x="11857703" y="3590316"/>
                </a:cubicBezTo>
                <a:cubicBezTo>
                  <a:pt x="11883003" y="3759185"/>
                  <a:pt x="11829629" y="3974542"/>
                  <a:pt x="11857703" y="4171808"/>
                </a:cubicBezTo>
                <a:cubicBezTo>
                  <a:pt x="11885777" y="4369074"/>
                  <a:pt x="11835420" y="4551947"/>
                  <a:pt x="11857703" y="4801314"/>
                </a:cubicBezTo>
                <a:cubicBezTo>
                  <a:pt x="11747393" y="4826198"/>
                  <a:pt x="11684448" y="4785807"/>
                  <a:pt x="11620549" y="4801314"/>
                </a:cubicBezTo>
                <a:cubicBezTo>
                  <a:pt x="11556650" y="4816821"/>
                  <a:pt x="11452936" y="4774005"/>
                  <a:pt x="11383395" y="4801314"/>
                </a:cubicBezTo>
                <a:cubicBezTo>
                  <a:pt x="11313854" y="4828623"/>
                  <a:pt x="11175052" y="4781381"/>
                  <a:pt x="11027664" y="4801314"/>
                </a:cubicBezTo>
                <a:cubicBezTo>
                  <a:pt x="10880276" y="4821247"/>
                  <a:pt x="10871425" y="4777258"/>
                  <a:pt x="10790510" y="4801314"/>
                </a:cubicBezTo>
                <a:cubicBezTo>
                  <a:pt x="10709595" y="4825370"/>
                  <a:pt x="10639593" y="4791434"/>
                  <a:pt x="10553356" y="4801314"/>
                </a:cubicBezTo>
                <a:cubicBezTo>
                  <a:pt x="10467119" y="4811194"/>
                  <a:pt x="9996479" y="4717204"/>
                  <a:pt x="9841893" y="4801314"/>
                </a:cubicBezTo>
                <a:cubicBezTo>
                  <a:pt x="9687307" y="4885424"/>
                  <a:pt x="9343811" y="4777884"/>
                  <a:pt x="9130431" y="4801314"/>
                </a:cubicBezTo>
                <a:cubicBezTo>
                  <a:pt x="8917051" y="4824744"/>
                  <a:pt x="8799344" y="4760407"/>
                  <a:pt x="8656123" y="4801314"/>
                </a:cubicBezTo>
                <a:cubicBezTo>
                  <a:pt x="8512902" y="4842221"/>
                  <a:pt x="8184328" y="4780314"/>
                  <a:pt x="7944661" y="4801314"/>
                </a:cubicBezTo>
                <a:cubicBezTo>
                  <a:pt x="7704994" y="4822314"/>
                  <a:pt x="7746180" y="4764935"/>
                  <a:pt x="7588930" y="4801314"/>
                </a:cubicBezTo>
                <a:cubicBezTo>
                  <a:pt x="7431680" y="4837693"/>
                  <a:pt x="7346384" y="4762397"/>
                  <a:pt x="7233199" y="4801314"/>
                </a:cubicBezTo>
                <a:cubicBezTo>
                  <a:pt x="7120014" y="4840231"/>
                  <a:pt x="6741768" y="4769878"/>
                  <a:pt x="6403160" y="4801314"/>
                </a:cubicBezTo>
                <a:cubicBezTo>
                  <a:pt x="6064552" y="4832750"/>
                  <a:pt x="6144007" y="4795148"/>
                  <a:pt x="6047429" y="4801314"/>
                </a:cubicBezTo>
                <a:cubicBezTo>
                  <a:pt x="5950851" y="4807480"/>
                  <a:pt x="5860116" y="4777849"/>
                  <a:pt x="5810274" y="4801314"/>
                </a:cubicBezTo>
                <a:cubicBezTo>
                  <a:pt x="5760433" y="4824779"/>
                  <a:pt x="5342695" y="4751317"/>
                  <a:pt x="5098812" y="4801314"/>
                </a:cubicBezTo>
                <a:cubicBezTo>
                  <a:pt x="4854929" y="4851311"/>
                  <a:pt x="4589294" y="4714154"/>
                  <a:pt x="4268773" y="4801314"/>
                </a:cubicBezTo>
                <a:cubicBezTo>
                  <a:pt x="3948252" y="4888474"/>
                  <a:pt x="3782179" y="4772591"/>
                  <a:pt x="3557311" y="4801314"/>
                </a:cubicBezTo>
                <a:cubicBezTo>
                  <a:pt x="3332443" y="4830037"/>
                  <a:pt x="2915657" y="4763482"/>
                  <a:pt x="2727272" y="4801314"/>
                </a:cubicBezTo>
                <a:cubicBezTo>
                  <a:pt x="2538887" y="4839146"/>
                  <a:pt x="2293439" y="4745848"/>
                  <a:pt x="1897232" y="4801314"/>
                </a:cubicBezTo>
                <a:cubicBezTo>
                  <a:pt x="1501025" y="4856780"/>
                  <a:pt x="1579037" y="4736149"/>
                  <a:pt x="1304347" y="4801314"/>
                </a:cubicBezTo>
                <a:cubicBezTo>
                  <a:pt x="1029658" y="4866479"/>
                  <a:pt x="898629" y="4727507"/>
                  <a:pt x="592885" y="4801314"/>
                </a:cubicBezTo>
                <a:cubicBezTo>
                  <a:pt x="287141" y="4875121"/>
                  <a:pt x="294133" y="4793291"/>
                  <a:pt x="0" y="4801314"/>
                </a:cubicBezTo>
                <a:cubicBezTo>
                  <a:pt x="-24294" y="4572748"/>
                  <a:pt x="23404" y="4452941"/>
                  <a:pt x="0" y="4315848"/>
                </a:cubicBezTo>
                <a:cubicBezTo>
                  <a:pt x="-23404" y="4178755"/>
                  <a:pt x="1948" y="3880964"/>
                  <a:pt x="0" y="3734355"/>
                </a:cubicBezTo>
                <a:cubicBezTo>
                  <a:pt x="-1948" y="3587746"/>
                  <a:pt x="37356" y="3405677"/>
                  <a:pt x="0" y="3296902"/>
                </a:cubicBezTo>
                <a:cubicBezTo>
                  <a:pt x="-37356" y="3188127"/>
                  <a:pt x="5161" y="2915155"/>
                  <a:pt x="0" y="2763423"/>
                </a:cubicBezTo>
                <a:cubicBezTo>
                  <a:pt x="-5161" y="2611691"/>
                  <a:pt x="2969" y="2359887"/>
                  <a:pt x="0" y="2229944"/>
                </a:cubicBezTo>
                <a:cubicBezTo>
                  <a:pt x="-2969" y="2100001"/>
                  <a:pt x="40992" y="1891968"/>
                  <a:pt x="0" y="1792491"/>
                </a:cubicBezTo>
                <a:cubicBezTo>
                  <a:pt x="-40992" y="1693014"/>
                  <a:pt x="33630" y="1410558"/>
                  <a:pt x="0" y="1162985"/>
                </a:cubicBezTo>
                <a:cubicBezTo>
                  <a:pt x="-33630" y="915412"/>
                  <a:pt x="9283" y="900388"/>
                  <a:pt x="0" y="677519"/>
                </a:cubicBezTo>
                <a:cubicBezTo>
                  <a:pt x="-9283" y="454650"/>
                  <a:pt x="74791" y="197713"/>
                  <a:pt x="0" y="0"/>
                </a:cubicBezTo>
                <a:close/>
              </a:path>
            </a:pathLst>
          </a:custGeom>
          <a:solidFill>
            <a:schemeClr val="bg1">
              <a:lumMod val="95000"/>
            </a:schemeClr>
          </a:solidFill>
          <a:ln w="28575">
            <a:solidFill>
              <a:schemeClr val="bg1">
                <a:lumMod val="75000"/>
              </a:schemeClr>
            </a:solidFill>
            <a:extLst>
              <a:ext uri="{C807C97D-BFC1-408E-A445-0C87EB9F89A2}">
                <ask:lineSketchStyleProps xmlns:ask="http://schemas.microsoft.com/office/drawing/2018/sketchyshapes" sd="244376859">
                  <a:prstGeom prst="rect">
                    <a:avLst/>
                  </a:prstGeom>
                  <ask:type>
                    <ask:lineSketchScribble/>
                  </ask:type>
                </ask:lineSketchStyleProps>
              </a:ext>
            </a:extLst>
          </a:ln>
        </p:spPr>
        <p:txBody>
          <a:bodyPr wrap="square">
            <a:spAutoFit/>
          </a:bodyPr>
          <a:lstStyle/>
          <a:p>
            <a:r>
              <a:rPr lang="de-DE" dirty="0"/>
              <a:t>Mitte des 19. Jahrhunderts entstanden auch erste Vereine, welche die Interessen von Frauen vertraten. Frauen durften zwar offiziell bis Anfang des 20. Jahrhunderts weder Mitglied von (politischen) Vereinen sein, noch an politischen Versammlungen teilnehmen. Trotz dieses Verbots organisierten sie sich in verschiedenen Frauenvereinen. Als Beispiel ist hier der 1866 gegründete Wiener Frauenerwerbsverein zu nennen. Eine erste Frauenrechtsbewegung entstand in Österreich. Ziele dieser Frauenbewegungen waren vor allem die Lebensumstände erwerbstätiger Frauen zu verbessern und eine gleichberechtigte Teilhabe am öffentlichen, sozialen und kulturellen Leben. Frauen wollten neben dem Recht arbeiten zu gehen, dem Recht eigenes Geld zu verdienen oder dem Recht auf eine schulische und universitäre Bildung schließlich auch das Recht auf politische Mitbestimmung - das Wahlrecht.</a:t>
            </a:r>
            <a:endParaRPr lang="en-GB" dirty="0"/>
          </a:p>
          <a:p>
            <a:r>
              <a:rPr lang="de-DE" dirty="0"/>
              <a:t>1907 erhielten schließlich alle männlichen Bürger das allgemeine und gleiche Wahlrecht, unabhängig von Vermögensklasse. Durch diese Reform wurde dieses sogenannte "Kuriensystem" abgeschafft, somit auch das Wahlrecht für die wenigen vermögenden Frauen. Damit erreichte die Diskriminierung der Frauen in politischer Hinsicht ihren Höhepunkt. Frauen aus allen gesellschaftlichen Schichten setzten sich nun verstärkt für ihr Recht auf Mitbestimmung ein. Sozialdemokratische Frauen, welche vor allem durch die internationale, sozialistische Frauenwahlrechtsbewegung beeinflusst waren, organisierten verstärkt Demonstrationen. Am 19. März 1911 zog die größte Frauendemonstration der österreichischen Geschichte über die Wiener Ringstraße: 20.000 Frauen und Männer forderten: - das Frauenwahlrecht!</a:t>
            </a:r>
            <a:endParaRPr lang="en-GB" dirty="0"/>
          </a:p>
          <a:p>
            <a:r>
              <a:rPr lang="de-DE" dirty="0"/>
              <a:t>Die Frauenrechtsbewegung war nun auf ihrem Höhepunkt und drang in alle gesellschaftlichen Schichten. Auch bürgerliche Frauen engagierten sich für die Wahlrechtsbewegung vor allem mittels Petitionen und Schriften.</a:t>
            </a:r>
            <a:endParaRPr lang="en-GB" dirty="0"/>
          </a:p>
        </p:txBody>
      </p:sp>
    </p:spTree>
    <p:extLst>
      <p:ext uri="{BB962C8B-B14F-4D97-AF65-F5344CB8AC3E}">
        <p14:creationId xmlns:p14="http://schemas.microsoft.com/office/powerpoint/2010/main" val="4113668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262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8"/>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audio>
              <p:cMediaNode vol="80000">
                <p:cTn id="24" fill="hold" display="0">
                  <p:stCondLst>
                    <p:cond delay="indefinite"/>
                  </p:stCondLst>
                  <p:endCondLst>
                    <p:cond evt="onStopAudio" delay="0">
                      <p:tgtEl>
                        <p:sldTgt/>
                      </p:tgtEl>
                    </p:cond>
                  </p:endCondLst>
                </p:cTn>
                <p:tgtEl>
                  <p:spTgt spid="4"/>
                </p:tgtEl>
              </p:cMediaNode>
            </p:audio>
          </p:childTnLst>
        </p:cTn>
      </p:par>
    </p:tnLst>
    <p:bldLst>
      <p:bldP spid="7" grpId="0" animBg="1"/>
      <p:bldP spid="7" grpId="1" animBg="1"/>
      <p:bldP spid="15" grpId="0" animBg="1"/>
      <p:bldP spid="15"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A91B1680-EDB0-439B-9889-130206AC510C}"/>
              </a:ext>
            </a:extLst>
          </p:cNvPr>
          <p:cNvSpPr>
            <a:spLocks noGrp="1"/>
          </p:cNvSpPr>
          <p:nvPr>
            <p:ph type="title"/>
          </p:nvPr>
        </p:nvSpPr>
        <p:spPr/>
        <p:txBody>
          <a:bodyPr/>
          <a:lstStyle/>
          <a:p>
            <a:r>
              <a:rPr lang="de-DE" dirty="0"/>
              <a:t>Die Situation</a:t>
            </a:r>
          </a:p>
        </p:txBody>
      </p:sp>
      <p:sp>
        <p:nvSpPr>
          <p:cNvPr id="5" name="Θέση περιεχομένου 4">
            <a:extLst>
              <a:ext uri="{FF2B5EF4-FFF2-40B4-BE49-F238E27FC236}">
                <a16:creationId xmlns:a16="http://schemas.microsoft.com/office/drawing/2014/main" id="{89149B6C-C19C-42DE-A793-F06CC98137A5}"/>
              </a:ext>
            </a:extLst>
          </p:cNvPr>
          <p:cNvSpPr>
            <a:spLocks noGrp="1"/>
          </p:cNvSpPr>
          <p:nvPr>
            <p:ph idx="1"/>
          </p:nvPr>
        </p:nvSpPr>
        <p:spPr>
          <a:xfrm>
            <a:off x="280220" y="1759975"/>
            <a:ext cx="10987548" cy="4909036"/>
          </a:xfrm>
          <a:custGeom>
            <a:avLst/>
            <a:gdLst>
              <a:gd name="connsiteX0" fmla="*/ 0 w 10987548"/>
              <a:gd name="connsiteY0" fmla="*/ 0 h 4909036"/>
              <a:gd name="connsiteX1" fmla="*/ 468417 w 10987548"/>
              <a:gd name="connsiteY1" fmla="*/ 0 h 4909036"/>
              <a:gd name="connsiteX2" fmla="*/ 1156584 w 10987548"/>
              <a:gd name="connsiteY2" fmla="*/ 0 h 4909036"/>
              <a:gd name="connsiteX3" fmla="*/ 1734876 w 10987548"/>
              <a:gd name="connsiteY3" fmla="*/ 0 h 4909036"/>
              <a:gd name="connsiteX4" fmla="*/ 2313168 w 10987548"/>
              <a:gd name="connsiteY4" fmla="*/ 0 h 4909036"/>
              <a:gd name="connsiteX5" fmla="*/ 3001335 w 10987548"/>
              <a:gd name="connsiteY5" fmla="*/ 0 h 4909036"/>
              <a:gd name="connsiteX6" fmla="*/ 3689503 w 10987548"/>
              <a:gd name="connsiteY6" fmla="*/ 0 h 4909036"/>
              <a:gd name="connsiteX7" fmla="*/ 3938169 w 10987548"/>
              <a:gd name="connsiteY7" fmla="*/ 0 h 4909036"/>
              <a:gd name="connsiteX8" fmla="*/ 4186834 w 10987548"/>
              <a:gd name="connsiteY8" fmla="*/ 0 h 4909036"/>
              <a:gd name="connsiteX9" fmla="*/ 4984877 w 10987548"/>
              <a:gd name="connsiteY9" fmla="*/ 0 h 4909036"/>
              <a:gd name="connsiteX10" fmla="*/ 5673045 w 10987548"/>
              <a:gd name="connsiteY10" fmla="*/ 0 h 4909036"/>
              <a:gd name="connsiteX11" fmla="*/ 6031586 w 10987548"/>
              <a:gd name="connsiteY11" fmla="*/ 0 h 4909036"/>
              <a:gd name="connsiteX12" fmla="*/ 6500002 w 10987548"/>
              <a:gd name="connsiteY12" fmla="*/ 0 h 4909036"/>
              <a:gd name="connsiteX13" fmla="*/ 7188170 w 10987548"/>
              <a:gd name="connsiteY13" fmla="*/ 0 h 4909036"/>
              <a:gd name="connsiteX14" fmla="*/ 7436835 w 10987548"/>
              <a:gd name="connsiteY14" fmla="*/ 0 h 4909036"/>
              <a:gd name="connsiteX15" fmla="*/ 8015127 w 10987548"/>
              <a:gd name="connsiteY15" fmla="*/ 0 h 4909036"/>
              <a:gd name="connsiteX16" fmla="*/ 8703295 w 10987548"/>
              <a:gd name="connsiteY16" fmla="*/ 0 h 4909036"/>
              <a:gd name="connsiteX17" fmla="*/ 9281587 w 10987548"/>
              <a:gd name="connsiteY17" fmla="*/ 0 h 4909036"/>
              <a:gd name="connsiteX18" fmla="*/ 9969754 w 10987548"/>
              <a:gd name="connsiteY18" fmla="*/ 0 h 4909036"/>
              <a:gd name="connsiteX19" fmla="*/ 10218420 w 10987548"/>
              <a:gd name="connsiteY19" fmla="*/ 0 h 4909036"/>
              <a:gd name="connsiteX20" fmla="*/ 10987548 w 10987548"/>
              <a:gd name="connsiteY20" fmla="*/ 0 h 4909036"/>
              <a:gd name="connsiteX21" fmla="*/ 10987548 w 10987548"/>
              <a:gd name="connsiteY21" fmla="*/ 594539 h 4909036"/>
              <a:gd name="connsiteX22" fmla="*/ 10987548 w 10987548"/>
              <a:gd name="connsiteY22" fmla="*/ 1041807 h 4909036"/>
              <a:gd name="connsiteX23" fmla="*/ 10987548 w 10987548"/>
              <a:gd name="connsiteY23" fmla="*/ 1538165 h 4909036"/>
              <a:gd name="connsiteX24" fmla="*/ 10987548 w 10987548"/>
              <a:gd name="connsiteY24" fmla="*/ 1985432 h 4909036"/>
              <a:gd name="connsiteX25" fmla="*/ 10987548 w 10987548"/>
              <a:gd name="connsiteY25" fmla="*/ 2432700 h 4909036"/>
              <a:gd name="connsiteX26" fmla="*/ 10987548 w 10987548"/>
              <a:gd name="connsiteY26" fmla="*/ 2830877 h 4909036"/>
              <a:gd name="connsiteX27" fmla="*/ 10987548 w 10987548"/>
              <a:gd name="connsiteY27" fmla="*/ 3278145 h 4909036"/>
              <a:gd name="connsiteX28" fmla="*/ 10987548 w 10987548"/>
              <a:gd name="connsiteY28" fmla="*/ 3725413 h 4909036"/>
              <a:gd name="connsiteX29" fmla="*/ 10987548 w 10987548"/>
              <a:gd name="connsiteY29" fmla="*/ 4369042 h 4909036"/>
              <a:gd name="connsiteX30" fmla="*/ 10987548 w 10987548"/>
              <a:gd name="connsiteY30" fmla="*/ 4909036 h 4909036"/>
              <a:gd name="connsiteX31" fmla="*/ 10409256 w 10987548"/>
              <a:gd name="connsiteY31" fmla="*/ 4909036 h 4909036"/>
              <a:gd name="connsiteX32" fmla="*/ 9721089 w 10987548"/>
              <a:gd name="connsiteY32" fmla="*/ 4909036 h 4909036"/>
              <a:gd name="connsiteX33" fmla="*/ 9252672 w 10987548"/>
              <a:gd name="connsiteY33" fmla="*/ 4909036 h 4909036"/>
              <a:gd name="connsiteX34" fmla="*/ 8454629 w 10987548"/>
              <a:gd name="connsiteY34" fmla="*/ 4909036 h 4909036"/>
              <a:gd name="connsiteX35" fmla="*/ 8096088 w 10987548"/>
              <a:gd name="connsiteY35" fmla="*/ 4909036 h 4909036"/>
              <a:gd name="connsiteX36" fmla="*/ 7298045 w 10987548"/>
              <a:gd name="connsiteY36" fmla="*/ 4909036 h 4909036"/>
              <a:gd name="connsiteX37" fmla="*/ 6719753 w 10987548"/>
              <a:gd name="connsiteY37" fmla="*/ 4909036 h 4909036"/>
              <a:gd name="connsiteX38" fmla="*/ 6471087 w 10987548"/>
              <a:gd name="connsiteY38" fmla="*/ 4909036 h 4909036"/>
              <a:gd name="connsiteX39" fmla="*/ 6002671 w 10987548"/>
              <a:gd name="connsiteY39" fmla="*/ 4909036 h 4909036"/>
              <a:gd name="connsiteX40" fmla="*/ 5644130 w 10987548"/>
              <a:gd name="connsiteY40" fmla="*/ 4909036 h 4909036"/>
              <a:gd name="connsiteX41" fmla="*/ 4955962 w 10987548"/>
              <a:gd name="connsiteY41" fmla="*/ 4909036 h 4909036"/>
              <a:gd name="connsiteX42" fmla="*/ 4157919 w 10987548"/>
              <a:gd name="connsiteY42" fmla="*/ 4909036 h 4909036"/>
              <a:gd name="connsiteX43" fmla="*/ 3689503 w 10987548"/>
              <a:gd name="connsiteY43" fmla="*/ 4909036 h 4909036"/>
              <a:gd name="connsiteX44" fmla="*/ 3221086 w 10987548"/>
              <a:gd name="connsiteY44" fmla="*/ 4909036 h 4909036"/>
              <a:gd name="connsiteX45" fmla="*/ 2752670 w 10987548"/>
              <a:gd name="connsiteY45" fmla="*/ 4909036 h 4909036"/>
              <a:gd name="connsiteX46" fmla="*/ 2504004 w 10987548"/>
              <a:gd name="connsiteY46" fmla="*/ 4909036 h 4909036"/>
              <a:gd name="connsiteX47" fmla="*/ 2255339 w 10987548"/>
              <a:gd name="connsiteY47" fmla="*/ 4909036 h 4909036"/>
              <a:gd name="connsiteX48" fmla="*/ 1896798 w 10987548"/>
              <a:gd name="connsiteY48" fmla="*/ 4909036 h 4909036"/>
              <a:gd name="connsiteX49" fmla="*/ 1098755 w 10987548"/>
              <a:gd name="connsiteY49" fmla="*/ 4909036 h 4909036"/>
              <a:gd name="connsiteX50" fmla="*/ 740214 w 10987548"/>
              <a:gd name="connsiteY50" fmla="*/ 4909036 h 4909036"/>
              <a:gd name="connsiteX51" fmla="*/ 0 w 10987548"/>
              <a:gd name="connsiteY51" fmla="*/ 4909036 h 4909036"/>
              <a:gd name="connsiteX52" fmla="*/ 0 w 10987548"/>
              <a:gd name="connsiteY52" fmla="*/ 4314497 h 4909036"/>
              <a:gd name="connsiteX53" fmla="*/ 0 w 10987548"/>
              <a:gd name="connsiteY53" fmla="*/ 3719958 h 4909036"/>
              <a:gd name="connsiteX54" fmla="*/ 0 w 10987548"/>
              <a:gd name="connsiteY54" fmla="*/ 3125420 h 4909036"/>
              <a:gd name="connsiteX55" fmla="*/ 0 w 10987548"/>
              <a:gd name="connsiteY55" fmla="*/ 2727242 h 4909036"/>
              <a:gd name="connsiteX56" fmla="*/ 0 w 10987548"/>
              <a:gd name="connsiteY56" fmla="*/ 2279974 h 4909036"/>
              <a:gd name="connsiteX57" fmla="*/ 0 w 10987548"/>
              <a:gd name="connsiteY57" fmla="*/ 1783616 h 4909036"/>
              <a:gd name="connsiteX58" fmla="*/ 0 w 10987548"/>
              <a:gd name="connsiteY58" fmla="*/ 1238168 h 4909036"/>
              <a:gd name="connsiteX59" fmla="*/ 0 w 10987548"/>
              <a:gd name="connsiteY59" fmla="*/ 790900 h 4909036"/>
              <a:gd name="connsiteX60" fmla="*/ 0 w 10987548"/>
              <a:gd name="connsiteY60" fmla="*/ 0 h 490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0987548" h="4909036" extrusionOk="0">
                <a:moveTo>
                  <a:pt x="0" y="0"/>
                </a:moveTo>
                <a:cubicBezTo>
                  <a:pt x="162379" y="-34404"/>
                  <a:pt x="252371" y="23560"/>
                  <a:pt x="468417" y="0"/>
                </a:cubicBezTo>
                <a:cubicBezTo>
                  <a:pt x="684463" y="-23560"/>
                  <a:pt x="914373" y="66782"/>
                  <a:pt x="1156584" y="0"/>
                </a:cubicBezTo>
                <a:cubicBezTo>
                  <a:pt x="1398795" y="-66782"/>
                  <a:pt x="1583706" y="2876"/>
                  <a:pt x="1734876" y="0"/>
                </a:cubicBezTo>
                <a:cubicBezTo>
                  <a:pt x="1886046" y="-2876"/>
                  <a:pt x="2153765" y="25098"/>
                  <a:pt x="2313168" y="0"/>
                </a:cubicBezTo>
                <a:cubicBezTo>
                  <a:pt x="2472571" y="-25098"/>
                  <a:pt x="2737818" y="40538"/>
                  <a:pt x="3001335" y="0"/>
                </a:cubicBezTo>
                <a:cubicBezTo>
                  <a:pt x="3264852" y="-40538"/>
                  <a:pt x="3452739" y="7485"/>
                  <a:pt x="3689503" y="0"/>
                </a:cubicBezTo>
                <a:cubicBezTo>
                  <a:pt x="3926267" y="-7485"/>
                  <a:pt x="3827217" y="17599"/>
                  <a:pt x="3938169" y="0"/>
                </a:cubicBezTo>
                <a:cubicBezTo>
                  <a:pt x="4049121" y="-17599"/>
                  <a:pt x="4095925" y="1605"/>
                  <a:pt x="4186834" y="0"/>
                </a:cubicBezTo>
                <a:cubicBezTo>
                  <a:pt x="4277743" y="-1605"/>
                  <a:pt x="4771645" y="13691"/>
                  <a:pt x="4984877" y="0"/>
                </a:cubicBezTo>
                <a:cubicBezTo>
                  <a:pt x="5198109" y="-13691"/>
                  <a:pt x="5478354" y="31041"/>
                  <a:pt x="5673045" y="0"/>
                </a:cubicBezTo>
                <a:cubicBezTo>
                  <a:pt x="5867736" y="-31041"/>
                  <a:pt x="5955511" y="32941"/>
                  <a:pt x="6031586" y="0"/>
                </a:cubicBezTo>
                <a:cubicBezTo>
                  <a:pt x="6107661" y="-32941"/>
                  <a:pt x="6265806" y="29537"/>
                  <a:pt x="6500002" y="0"/>
                </a:cubicBezTo>
                <a:cubicBezTo>
                  <a:pt x="6734198" y="-29537"/>
                  <a:pt x="6988019" y="46520"/>
                  <a:pt x="7188170" y="0"/>
                </a:cubicBezTo>
                <a:cubicBezTo>
                  <a:pt x="7388321" y="-46520"/>
                  <a:pt x="7328130" y="14462"/>
                  <a:pt x="7436835" y="0"/>
                </a:cubicBezTo>
                <a:cubicBezTo>
                  <a:pt x="7545541" y="-14462"/>
                  <a:pt x="7857370" y="49822"/>
                  <a:pt x="8015127" y="0"/>
                </a:cubicBezTo>
                <a:cubicBezTo>
                  <a:pt x="8172884" y="-49822"/>
                  <a:pt x="8433934" y="50052"/>
                  <a:pt x="8703295" y="0"/>
                </a:cubicBezTo>
                <a:cubicBezTo>
                  <a:pt x="8972656" y="-50052"/>
                  <a:pt x="9043184" y="2245"/>
                  <a:pt x="9281587" y="0"/>
                </a:cubicBezTo>
                <a:cubicBezTo>
                  <a:pt x="9519990" y="-2245"/>
                  <a:pt x="9779875" y="24216"/>
                  <a:pt x="9969754" y="0"/>
                </a:cubicBezTo>
                <a:cubicBezTo>
                  <a:pt x="10159633" y="-24216"/>
                  <a:pt x="10128162" y="24936"/>
                  <a:pt x="10218420" y="0"/>
                </a:cubicBezTo>
                <a:cubicBezTo>
                  <a:pt x="10308678" y="-24936"/>
                  <a:pt x="10758033" y="68758"/>
                  <a:pt x="10987548" y="0"/>
                </a:cubicBezTo>
                <a:cubicBezTo>
                  <a:pt x="11027844" y="166053"/>
                  <a:pt x="10918449" y="423566"/>
                  <a:pt x="10987548" y="594539"/>
                </a:cubicBezTo>
                <a:cubicBezTo>
                  <a:pt x="11056647" y="765512"/>
                  <a:pt x="10944378" y="828894"/>
                  <a:pt x="10987548" y="1041807"/>
                </a:cubicBezTo>
                <a:cubicBezTo>
                  <a:pt x="11030718" y="1254720"/>
                  <a:pt x="10982441" y="1425025"/>
                  <a:pt x="10987548" y="1538165"/>
                </a:cubicBezTo>
                <a:cubicBezTo>
                  <a:pt x="10992655" y="1651305"/>
                  <a:pt x="10983679" y="1802618"/>
                  <a:pt x="10987548" y="1985432"/>
                </a:cubicBezTo>
                <a:cubicBezTo>
                  <a:pt x="10991417" y="2168246"/>
                  <a:pt x="10938890" y="2246200"/>
                  <a:pt x="10987548" y="2432700"/>
                </a:cubicBezTo>
                <a:cubicBezTo>
                  <a:pt x="11036206" y="2619200"/>
                  <a:pt x="10968529" y="2697576"/>
                  <a:pt x="10987548" y="2830877"/>
                </a:cubicBezTo>
                <a:cubicBezTo>
                  <a:pt x="11006567" y="2964178"/>
                  <a:pt x="10960669" y="3065467"/>
                  <a:pt x="10987548" y="3278145"/>
                </a:cubicBezTo>
                <a:cubicBezTo>
                  <a:pt x="11014427" y="3490823"/>
                  <a:pt x="10946776" y="3604369"/>
                  <a:pt x="10987548" y="3725413"/>
                </a:cubicBezTo>
                <a:cubicBezTo>
                  <a:pt x="11028320" y="3846457"/>
                  <a:pt x="10921033" y="4237480"/>
                  <a:pt x="10987548" y="4369042"/>
                </a:cubicBezTo>
                <a:cubicBezTo>
                  <a:pt x="11054063" y="4500604"/>
                  <a:pt x="10928952" y="4697854"/>
                  <a:pt x="10987548" y="4909036"/>
                </a:cubicBezTo>
                <a:cubicBezTo>
                  <a:pt x="10860734" y="4938473"/>
                  <a:pt x="10588066" y="4906915"/>
                  <a:pt x="10409256" y="4909036"/>
                </a:cubicBezTo>
                <a:cubicBezTo>
                  <a:pt x="10230446" y="4911157"/>
                  <a:pt x="10011560" y="4846024"/>
                  <a:pt x="9721089" y="4909036"/>
                </a:cubicBezTo>
                <a:cubicBezTo>
                  <a:pt x="9430618" y="4972048"/>
                  <a:pt x="9346970" y="4887614"/>
                  <a:pt x="9252672" y="4909036"/>
                </a:cubicBezTo>
                <a:cubicBezTo>
                  <a:pt x="9158374" y="4930458"/>
                  <a:pt x="8661532" y="4876357"/>
                  <a:pt x="8454629" y="4909036"/>
                </a:cubicBezTo>
                <a:cubicBezTo>
                  <a:pt x="8247726" y="4941715"/>
                  <a:pt x="8223962" y="4887880"/>
                  <a:pt x="8096088" y="4909036"/>
                </a:cubicBezTo>
                <a:cubicBezTo>
                  <a:pt x="7968214" y="4930192"/>
                  <a:pt x="7469480" y="4866666"/>
                  <a:pt x="7298045" y="4909036"/>
                </a:cubicBezTo>
                <a:cubicBezTo>
                  <a:pt x="7126610" y="4951406"/>
                  <a:pt x="6888368" y="4844702"/>
                  <a:pt x="6719753" y="4909036"/>
                </a:cubicBezTo>
                <a:cubicBezTo>
                  <a:pt x="6551138" y="4973370"/>
                  <a:pt x="6571773" y="4901659"/>
                  <a:pt x="6471087" y="4909036"/>
                </a:cubicBezTo>
                <a:cubicBezTo>
                  <a:pt x="6370401" y="4916413"/>
                  <a:pt x="6109208" y="4887759"/>
                  <a:pt x="6002671" y="4909036"/>
                </a:cubicBezTo>
                <a:cubicBezTo>
                  <a:pt x="5896134" y="4930313"/>
                  <a:pt x="5733072" y="4896283"/>
                  <a:pt x="5644130" y="4909036"/>
                </a:cubicBezTo>
                <a:cubicBezTo>
                  <a:pt x="5555188" y="4921789"/>
                  <a:pt x="5252256" y="4870389"/>
                  <a:pt x="4955962" y="4909036"/>
                </a:cubicBezTo>
                <a:cubicBezTo>
                  <a:pt x="4659668" y="4947683"/>
                  <a:pt x="4426335" y="4897670"/>
                  <a:pt x="4157919" y="4909036"/>
                </a:cubicBezTo>
                <a:cubicBezTo>
                  <a:pt x="3889503" y="4920402"/>
                  <a:pt x="3894913" y="4891318"/>
                  <a:pt x="3689503" y="4909036"/>
                </a:cubicBezTo>
                <a:cubicBezTo>
                  <a:pt x="3484093" y="4926754"/>
                  <a:pt x="3439464" y="4889061"/>
                  <a:pt x="3221086" y="4909036"/>
                </a:cubicBezTo>
                <a:cubicBezTo>
                  <a:pt x="3002708" y="4929011"/>
                  <a:pt x="2953466" y="4896852"/>
                  <a:pt x="2752670" y="4909036"/>
                </a:cubicBezTo>
                <a:cubicBezTo>
                  <a:pt x="2551874" y="4921220"/>
                  <a:pt x="2610706" y="4890626"/>
                  <a:pt x="2504004" y="4909036"/>
                </a:cubicBezTo>
                <a:cubicBezTo>
                  <a:pt x="2397302" y="4927446"/>
                  <a:pt x="2309256" y="4904562"/>
                  <a:pt x="2255339" y="4909036"/>
                </a:cubicBezTo>
                <a:cubicBezTo>
                  <a:pt x="2201423" y="4913510"/>
                  <a:pt x="1968508" y="4896940"/>
                  <a:pt x="1896798" y="4909036"/>
                </a:cubicBezTo>
                <a:cubicBezTo>
                  <a:pt x="1825088" y="4921132"/>
                  <a:pt x="1382334" y="4850108"/>
                  <a:pt x="1098755" y="4909036"/>
                </a:cubicBezTo>
                <a:cubicBezTo>
                  <a:pt x="815176" y="4967964"/>
                  <a:pt x="820428" y="4904029"/>
                  <a:pt x="740214" y="4909036"/>
                </a:cubicBezTo>
                <a:cubicBezTo>
                  <a:pt x="660000" y="4914043"/>
                  <a:pt x="216569" y="4894231"/>
                  <a:pt x="0" y="4909036"/>
                </a:cubicBezTo>
                <a:cubicBezTo>
                  <a:pt x="-57430" y="4731369"/>
                  <a:pt x="30217" y="4565789"/>
                  <a:pt x="0" y="4314497"/>
                </a:cubicBezTo>
                <a:cubicBezTo>
                  <a:pt x="-30217" y="4063205"/>
                  <a:pt x="25644" y="3860859"/>
                  <a:pt x="0" y="3719958"/>
                </a:cubicBezTo>
                <a:cubicBezTo>
                  <a:pt x="-25644" y="3579057"/>
                  <a:pt x="35794" y="3276247"/>
                  <a:pt x="0" y="3125420"/>
                </a:cubicBezTo>
                <a:cubicBezTo>
                  <a:pt x="-35794" y="2974593"/>
                  <a:pt x="36620" y="2852830"/>
                  <a:pt x="0" y="2727242"/>
                </a:cubicBezTo>
                <a:cubicBezTo>
                  <a:pt x="-36620" y="2601654"/>
                  <a:pt x="19191" y="2378456"/>
                  <a:pt x="0" y="2279974"/>
                </a:cubicBezTo>
                <a:cubicBezTo>
                  <a:pt x="-19191" y="2181492"/>
                  <a:pt x="5376" y="1971260"/>
                  <a:pt x="0" y="1783616"/>
                </a:cubicBezTo>
                <a:cubicBezTo>
                  <a:pt x="-5376" y="1595972"/>
                  <a:pt x="1549" y="1437578"/>
                  <a:pt x="0" y="1238168"/>
                </a:cubicBezTo>
                <a:cubicBezTo>
                  <a:pt x="-1549" y="1038758"/>
                  <a:pt x="30232" y="892123"/>
                  <a:pt x="0" y="790900"/>
                </a:cubicBezTo>
                <a:cubicBezTo>
                  <a:pt x="-30232" y="689677"/>
                  <a:pt x="83168" y="210317"/>
                  <a:pt x="0" y="0"/>
                </a:cubicBezTo>
                <a:close/>
              </a:path>
            </a:pathLst>
          </a:custGeom>
          <a:solidFill>
            <a:schemeClr val="bg1">
              <a:lumMod val="95000"/>
            </a:schemeClr>
          </a:solidFill>
          <a:ln w="38100">
            <a:solidFill>
              <a:schemeClr val="bg1">
                <a:lumMod val="85000"/>
              </a:schemeClr>
            </a:solidFill>
            <a:extLst>
              <a:ext uri="{C807C97D-BFC1-408E-A445-0C87EB9F89A2}">
                <ask:lineSketchStyleProps xmlns:ask="http://schemas.microsoft.com/office/drawing/2018/sketchyshapes" sd="1305812681">
                  <ask:type>
                    <ask:lineSketchScribble/>
                  </ask:type>
                </ask:lineSketchStyleProps>
              </a:ext>
            </a:extLst>
          </a:ln>
        </p:spPr>
        <p:txBody>
          <a:bodyPr vert="horz" wrap="square" lIns="91440" tIns="45720" rIns="91440" bIns="45720" rtlCol="0">
            <a:spAutoFit/>
          </a:bodyPr>
          <a:lstStyle/>
          <a:p>
            <a:pPr marL="0" indent="0" algn="just">
              <a:spcAft>
                <a:spcPts val="0"/>
              </a:spcAft>
              <a:buNone/>
            </a:pPr>
            <a:r>
              <a:rPr lang="de-DE" sz="1800" b="1" dirty="0">
                <a:latin typeface="Calibri" panose="020F0502020204030204" pitchFamily="34" charset="0"/>
                <a:cs typeface="Arial" panose="020B0604020202020204" pitchFamily="34" charset="0"/>
              </a:rPr>
              <a:t>Und hier steigen wir nun in unsere Geschichte ein ... </a:t>
            </a:r>
          </a:p>
          <a:p>
            <a:pPr marL="0" indent="0" algn="just">
              <a:spcAft>
                <a:spcPts val="0"/>
              </a:spcAft>
              <a:buNone/>
            </a:pPr>
            <a:r>
              <a:rPr lang="de-DE" sz="1800" dirty="0">
                <a:latin typeface="Calibri" panose="020F0502020204030204" pitchFamily="34" charset="0"/>
                <a:cs typeface="Arial" panose="020B0604020202020204" pitchFamily="34" charset="0"/>
              </a:rPr>
              <a:t>Wir befinden uns in Wien, im März 1911. </a:t>
            </a:r>
          </a:p>
          <a:p>
            <a:pPr marL="0" indent="0" algn="just">
              <a:spcAft>
                <a:spcPts val="0"/>
              </a:spcAft>
              <a:buNone/>
            </a:pPr>
            <a:r>
              <a:rPr lang="de-DE" sz="1800" dirty="0">
                <a:latin typeface="Calibri" panose="020F0502020204030204" pitchFamily="34" charset="0"/>
                <a:cs typeface="Arial" panose="020B0604020202020204" pitchFamily="34" charset="0"/>
              </a:rPr>
              <a:t>Mit über zwei Millionen Einwohner*innen ist Wien nach New York City, London und Paris die viertgrößte Stadt der Welt. Zusammen mit Budapest ist Wien Hauptstadt des zweitgrößten Reiches in Europa und gilt mit seinem reichen Kultur- und Gesellschaftsleben, seinen Wissenschaftler*innen, Künstler*innen und Literat*innen als Weltstadt.</a:t>
            </a:r>
          </a:p>
          <a:p>
            <a:pPr marL="0" indent="0" algn="just">
              <a:spcAft>
                <a:spcPts val="0"/>
              </a:spcAft>
              <a:buNone/>
            </a:pPr>
            <a:r>
              <a:rPr lang="de-DE" sz="1800" dirty="0">
                <a:latin typeface="Calibri" panose="020F0502020204030204" pitchFamily="34" charset="0"/>
                <a:cs typeface="Arial" panose="020B0604020202020204" pitchFamily="34" charset="0"/>
              </a:rPr>
              <a:t>Das Wien am Anfang des 20. Jahrhunderts hat zwei unterschiedliche Seiten. Einerseits ist es geprägt von Modernisierung und kultureller Blüte, andererseits ist das Elend der Massen allgegenwärtig. Es fehlt an menschenwürdigen und leistbaren Wohnungen. Viele Familien müssen auf engstem Wohnraum leben und können ihre Miete nur mit so genannten "Bettgeher*innen" aufbringen. Zu dieser Zeit gibt es in Wien um die 66.000 Bettgeher*innen. Diese Menschen haben keine eigene Wohnung und dürfen gegen Bezahlung nur für einige Stunden ein fremdes Bett zum Schlafen benützen. Von gerechten Löhnen für geleistete Arbeit kann keine die Rede sein. Frauen dienen als billige Arbeitskräfte in der Textil- und Lebensmittelbranche, sowie in der Ziegelfabrik. </a:t>
            </a:r>
          </a:p>
          <a:p>
            <a:pPr marL="0" indent="0" algn="just">
              <a:spcAft>
                <a:spcPts val="0"/>
              </a:spcAft>
              <a:buNone/>
            </a:pPr>
            <a:r>
              <a:rPr lang="de-DE" sz="1800" dirty="0">
                <a:latin typeface="Calibri" panose="020F0502020204030204" pitchFamily="34" charset="0"/>
                <a:cs typeface="Arial" panose="020B0604020202020204" pitchFamily="34" charset="0"/>
              </a:rPr>
              <a:t>Ein Arbeiter verdient rund 20-24 Kronen im Monat, Frauen weniger als die Hälfte. Eine bessere Vorstadtwohnung (Zimmer, Küche, Kabinett) kostet rund 28 Kronen im Monat.</a:t>
            </a:r>
          </a:p>
          <a:p>
            <a:pPr marL="0" indent="0" algn="just">
              <a:spcAft>
                <a:spcPts val="0"/>
              </a:spcAft>
              <a:buNone/>
            </a:pPr>
            <a:r>
              <a:rPr lang="de-DE" sz="1800" dirty="0">
                <a:latin typeface="Calibri" panose="020F0502020204030204" pitchFamily="34" charset="0"/>
                <a:cs typeface="Arial" panose="020B0604020202020204" pitchFamily="34" charset="0"/>
              </a:rPr>
              <a:t>Es gibt kaum einen gesetzlich verankerten Arbeiter*</a:t>
            </a:r>
            <a:r>
              <a:rPr lang="de-DE" sz="1800" dirty="0" err="1">
                <a:latin typeface="Calibri" panose="020F0502020204030204" pitchFamily="34" charset="0"/>
                <a:cs typeface="Arial" panose="020B0604020202020204" pitchFamily="34" charset="0"/>
              </a:rPr>
              <a:t>innenschutz</a:t>
            </a:r>
            <a:r>
              <a:rPr lang="de-DE" sz="1800" dirty="0">
                <a:latin typeface="Calibri" panose="020F0502020204030204" pitchFamily="34" charset="0"/>
                <a:cs typeface="Arial" panose="020B0604020202020204" pitchFamily="34" charset="0"/>
              </a:rPr>
              <a:t>, und auch kein soziales Auffangnetz für den Fall von Krankheit oder Arbeitslosigkeit. Krankheiten wie Rachitis und Tuberkulose sind stark verbreitet.</a:t>
            </a:r>
          </a:p>
        </p:txBody>
      </p:sp>
      <p:pic>
        <p:nvPicPr>
          <p:cNvPr id="2" name="Episode-2-Situation-DE">
            <a:hlinkClick r:id="" action="ppaction://media"/>
            <a:extLst>
              <a:ext uri="{FF2B5EF4-FFF2-40B4-BE49-F238E27FC236}">
                <a16:creationId xmlns:a16="http://schemas.microsoft.com/office/drawing/2014/main" id="{BC283201-167D-75C2-A86A-CE9F6F93C3B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640091" y="188989"/>
            <a:ext cx="1455909" cy="1455909"/>
          </a:xfrm>
          <a:prstGeom prst="rect">
            <a:avLst/>
          </a:prstGeom>
        </p:spPr>
      </p:pic>
    </p:spTree>
    <p:extLst>
      <p:ext uri="{BB962C8B-B14F-4D97-AF65-F5344CB8AC3E}">
        <p14:creationId xmlns:p14="http://schemas.microsoft.com/office/powerpoint/2010/main" val="206262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1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EF8B811-2DB7-457C-8B0D-22482F809FB8}"/>
              </a:ext>
            </a:extLst>
          </p:cNvPr>
          <p:cNvSpPr>
            <a:spLocks noGrp="1"/>
          </p:cNvSpPr>
          <p:nvPr>
            <p:ph type="title"/>
          </p:nvPr>
        </p:nvSpPr>
        <p:spPr/>
        <p:txBody>
          <a:bodyPr/>
          <a:lstStyle/>
          <a:p>
            <a:r>
              <a:rPr lang="de-DE" dirty="0"/>
              <a:t>Die Situation (Forts.)</a:t>
            </a:r>
          </a:p>
        </p:txBody>
      </p:sp>
      <p:sp>
        <p:nvSpPr>
          <p:cNvPr id="3" name="Θέση περιεχομένου 2">
            <a:extLst>
              <a:ext uri="{FF2B5EF4-FFF2-40B4-BE49-F238E27FC236}">
                <a16:creationId xmlns:a16="http://schemas.microsoft.com/office/drawing/2014/main" id="{2E2FE1A9-C66B-4D82-AF8E-BD21148E6698}"/>
              </a:ext>
            </a:extLst>
          </p:cNvPr>
          <p:cNvSpPr>
            <a:spLocks noGrp="1"/>
          </p:cNvSpPr>
          <p:nvPr>
            <p:ph idx="1"/>
          </p:nvPr>
        </p:nvSpPr>
        <p:spPr>
          <a:xfrm>
            <a:off x="838200" y="1825625"/>
            <a:ext cx="10515600" cy="4875181"/>
          </a:xfrm>
          <a:custGeom>
            <a:avLst/>
            <a:gdLst>
              <a:gd name="connsiteX0" fmla="*/ 0 w 10515600"/>
              <a:gd name="connsiteY0" fmla="*/ 0 h 4125873"/>
              <a:gd name="connsiteX1" fmla="*/ 689356 w 10515600"/>
              <a:gd name="connsiteY1" fmla="*/ 0 h 4125873"/>
              <a:gd name="connsiteX2" fmla="*/ 1063244 w 10515600"/>
              <a:gd name="connsiteY2" fmla="*/ 0 h 4125873"/>
              <a:gd name="connsiteX3" fmla="*/ 1542288 w 10515600"/>
              <a:gd name="connsiteY3" fmla="*/ 0 h 4125873"/>
              <a:gd name="connsiteX4" fmla="*/ 1811020 w 10515600"/>
              <a:gd name="connsiteY4" fmla="*/ 0 h 4125873"/>
              <a:gd name="connsiteX5" fmla="*/ 2500376 w 10515600"/>
              <a:gd name="connsiteY5" fmla="*/ 0 h 4125873"/>
              <a:gd name="connsiteX6" fmla="*/ 3189732 w 10515600"/>
              <a:gd name="connsiteY6" fmla="*/ 0 h 4125873"/>
              <a:gd name="connsiteX7" fmla="*/ 3563620 w 10515600"/>
              <a:gd name="connsiteY7" fmla="*/ 0 h 4125873"/>
              <a:gd name="connsiteX8" fmla="*/ 3937508 w 10515600"/>
              <a:gd name="connsiteY8" fmla="*/ 0 h 4125873"/>
              <a:gd name="connsiteX9" fmla="*/ 4311396 w 10515600"/>
              <a:gd name="connsiteY9" fmla="*/ 0 h 4125873"/>
              <a:gd name="connsiteX10" fmla="*/ 4895596 w 10515600"/>
              <a:gd name="connsiteY10" fmla="*/ 0 h 4125873"/>
              <a:gd name="connsiteX11" fmla="*/ 5479796 w 10515600"/>
              <a:gd name="connsiteY11" fmla="*/ 0 h 4125873"/>
              <a:gd name="connsiteX12" fmla="*/ 6274308 w 10515600"/>
              <a:gd name="connsiteY12" fmla="*/ 0 h 4125873"/>
              <a:gd name="connsiteX13" fmla="*/ 6963664 w 10515600"/>
              <a:gd name="connsiteY13" fmla="*/ 0 h 4125873"/>
              <a:gd name="connsiteX14" fmla="*/ 7758176 w 10515600"/>
              <a:gd name="connsiteY14" fmla="*/ 0 h 4125873"/>
              <a:gd name="connsiteX15" fmla="*/ 8552688 w 10515600"/>
              <a:gd name="connsiteY15" fmla="*/ 0 h 4125873"/>
              <a:gd name="connsiteX16" fmla="*/ 9347200 w 10515600"/>
              <a:gd name="connsiteY16" fmla="*/ 0 h 4125873"/>
              <a:gd name="connsiteX17" fmla="*/ 9931400 w 10515600"/>
              <a:gd name="connsiteY17" fmla="*/ 0 h 4125873"/>
              <a:gd name="connsiteX18" fmla="*/ 10515600 w 10515600"/>
              <a:gd name="connsiteY18" fmla="*/ 0 h 4125873"/>
              <a:gd name="connsiteX19" fmla="*/ 10515600 w 10515600"/>
              <a:gd name="connsiteY19" fmla="*/ 506893 h 4125873"/>
              <a:gd name="connsiteX20" fmla="*/ 10515600 w 10515600"/>
              <a:gd name="connsiteY20" fmla="*/ 1178821 h 4125873"/>
              <a:gd name="connsiteX21" fmla="*/ 10515600 w 10515600"/>
              <a:gd name="connsiteY21" fmla="*/ 1768231 h 4125873"/>
              <a:gd name="connsiteX22" fmla="*/ 10515600 w 10515600"/>
              <a:gd name="connsiteY22" fmla="*/ 2440159 h 4125873"/>
              <a:gd name="connsiteX23" fmla="*/ 10515600 w 10515600"/>
              <a:gd name="connsiteY23" fmla="*/ 3070828 h 4125873"/>
              <a:gd name="connsiteX24" fmla="*/ 10515600 w 10515600"/>
              <a:gd name="connsiteY24" fmla="*/ 3536463 h 4125873"/>
              <a:gd name="connsiteX25" fmla="*/ 10515600 w 10515600"/>
              <a:gd name="connsiteY25" fmla="*/ 4125873 h 4125873"/>
              <a:gd name="connsiteX26" fmla="*/ 9931400 w 10515600"/>
              <a:gd name="connsiteY26" fmla="*/ 4125873 h 4125873"/>
              <a:gd name="connsiteX27" fmla="*/ 9242044 w 10515600"/>
              <a:gd name="connsiteY27" fmla="*/ 4125873 h 4125873"/>
              <a:gd name="connsiteX28" fmla="*/ 8763000 w 10515600"/>
              <a:gd name="connsiteY28" fmla="*/ 4125873 h 4125873"/>
              <a:gd name="connsiteX29" fmla="*/ 8494268 w 10515600"/>
              <a:gd name="connsiteY29" fmla="*/ 4125873 h 4125873"/>
              <a:gd name="connsiteX30" fmla="*/ 8225536 w 10515600"/>
              <a:gd name="connsiteY30" fmla="*/ 4125873 h 4125873"/>
              <a:gd name="connsiteX31" fmla="*/ 7641336 w 10515600"/>
              <a:gd name="connsiteY31" fmla="*/ 4125873 h 4125873"/>
              <a:gd name="connsiteX32" fmla="*/ 6951980 w 10515600"/>
              <a:gd name="connsiteY32" fmla="*/ 4125873 h 4125873"/>
              <a:gd name="connsiteX33" fmla="*/ 6472936 w 10515600"/>
              <a:gd name="connsiteY33" fmla="*/ 4125873 h 4125873"/>
              <a:gd name="connsiteX34" fmla="*/ 6204204 w 10515600"/>
              <a:gd name="connsiteY34" fmla="*/ 4125873 h 4125873"/>
              <a:gd name="connsiteX35" fmla="*/ 5830316 w 10515600"/>
              <a:gd name="connsiteY35" fmla="*/ 4125873 h 4125873"/>
              <a:gd name="connsiteX36" fmla="*/ 5035804 w 10515600"/>
              <a:gd name="connsiteY36" fmla="*/ 4125873 h 4125873"/>
              <a:gd name="connsiteX37" fmla="*/ 4346448 w 10515600"/>
              <a:gd name="connsiteY37" fmla="*/ 4125873 h 4125873"/>
              <a:gd name="connsiteX38" fmla="*/ 3972560 w 10515600"/>
              <a:gd name="connsiteY38" fmla="*/ 4125873 h 4125873"/>
              <a:gd name="connsiteX39" fmla="*/ 3388360 w 10515600"/>
              <a:gd name="connsiteY39" fmla="*/ 4125873 h 4125873"/>
              <a:gd name="connsiteX40" fmla="*/ 2804160 w 10515600"/>
              <a:gd name="connsiteY40" fmla="*/ 4125873 h 4125873"/>
              <a:gd name="connsiteX41" fmla="*/ 2219960 w 10515600"/>
              <a:gd name="connsiteY41" fmla="*/ 4125873 h 4125873"/>
              <a:gd name="connsiteX42" fmla="*/ 1740916 w 10515600"/>
              <a:gd name="connsiteY42" fmla="*/ 4125873 h 4125873"/>
              <a:gd name="connsiteX43" fmla="*/ 1156716 w 10515600"/>
              <a:gd name="connsiteY43" fmla="*/ 4125873 h 4125873"/>
              <a:gd name="connsiteX44" fmla="*/ 0 w 10515600"/>
              <a:gd name="connsiteY44" fmla="*/ 4125873 h 4125873"/>
              <a:gd name="connsiteX45" fmla="*/ 0 w 10515600"/>
              <a:gd name="connsiteY45" fmla="*/ 3618980 h 4125873"/>
              <a:gd name="connsiteX46" fmla="*/ 0 w 10515600"/>
              <a:gd name="connsiteY46" fmla="*/ 3112087 h 4125873"/>
              <a:gd name="connsiteX47" fmla="*/ 0 w 10515600"/>
              <a:gd name="connsiteY47" fmla="*/ 2563935 h 4125873"/>
              <a:gd name="connsiteX48" fmla="*/ 0 w 10515600"/>
              <a:gd name="connsiteY48" fmla="*/ 1892007 h 4125873"/>
              <a:gd name="connsiteX49" fmla="*/ 0 w 10515600"/>
              <a:gd name="connsiteY49" fmla="*/ 1302597 h 4125873"/>
              <a:gd name="connsiteX50" fmla="*/ 0 w 10515600"/>
              <a:gd name="connsiteY50" fmla="*/ 795704 h 4125873"/>
              <a:gd name="connsiteX51" fmla="*/ 0 w 10515600"/>
              <a:gd name="connsiteY51" fmla="*/ 0 h 412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0515600" h="4125873" extrusionOk="0">
                <a:moveTo>
                  <a:pt x="0" y="0"/>
                </a:moveTo>
                <a:cubicBezTo>
                  <a:pt x="159871" y="-45649"/>
                  <a:pt x="442684" y="12145"/>
                  <a:pt x="689356" y="0"/>
                </a:cubicBezTo>
                <a:cubicBezTo>
                  <a:pt x="936028" y="-12145"/>
                  <a:pt x="893665" y="44035"/>
                  <a:pt x="1063244" y="0"/>
                </a:cubicBezTo>
                <a:cubicBezTo>
                  <a:pt x="1232823" y="-44035"/>
                  <a:pt x="1338959" y="12533"/>
                  <a:pt x="1542288" y="0"/>
                </a:cubicBezTo>
                <a:cubicBezTo>
                  <a:pt x="1745617" y="-12533"/>
                  <a:pt x="1723453" y="17439"/>
                  <a:pt x="1811020" y="0"/>
                </a:cubicBezTo>
                <a:cubicBezTo>
                  <a:pt x="1898587" y="-17439"/>
                  <a:pt x="2176259" y="23824"/>
                  <a:pt x="2500376" y="0"/>
                </a:cubicBezTo>
                <a:cubicBezTo>
                  <a:pt x="2824493" y="-23824"/>
                  <a:pt x="3008120" y="52905"/>
                  <a:pt x="3189732" y="0"/>
                </a:cubicBezTo>
                <a:cubicBezTo>
                  <a:pt x="3371344" y="-52905"/>
                  <a:pt x="3441592" y="28643"/>
                  <a:pt x="3563620" y="0"/>
                </a:cubicBezTo>
                <a:cubicBezTo>
                  <a:pt x="3685648" y="-28643"/>
                  <a:pt x="3782192" y="6824"/>
                  <a:pt x="3937508" y="0"/>
                </a:cubicBezTo>
                <a:cubicBezTo>
                  <a:pt x="4092824" y="-6824"/>
                  <a:pt x="4186760" y="43303"/>
                  <a:pt x="4311396" y="0"/>
                </a:cubicBezTo>
                <a:cubicBezTo>
                  <a:pt x="4436032" y="-43303"/>
                  <a:pt x="4648118" y="53056"/>
                  <a:pt x="4895596" y="0"/>
                </a:cubicBezTo>
                <a:cubicBezTo>
                  <a:pt x="5143074" y="-53056"/>
                  <a:pt x="5233547" y="41761"/>
                  <a:pt x="5479796" y="0"/>
                </a:cubicBezTo>
                <a:cubicBezTo>
                  <a:pt x="5726045" y="-41761"/>
                  <a:pt x="6087883" y="23403"/>
                  <a:pt x="6274308" y="0"/>
                </a:cubicBezTo>
                <a:cubicBezTo>
                  <a:pt x="6460733" y="-23403"/>
                  <a:pt x="6707054" y="66396"/>
                  <a:pt x="6963664" y="0"/>
                </a:cubicBezTo>
                <a:cubicBezTo>
                  <a:pt x="7220274" y="-66396"/>
                  <a:pt x="7408778" y="66053"/>
                  <a:pt x="7758176" y="0"/>
                </a:cubicBezTo>
                <a:cubicBezTo>
                  <a:pt x="8107574" y="-66053"/>
                  <a:pt x="8382254" y="30508"/>
                  <a:pt x="8552688" y="0"/>
                </a:cubicBezTo>
                <a:cubicBezTo>
                  <a:pt x="8723122" y="-30508"/>
                  <a:pt x="9038201" y="23460"/>
                  <a:pt x="9347200" y="0"/>
                </a:cubicBezTo>
                <a:cubicBezTo>
                  <a:pt x="9656199" y="-23460"/>
                  <a:pt x="9669731" y="1864"/>
                  <a:pt x="9931400" y="0"/>
                </a:cubicBezTo>
                <a:cubicBezTo>
                  <a:pt x="10193069" y="-1864"/>
                  <a:pt x="10282084" y="19552"/>
                  <a:pt x="10515600" y="0"/>
                </a:cubicBezTo>
                <a:cubicBezTo>
                  <a:pt x="10523151" y="205533"/>
                  <a:pt x="10478625" y="310398"/>
                  <a:pt x="10515600" y="506893"/>
                </a:cubicBezTo>
                <a:cubicBezTo>
                  <a:pt x="10552575" y="703388"/>
                  <a:pt x="10487656" y="977861"/>
                  <a:pt x="10515600" y="1178821"/>
                </a:cubicBezTo>
                <a:cubicBezTo>
                  <a:pt x="10543544" y="1379781"/>
                  <a:pt x="10467179" y="1626637"/>
                  <a:pt x="10515600" y="1768231"/>
                </a:cubicBezTo>
                <a:cubicBezTo>
                  <a:pt x="10564021" y="1909825"/>
                  <a:pt x="10514569" y="2244419"/>
                  <a:pt x="10515600" y="2440159"/>
                </a:cubicBezTo>
                <a:cubicBezTo>
                  <a:pt x="10516631" y="2635899"/>
                  <a:pt x="10497020" y="2857048"/>
                  <a:pt x="10515600" y="3070828"/>
                </a:cubicBezTo>
                <a:cubicBezTo>
                  <a:pt x="10534180" y="3284608"/>
                  <a:pt x="10506954" y="3365563"/>
                  <a:pt x="10515600" y="3536463"/>
                </a:cubicBezTo>
                <a:cubicBezTo>
                  <a:pt x="10524246" y="3707363"/>
                  <a:pt x="10512882" y="3913945"/>
                  <a:pt x="10515600" y="4125873"/>
                </a:cubicBezTo>
                <a:cubicBezTo>
                  <a:pt x="10264829" y="4126721"/>
                  <a:pt x="10183170" y="4102178"/>
                  <a:pt x="9931400" y="4125873"/>
                </a:cubicBezTo>
                <a:cubicBezTo>
                  <a:pt x="9679630" y="4149568"/>
                  <a:pt x="9508134" y="4061674"/>
                  <a:pt x="9242044" y="4125873"/>
                </a:cubicBezTo>
                <a:cubicBezTo>
                  <a:pt x="8975954" y="4190072"/>
                  <a:pt x="8887077" y="4083345"/>
                  <a:pt x="8763000" y="4125873"/>
                </a:cubicBezTo>
                <a:cubicBezTo>
                  <a:pt x="8638923" y="4168401"/>
                  <a:pt x="8555705" y="4094660"/>
                  <a:pt x="8494268" y="4125873"/>
                </a:cubicBezTo>
                <a:cubicBezTo>
                  <a:pt x="8432831" y="4157086"/>
                  <a:pt x="8352647" y="4094705"/>
                  <a:pt x="8225536" y="4125873"/>
                </a:cubicBezTo>
                <a:cubicBezTo>
                  <a:pt x="8098425" y="4157041"/>
                  <a:pt x="7865127" y="4102361"/>
                  <a:pt x="7641336" y="4125873"/>
                </a:cubicBezTo>
                <a:cubicBezTo>
                  <a:pt x="7417545" y="4149385"/>
                  <a:pt x="7185568" y="4125399"/>
                  <a:pt x="6951980" y="4125873"/>
                </a:cubicBezTo>
                <a:cubicBezTo>
                  <a:pt x="6718392" y="4126347"/>
                  <a:pt x="6674812" y="4076202"/>
                  <a:pt x="6472936" y="4125873"/>
                </a:cubicBezTo>
                <a:cubicBezTo>
                  <a:pt x="6271060" y="4175544"/>
                  <a:pt x="6309670" y="4118993"/>
                  <a:pt x="6204204" y="4125873"/>
                </a:cubicBezTo>
                <a:cubicBezTo>
                  <a:pt x="6098738" y="4132753"/>
                  <a:pt x="5969125" y="4112141"/>
                  <a:pt x="5830316" y="4125873"/>
                </a:cubicBezTo>
                <a:cubicBezTo>
                  <a:pt x="5691507" y="4139605"/>
                  <a:pt x="5201238" y="4094681"/>
                  <a:pt x="5035804" y="4125873"/>
                </a:cubicBezTo>
                <a:cubicBezTo>
                  <a:pt x="4870370" y="4157065"/>
                  <a:pt x="4590324" y="4098813"/>
                  <a:pt x="4346448" y="4125873"/>
                </a:cubicBezTo>
                <a:cubicBezTo>
                  <a:pt x="4102572" y="4152933"/>
                  <a:pt x="4050260" y="4101582"/>
                  <a:pt x="3972560" y="4125873"/>
                </a:cubicBezTo>
                <a:cubicBezTo>
                  <a:pt x="3894860" y="4150164"/>
                  <a:pt x="3583866" y="4067944"/>
                  <a:pt x="3388360" y="4125873"/>
                </a:cubicBezTo>
                <a:cubicBezTo>
                  <a:pt x="3192854" y="4183802"/>
                  <a:pt x="3025990" y="4117647"/>
                  <a:pt x="2804160" y="4125873"/>
                </a:cubicBezTo>
                <a:cubicBezTo>
                  <a:pt x="2582330" y="4134099"/>
                  <a:pt x="2414216" y="4081812"/>
                  <a:pt x="2219960" y="4125873"/>
                </a:cubicBezTo>
                <a:cubicBezTo>
                  <a:pt x="2025704" y="4169934"/>
                  <a:pt x="1922542" y="4071357"/>
                  <a:pt x="1740916" y="4125873"/>
                </a:cubicBezTo>
                <a:cubicBezTo>
                  <a:pt x="1559290" y="4180389"/>
                  <a:pt x="1314200" y="4097246"/>
                  <a:pt x="1156716" y="4125873"/>
                </a:cubicBezTo>
                <a:cubicBezTo>
                  <a:pt x="999232" y="4154500"/>
                  <a:pt x="461754" y="4018480"/>
                  <a:pt x="0" y="4125873"/>
                </a:cubicBezTo>
                <a:cubicBezTo>
                  <a:pt x="-37939" y="3954335"/>
                  <a:pt x="10360" y="3830683"/>
                  <a:pt x="0" y="3618980"/>
                </a:cubicBezTo>
                <a:cubicBezTo>
                  <a:pt x="-10360" y="3407277"/>
                  <a:pt x="47592" y="3299516"/>
                  <a:pt x="0" y="3112087"/>
                </a:cubicBezTo>
                <a:cubicBezTo>
                  <a:pt x="-47592" y="2924658"/>
                  <a:pt x="15156" y="2783195"/>
                  <a:pt x="0" y="2563935"/>
                </a:cubicBezTo>
                <a:cubicBezTo>
                  <a:pt x="-15156" y="2344675"/>
                  <a:pt x="44304" y="2159424"/>
                  <a:pt x="0" y="1892007"/>
                </a:cubicBezTo>
                <a:cubicBezTo>
                  <a:pt x="-44304" y="1624590"/>
                  <a:pt x="17639" y="1533359"/>
                  <a:pt x="0" y="1302597"/>
                </a:cubicBezTo>
                <a:cubicBezTo>
                  <a:pt x="-17639" y="1071835"/>
                  <a:pt x="43025" y="942629"/>
                  <a:pt x="0" y="795704"/>
                </a:cubicBezTo>
                <a:cubicBezTo>
                  <a:pt x="-43025" y="648779"/>
                  <a:pt x="61501" y="356747"/>
                  <a:pt x="0" y="0"/>
                </a:cubicBezTo>
                <a:close/>
              </a:path>
            </a:pathLst>
          </a:custGeom>
          <a:solidFill>
            <a:schemeClr val="bg1">
              <a:lumMod val="95000"/>
            </a:schemeClr>
          </a:solidFill>
          <a:ln w="38100">
            <a:solidFill>
              <a:schemeClr val="bg1">
                <a:lumMod val="85000"/>
              </a:schemeClr>
            </a:solidFill>
            <a:extLst>
              <a:ext uri="{C807C97D-BFC1-408E-A445-0C87EB9F89A2}">
                <ask:lineSketchStyleProps xmlns:ask="http://schemas.microsoft.com/office/drawing/2018/sketchyshapes" sd="3937295118">
                  <ask:type>
                    <ask:lineSketchScribble/>
                  </ask:type>
                </ask:lineSketchStyleProps>
              </a:ext>
            </a:extLst>
          </a:ln>
        </p:spPr>
        <p:txBody>
          <a:bodyPr wrap="square">
            <a:spAutoFit/>
          </a:bodyPr>
          <a:lstStyle/>
          <a:p>
            <a:pPr marL="0" indent="0" algn="just">
              <a:lnSpc>
                <a:spcPct val="130000"/>
              </a:lnSpc>
              <a:buNone/>
            </a:pPr>
            <a:r>
              <a:rPr lang="de-DE" sz="1800" dirty="0">
                <a:latin typeface="Calibri" panose="020F0502020204030204" pitchFamily="34" charset="0"/>
                <a:cs typeface="Arial" panose="020B0604020202020204" pitchFamily="34" charset="0"/>
              </a:rPr>
              <a:t>Im Sommer 1910 haben die sozialdemokratischen Vertreter*innen Österreichs auf der 2. Internationalen, sozialistischen Frauenkonferenz in Kopenhagen gemeinsam mit den Genoss*innen aus anderen Ländern beschlossen, jährlich einen “Frauentag” zum Erkämpfen des Frauenwahlrechts abzuhalten.</a:t>
            </a:r>
          </a:p>
          <a:p>
            <a:pPr marL="0" indent="0" algn="just">
              <a:lnSpc>
                <a:spcPct val="130000"/>
              </a:lnSpc>
              <a:buNone/>
            </a:pPr>
            <a:r>
              <a:rPr lang="de-DE" sz="1800" dirty="0">
                <a:latin typeface="Calibri" panose="020F0502020204030204" pitchFamily="34" charset="0"/>
                <a:cs typeface="Arial" panose="020B0604020202020204" pitchFamily="34" charset="0"/>
              </a:rPr>
              <a:t>Von Clara Zetkin initiiert, wird 1911 erstmals ein Internationaler Frauentag begangen. Mit dem Datum soll der revolutionäre Charakter des Frauentags betont werden. Der 18. März ist der Gedenktag für die Gefallenen der Märzrevolution 1848. Auch die Pariser Kommune 1871 hatte im März begonnen.</a:t>
            </a:r>
          </a:p>
          <a:p>
            <a:pPr marL="0" indent="0" algn="just">
              <a:lnSpc>
                <a:spcPct val="130000"/>
              </a:lnSpc>
              <a:buNone/>
            </a:pPr>
            <a:r>
              <a:rPr lang="de-DE" sz="1800" dirty="0">
                <a:latin typeface="Calibri" panose="020F0502020204030204" pitchFamily="34" charset="0"/>
                <a:cs typeface="Arial" panose="020B0604020202020204" pitchFamily="34" charset="0"/>
              </a:rPr>
              <a:t>Dieser Internationale Frauentag am 19. März 1911 wird in Wien zu einer Massenkundgebung für die Gleichberechtigung der Frauen und ist mit mehr als 20.000 Teilnehmer*innen eine der größten Veranstaltungen jener Zeit.</a:t>
            </a:r>
          </a:p>
          <a:p>
            <a:pPr marL="0" indent="0" algn="just">
              <a:lnSpc>
                <a:spcPct val="130000"/>
              </a:lnSpc>
              <a:buNone/>
            </a:pPr>
            <a:r>
              <a:rPr lang="de-DE" sz="1800" dirty="0">
                <a:latin typeface="Calibri" panose="020F0502020204030204" pitchFamily="34" charset="0"/>
                <a:cs typeface="Arial" panose="020B0604020202020204" pitchFamily="34" charset="0"/>
              </a:rPr>
              <a:t>Es ist ein kühler Sonntagmorgen im März. In der Wiener Innenstadt haben sich tausende Menschen, Männer und Frauen versammelt, um an der Kundgebung mit anschließendem Demonstrationszug über die Wiener Ringstraße teilzunehmen.</a:t>
            </a:r>
          </a:p>
        </p:txBody>
      </p:sp>
    </p:spTree>
    <p:extLst>
      <p:ext uri="{BB962C8B-B14F-4D97-AF65-F5344CB8AC3E}">
        <p14:creationId xmlns:p14="http://schemas.microsoft.com/office/powerpoint/2010/main" val="11941927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617" descr="Aquarell, Pinselstrich, Farbe, Abstrakt, Textur, Bürste">
            <a:extLst>
              <a:ext uri="{FF2B5EF4-FFF2-40B4-BE49-F238E27FC236}">
                <a16:creationId xmlns:a16="http://schemas.microsoft.com/office/drawing/2014/main" id="{FC22ECEA-F29B-4943-8E0C-3F0600C80AAA}"/>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bwMode="auto">
          <a:xfrm>
            <a:off x="580103" y="722145"/>
            <a:ext cx="1550017"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a:xfrm>
            <a:off x="838200" y="365125"/>
            <a:ext cx="11631930" cy="1325563"/>
          </a:xfrm>
        </p:spPr>
        <p:txBody>
          <a:bodyPr>
            <a:normAutofit/>
          </a:bodyPr>
          <a:lstStyle/>
          <a:p>
            <a:r>
              <a:rPr lang="de-DE" sz="3100" dirty="0"/>
              <a:t>Schritt 2: </a:t>
            </a:r>
            <a:r>
              <a:rPr lang="de-DE" sz="3100" b="0" dirty="0"/>
              <a:t>Wähle eine Person, in deren Fußstapfen du steigen möchtest</a:t>
            </a:r>
            <a:endParaRPr lang="en-GB" sz="3100" b="0" dirty="0"/>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idx="1"/>
          </p:nvPr>
        </p:nvSpPr>
        <p:spPr>
          <a:xfrm>
            <a:off x="838200" y="1825625"/>
            <a:ext cx="7125929" cy="4266566"/>
          </a:xfrm>
        </p:spPr>
        <p:txBody>
          <a:bodyPr>
            <a:normAutofit fontScale="85000" lnSpcReduction="10000"/>
          </a:bodyPr>
          <a:lstStyle/>
          <a:p>
            <a:pPr algn="just">
              <a:lnSpc>
                <a:spcPct val="130000"/>
              </a:lnSpc>
            </a:pPr>
            <a:r>
              <a:rPr lang="de-DE" sz="2000" dirty="0">
                <a:latin typeface="Calibri" panose="020F0502020204030204" pitchFamily="34" charset="0"/>
                <a:ea typeface="MyriadPro-Regular"/>
                <a:cs typeface="Arial" panose="020B0604020202020204" pitchFamily="34" charset="0"/>
              </a:rPr>
              <a:t>Im folgenden Abschnitt haben wir </a:t>
            </a:r>
            <a:r>
              <a:rPr lang="de-DE" sz="2000" b="1" dirty="0">
                <a:latin typeface="Calibri" panose="020F0502020204030204" pitchFamily="34" charset="0"/>
                <a:ea typeface="MyriadPro-Regular"/>
                <a:cs typeface="Arial" panose="020B0604020202020204" pitchFamily="34" charset="0"/>
              </a:rPr>
              <a:t>vier Personen für euch </a:t>
            </a:r>
            <a:r>
              <a:rPr lang="de-DE" sz="2000" dirty="0">
                <a:latin typeface="Calibri" panose="020F0502020204030204" pitchFamily="34" charset="0"/>
                <a:ea typeface="MyriadPro-Regular"/>
                <a:cs typeface="Arial" panose="020B0604020202020204" pitchFamily="34" charset="0"/>
              </a:rPr>
              <a:t>ausgewählt, welche euch einen Einblick in die Gefühls- und Gedankenwelt der Menschen zur Zeit der ersten Frauenbewegung geben können. </a:t>
            </a:r>
          </a:p>
          <a:p>
            <a:pPr algn="just">
              <a:lnSpc>
                <a:spcPct val="130000"/>
              </a:lnSpc>
            </a:pPr>
            <a:r>
              <a:rPr lang="de-DE" sz="2000" b="1" dirty="0">
                <a:latin typeface="Calibri" panose="020F0502020204030204" pitchFamily="34" charset="0"/>
                <a:ea typeface="MyriadPro-Regular"/>
                <a:cs typeface="Arial" panose="020B0604020202020204" pitchFamily="34" charset="0"/>
              </a:rPr>
              <a:t>Schlüpfe in einen der vier Charaktere </a:t>
            </a:r>
            <a:r>
              <a:rPr lang="de-DE" sz="2000" dirty="0">
                <a:latin typeface="Calibri" panose="020F0502020204030204" pitchFamily="34" charset="0"/>
                <a:ea typeface="MyriadPro-Regular"/>
                <a:cs typeface="Arial" panose="020B0604020202020204" pitchFamily="34" charset="0"/>
              </a:rPr>
              <a:t>am 19. März 1911 in Wien. </a:t>
            </a:r>
          </a:p>
          <a:p>
            <a:pPr algn="just">
              <a:lnSpc>
                <a:spcPct val="130000"/>
              </a:lnSpc>
            </a:pPr>
            <a:r>
              <a:rPr lang="de-DE" sz="2000" i="1" dirty="0">
                <a:latin typeface="Calibri" panose="020F0502020204030204" pitchFamily="34" charset="0"/>
                <a:ea typeface="MyriadPro-Regular"/>
                <a:cs typeface="Arial" panose="020B0604020202020204" pitchFamily="34" charset="0"/>
              </a:rPr>
              <a:t>Was waren die Gedanken, die Hoffnungen, was waren die Ängste jener Personen? </a:t>
            </a:r>
          </a:p>
          <a:p>
            <a:pPr algn="just">
              <a:lnSpc>
                <a:spcPct val="130000"/>
              </a:lnSpc>
            </a:pPr>
            <a:r>
              <a:rPr lang="de-DE" sz="2000" dirty="0">
                <a:latin typeface="Calibri" panose="020F0502020204030204" pitchFamily="34" charset="0"/>
                <a:ea typeface="MyriadPro-Regular"/>
                <a:cs typeface="Arial" panose="020B0604020202020204" pitchFamily="34" charset="0"/>
              </a:rPr>
              <a:t>So unterschiedlich ihre Lebensumstände sind, so unterschiedlich sind auch ihre Gefühls- und Gedankenwelten. Natürlichen geben diese Charaktere (zwei davon sind geschichtlich belegt, zwei Akteur*innen sind fiktiv) nur einen Ausschnitt der unterschiedlichsten Bedürfnisse und Befindlichkeiten wieder, aber sie können uns dennoch helfen, diese Zeit besser zu verstehen.</a:t>
            </a:r>
            <a:endParaRPr lang="en-US" sz="2000" dirty="0">
              <a:effectLst/>
              <a:latin typeface="Calibri" panose="020F0502020204030204" pitchFamily="34" charset="0"/>
              <a:ea typeface="MyriadPro-Regular"/>
              <a:cs typeface="Arial" panose="020B0604020202020204" pitchFamily="34" charset="0"/>
            </a:endParaRPr>
          </a:p>
        </p:txBody>
      </p:sp>
      <p:pic>
        <p:nvPicPr>
          <p:cNvPr id="5" name="Γραφικό 4" descr="Ίχνη παπουτσιών περίγραμμα">
            <a:extLst>
              <a:ext uri="{FF2B5EF4-FFF2-40B4-BE49-F238E27FC236}">
                <a16:creationId xmlns:a16="http://schemas.microsoft.com/office/drawing/2014/main" id="{936F1F66-254E-4A47-881D-70FEB2D96A5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549570">
            <a:off x="-46891" y="654996"/>
            <a:ext cx="914400" cy="914400"/>
          </a:xfrm>
          <a:prstGeom prst="rect">
            <a:avLst/>
          </a:prstGeom>
        </p:spPr>
      </p:pic>
      <p:pic>
        <p:nvPicPr>
          <p:cNvPr id="9" name="Γραφικό 8" descr="Χρήστες περίγραμμα">
            <a:extLst>
              <a:ext uri="{FF2B5EF4-FFF2-40B4-BE49-F238E27FC236}">
                <a16:creationId xmlns:a16="http://schemas.microsoft.com/office/drawing/2014/main" id="{0241EDF6-F4B4-4EA9-864E-F42148291AA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36077" y="1968493"/>
            <a:ext cx="2975224" cy="2975224"/>
          </a:xfrm>
          <a:prstGeom prst="rect">
            <a:avLst/>
          </a:prstGeom>
        </p:spPr>
      </p:pic>
    </p:spTree>
    <p:extLst>
      <p:ext uri="{BB962C8B-B14F-4D97-AF65-F5344CB8AC3E}">
        <p14:creationId xmlns:p14="http://schemas.microsoft.com/office/powerpoint/2010/main" val="17318734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4D3F1F5-3D3A-408D-9FEB-361CB1B9D3CA}"/>
              </a:ext>
            </a:extLst>
          </p:cNvPr>
          <p:cNvSpPr>
            <a:spLocks noGrp="1"/>
          </p:cNvSpPr>
          <p:nvPr>
            <p:ph type="title"/>
          </p:nvPr>
        </p:nvSpPr>
        <p:spPr/>
        <p:txBody>
          <a:bodyPr/>
          <a:lstStyle/>
          <a:p>
            <a:r>
              <a:rPr lang="de-DE" dirty="0"/>
              <a:t>Die beteiligten Personen</a:t>
            </a:r>
          </a:p>
        </p:txBody>
      </p:sp>
      <p:pic>
        <p:nvPicPr>
          <p:cNvPr id="5" name="Γραφικό 4" descr="Χρήστες περίγραμμα">
            <a:extLst>
              <a:ext uri="{FF2B5EF4-FFF2-40B4-BE49-F238E27FC236}">
                <a16:creationId xmlns:a16="http://schemas.microsoft.com/office/drawing/2014/main" id="{B53F3DD4-9976-408F-84AD-7964E267CEF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48898" y="70157"/>
            <a:ext cx="1725562" cy="1725562"/>
          </a:xfrm>
          <a:prstGeom prst="rect">
            <a:avLst/>
          </a:prstGeom>
        </p:spPr>
      </p:pic>
      <p:graphicFrame>
        <p:nvGraphicFramePr>
          <p:cNvPr id="6" name="Diagramm 3">
            <a:extLst>
              <a:ext uri="{FF2B5EF4-FFF2-40B4-BE49-F238E27FC236}">
                <a16:creationId xmlns:a16="http://schemas.microsoft.com/office/drawing/2014/main" id="{46F5BC30-9722-4989-89D4-0E758C0D4792}"/>
              </a:ext>
            </a:extLst>
          </p:cNvPr>
          <p:cNvGraphicFramePr/>
          <p:nvPr>
            <p:extLst>
              <p:ext uri="{D42A27DB-BD31-4B8C-83A1-F6EECF244321}">
                <p14:modId xmlns:p14="http://schemas.microsoft.com/office/powerpoint/2010/main" val="1089127013"/>
              </p:ext>
            </p:extLst>
          </p:nvPr>
        </p:nvGraphicFramePr>
        <p:xfrm>
          <a:off x="1750142" y="1985656"/>
          <a:ext cx="8268929" cy="40741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221733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Τίτλος 1">
            <a:extLst>
              <a:ext uri="{FF2B5EF4-FFF2-40B4-BE49-F238E27FC236}">
                <a16:creationId xmlns:a16="http://schemas.microsoft.com/office/drawing/2014/main" id="{59619E42-1FCB-46A3-A3A0-948346FE065B}"/>
              </a:ext>
            </a:extLst>
          </p:cNvPr>
          <p:cNvSpPr>
            <a:spLocks noGrp="1"/>
          </p:cNvSpPr>
          <p:nvPr>
            <p:ph type="title"/>
          </p:nvPr>
        </p:nvSpPr>
        <p:spPr>
          <a:xfrm>
            <a:off x="640080" y="325369"/>
            <a:ext cx="4926330" cy="1956841"/>
          </a:xfrm>
        </p:spPr>
        <p:txBody>
          <a:bodyPr anchor="b">
            <a:normAutofit/>
          </a:bodyPr>
          <a:lstStyle/>
          <a:p>
            <a:r>
              <a:rPr lang="de-DE" sz="4200" dirty="0"/>
              <a:t>Wähle dir eine Person</a:t>
            </a:r>
          </a:p>
        </p:txBody>
      </p:sp>
      <p:sp>
        <p:nvSpPr>
          <p:cNvPr id="1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Θέση περιεχομένου 2">
            <a:extLst>
              <a:ext uri="{FF2B5EF4-FFF2-40B4-BE49-F238E27FC236}">
                <a16:creationId xmlns:a16="http://schemas.microsoft.com/office/drawing/2014/main" id="{79E1266E-D571-4EDB-A52F-A58C725C2993}"/>
              </a:ext>
            </a:extLst>
          </p:cNvPr>
          <p:cNvSpPr>
            <a:spLocks noGrp="1"/>
          </p:cNvSpPr>
          <p:nvPr>
            <p:ph idx="1"/>
          </p:nvPr>
        </p:nvSpPr>
        <p:spPr>
          <a:xfrm>
            <a:off x="216568" y="2872898"/>
            <a:ext cx="5221706" cy="3985102"/>
          </a:xfrm>
        </p:spPr>
        <p:txBody>
          <a:bodyPr>
            <a:normAutofit lnSpcReduction="10000"/>
          </a:bodyPr>
          <a:lstStyle/>
          <a:p>
            <a:pPr marL="0" indent="0">
              <a:lnSpc>
                <a:spcPct val="90000"/>
              </a:lnSpc>
              <a:buNone/>
            </a:pPr>
            <a:r>
              <a:rPr lang="de-DE" sz="2000" i="1" dirty="0">
                <a:latin typeface="Calibri" panose="020F0502020204030204" pitchFamily="34" charset="0"/>
                <a:ea typeface="Calibri" panose="020F0502020204030204" pitchFamily="34" charset="0"/>
                <a:cs typeface="Times New Roman" panose="02020603050405020304" pitchFamily="18" charset="0"/>
              </a:rPr>
              <a:t>In wessen Rolle möchtest du nun schlüpfen</a:t>
            </a:r>
            <a:r>
              <a:rPr lang="de-DE" sz="2000" i="1" dirty="0">
                <a:effectLst/>
                <a:latin typeface="Calibri" panose="020F0502020204030204" pitchFamily="34" charset="0"/>
                <a:ea typeface="Calibri" panose="020F0502020204030204" pitchFamily="34" charset="0"/>
                <a:cs typeface="Times New Roman" panose="02020603050405020304" pitchFamily="18" charset="0"/>
              </a:rPr>
              <a:t>?</a:t>
            </a:r>
          </a:p>
          <a:p>
            <a:pPr marL="457200" indent="-457200">
              <a:lnSpc>
                <a:spcPct val="90000"/>
              </a:lnSpc>
              <a:buFont typeface="+mj-lt"/>
              <a:buAutoNum type="arabicPeriod"/>
            </a:pPr>
            <a:r>
              <a:rPr lang="de-DE" sz="2000" dirty="0">
                <a:latin typeface="Calibri" panose="020F0502020204030204" pitchFamily="34" charset="0"/>
                <a:ea typeface="MyriadPro-Regular"/>
                <a:cs typeface="Arial" panose="020B0604020202020204" pitchFamily="34" charset="0"/>
              </a:rPr>
              <a:t>Wähle dir eine Person aus und lies dir die Rollenkarte genau durch. Du erfährst darin viel über ihre Lebensumstände, Gedanken und Gefühle.</a:t>
            </a:r>
          </a:p>
          <a:p>
            <a:pPr marL="457200" indent="-457200">
              <a:lnSpc>
                <a:spcPct val="90000"/>
              </a:lnSpc>
              <a:buFont typeface="+mj-lt"/>
              <a:buAutoNum type="arabicPeriod"/>
            </a:pPr>
            <a:r>
              <a:rPr lang="de-DE" sz="2000" dirty="0">
                <a:latin typeface="Calibri" panose="020F0502020204030204" pitchFamily="34" charset="0"/>
                <a:ea typeface="MyriadPro-Regular"/>
                <a:cs typeface="Arial" panose="020B0604020202020204" pitchFamily="34" charset="0"/>
              </a:rPr>
              <a:t>Nachdem du dir die Rollenkarte durchgelesen hast, befülle die Gedankenblasen mit allen möglichen Adjektiven, die die Situation, Gefühls- und Gedankenwelt der Person beschreiben könnten</a:t>
            </a:r>
            <a:r>
              <a:rPr lang="de-DE" sz="2000" dirty="0">
                <a:effectLst/>
                <a:latin typeface="Calibri" panose="020F0502020204030204" pitchFamily="34" charset="0"/>
                <a:ea typeface="MyriadPro-Regular"/>
                <a:cs typeface="Arial" panose="020B0604020202020204" pitchFamily="34" charset="0"/>
              </a:rPr>
              <a:t>.</a:t>
            </a:r>
            <a:endParaRPr lang="de-DE" sz="20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90000"/>
              </a:lnSpc>
              <a:buNone/>
            </a:pPr>
            <a:r>
              <a:rPr lang="de-DE" sz="2000" b="1" dirty="0">
                <a:latin typeface="Calibri" panose="020F0502020204030204" pitchFamily="34" charset="0"/>
                <a:ea typeface="Calibri" panose="020F0502020204030204" pitchFamily="34" charset="0"/>
                <a:cs typeface="Times New Roman" panose="02020603050405020304" pitchFamily="18" charset="0"/>
              </a:rPr>
              <a:t>Achtung! Bitte lies nur den Text zu der einen Person, die du gewählt hast und geh dann weiter zu Schritt 3</a:t>
            </a:r>
            <a:r>
              <a:rPr lang="de-DE" sz="2000" b="1" dirty="0">
                <a:effectLst/>
                <a:latin typeface="Calibri" panose="020F0502020204030204" pitchFamily="34" charset="0"/>
                <a:ea typeface="Calibri" panose="020F0502020204030204" pitchFamily="34" charset="0"/>
                <a:cs typeface="Times New Roman" panose="02020603050405020304" pitchFamily="18" charset="0"/>
              </a:rPr>
              <a:t>.</a:t>
            </a:r>
            <a:endParaRPr lang="de-DE" sz="2000" dirty="0"/>
          </a:p>
        </p:txBody>
      </p:sp>
      <p:pic>
        <p:nvPicPr>
          <p:cNvPr id="4" name="Grafik 4137">
            <a:extLst>
              <a:ext uri="{FF2B5EF4-FFF2-40B4-BE49-F238E27FC236}">
                <a16:creationId xmlns:a16="http://schemas.microsoft.com/office/drawing/2014/main" id="{8A0B680B-8123-4A96-A607-A1D32E9E5345}"/>
              </a:ext>
            </a:extLst>
          </p:cNvPr>
          <p:cNvPicPr>
            <a:picLocks noChangeAspect="1"/>
          </p:cNvPicPr>
          <p:nvPr/>
        </p:nvPicPr>
        <p:blipFill rotWithShape="1">
          <a:blip r:embed="rId2">
            <a:extLst>
              <a:ext uri="{28A0092B-C50C-407E-A947-70E740481C1C}">
                <a14:useLocalDpi xmlns:a14="http://schemas.microsoft.com/office/drawing/2010/main" val="0"/>
              </a:ext>
            </a:extLst>
          </a:blip>
          <a:srcRect l="21664" r="21664"/>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blipFill>
            <a:blip r:embed="rId3"/>
            <a:stretch>
              <a:fillRect/>
            </a:stretch>
          </a:blipFill>
          <a:extLst>
            <a:ext uri="{53640926-AAD7-44D8-BBD7-CCE9431645EC}">
              <a14:shadowObscured xmlns:a14="http://schemas.microsoft.com/office/drawing/2010/main"/>
            </a:ext>
          </a:extLst>
        </p:spPr>
      </p:pic>
    </p:spTree>
    <p:extLst>
      <p:ext uri="{BB962C8B-B14F-4D97-AF65-F5344CB8AC3E}">
        <p14:creationId xmlns:p14="http://schemas.microsoft.com/office/powerpoint/2010/main" val="21625133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633" descr="Aquarell, Pinselstrich, Farbe, Abstrakt, Textur, Bürste">
            <a:extLst>
              <a:ext uri="{FF2B5EF4-FFF2-40B4-BE49-F238E27FC236}">
                <a16:creationId xmlns:a16="http://schemas.microsoft.com/office/drawing/2014/main" id="{860C48D8-8B92-4937-B23B-D0F3A5E73A69}"/>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24219" y="502005"/>
            <a:ext cx="11628164" cy="1080990"/>
          </a:xfrm>
          <a:prstGeom prst="rect">
            <a:avLst/>
          </a:prstGeom>
          <a:noFill/>
          <a:ln>
            <a:noFill/>
          </a:ln>
          <a:extLst>
            <a:ext uri="{53640926-AAD7-44D8-BBD7-CCE9431645EC}">
              <a14:shadowObscured xmlns:a14="http://schemas.microsoft.com/office/drawing/2010/main"/>
            </a:ext>
          </a:extLst>
        </p:spPr>
      </p:pic>
      <p:pic>
        <p:nvPicPr>
          <p:cNvPr id="9" name="Εικόνα 8">
            <a:extLst>
              <a:ext uri="{FF2B5EF4-FFF2-40B4-BE49-F238E27FC236}">
                <a16:creationId xmlns:a16="http://schemas.microsoft.com/office/drawing/2014/main" id="{DAC5AB60-C56A-40D0-96C4-8DF758F917D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17457" y="117629"/>
            <a:ext cx="1312427" cy="1746136"/>
          </a:xfrm>
          <a:prstGeom prst="rect">
            <a:avLst/>
          </a:prstGeom>
          <a:noFill/>
        </p:spPr>
      </p:pic>
      <p:sp>
        <p:nvSpPr>
          <p:cNvPr id="4" name="Τίτλος 3">
            <a:extLst>
              <a:ext uri="{FF2B5EF4-FFF2-40B4-BE49-F238E27FC236}">
                <a16:creationId xmlns:a16="http://schemas.microsoft.com/office/drawing/2014/main" id="{7063FF32-E3FD-4B21-B2DD-08C030F1628A}"/>
              </a:ext>
            </a:extLst>
          </p:cNvPr>
          <p:cNvSpPr>
            <a:spLocks noGrp="1"/>
          </p:cNvSpPr>
          <p:nvPr>
            <p:ph type="title"/>
          </p:nvPr>
        </p:nvSpPr>
        <p:spPr>
          <a:noFill/>
        </p:spPr>
        <p:txBody>
          <a:bodyPr>
            <a:normAutofit/>
          </a:bodyPr>
          <a:lstStyle/>
          <a:p>
            <a:r>
              <a:rPr lang="de-DE" dirty="0"/>
              <a:t>Person 1: Adelheid Popp – Politikerin</a:t>
            </a:r>
          </a:p>
        </p:txBody>
      </p:sp>
      <p:sp>
        <p:nvSpPr>
          <p:cNvPr id="5" name="Θέση περιεχομένου 4">
            <a:extLst>
              <a:ext uri="{FF2B5EF4-FFF2-40B4-BE49-F238E27FC236}">
                <a16:creationId xmlns:a16="http://schemas.microsoft.com/office/drawing/2014/main" id="{79C6DE5D-98D8-4F3A-AC62-5A2CA0E96C33}"/>
              </a:ext>
            </a:extLst>
          </p:cNvPr>
          <p:cNvSpPr>
            <a:spLocks noGrp="1"/>
          </p:cNvSpPr>
          <p:nvPr>
            <p:ph idx="1"/>
          </p:nvPr>
        </p:nvSpPr>
        <p:spPr>
          <a:xfrm>
            <a:off x="838200" y="1825624"/>
            <a:ext cx="11128022" cy="4796401"/>
          </a:xfrm>
        </p:spPr>
        <p:txBody>
          <a:bodyPr>
            <a:noAutofit/>
          </a:bodyPr>
          <a:lstStyle/>
          <a:p>
            <a:pPr marL="0" indent="0">
              <a:lnSpc>
                <a:spcPct val="110000"/>
              </a:lnSpc>
              <a:spcBef>
                <a:spcPts val="0"/>
              </a:spcBef>
              <a:spcAft>
                <a:spcPts val="300"/>
              </a:spcAft>
              <a:buNone/>
            </a:pPr>
            <a:r>
              <a:rPr lang="de-DE" sz="2400" b="1" i="1" dirty="0">
                <a:latin typeface="Calibri" panose="020F0502020204030204" pitchFamily="34" charset="0"/>
                <a:ea typeface="Calibri" panose="020F0502020204030204" pitchFamily="34" charset="0"/>
                <a:cs typeface="Times New Roman" panose="02020603050405020304" pitchFamily="18" charset="0"/>
              </a:rPr>
              <a:t>Mein Name ist Adelheid Popp </a:t>
            </a:r>
            <a:r>
              <a:rPr lang="de-DE" sz="2400" i="1" dirty="0">
                <a:latin typeface="Calibri" panose="020F0502020204030204" pitchFamily="34" charset="0"/>
                <a:ea typeface="Calibri" panose="020F0502020204030204" pitchFamily="34" charset="0"/>
                <a:cs typeface="Times New Roman" panose="02020603050405020304" pitchFamily="18" charset="0"/>
              </a:rPr>
              <a:t>und ich bin eine österreichische Sozialdemokratin. Seit Jahrzehnten setze ich mich für das Frauenwahlrecht sowie für soziale Gerechtigkeit und Demokratie, insbesondere für die unterprivilegierten, sozial schwachen, Frauen ein. Mein junges Leben war geprägt von bitterer Armut, Hunger, Ausbeutung und Demütigung</a:t>
            </a:r>
            <a:r>
              <a:rPr lang="de-DE" sz="2400" i="1" dirty="0">
                <a:effectLst/>
                <a:latin typeface="Calibri" panose="020F0502020204030204" pitchFamily="34" charset="0"/>
                <a:ea typeface="Calibri" panose="020F0502020204030204" pitchFamily="34" charset="0"/>
                <a:cs typeface="Times New Roman" panose="02020603050405020304" pitchFamily="18" charset="0"/>
              </a:rPr>
              <a:t>. …</a:t>
            </a:r>
            <a:endParaRPr lang="de-DE" sz="2400" i="1" dirty="0">
              <a:latin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05EEBCD6-A48C-4A5F-87F0-D61331D5EEFF}"/>
              </a:ext>
            </a:extLst>
          </p:cNvPr>
          <p:cNvSpPr txBox="1"/>
          <p:nvPr/>
        </p:nvSpPr>
        <p:spPr>
          <a:xfrm>
            <a:off x="88633" y="62520"/>
            <a:ext cx="11128023" cy="6748001"/>
          </a:xfrm>
          <a:custGeom>
            <a:avLst/>
            <a:gdLst>
              <a:gd name="connsiteX0" fmla="*/ 0 w 11128023"/>
              <a:gd name="connsiteY0" fmla="*/ 0 h 6748001"/>
              <a:gd name="connsiteX1" fmla="*/ 585685 w 11128023"/>
              <a:gd name="connsiteY1" fmla="*/ 0 h 6748001"/>
              <a:gd name="connsiteX2" fmla="*/ 1282651 w 11128023"/>
              <a:gd name="connsiteY2" fmla="*/ 0 h 6748001"/>
              <a:gd name="connsiteX3" fmla="*/ 1534496 w 11128023"/>
              <a:gd name="connsiteY3" fmla="*/ 0 h 6748001"/>
              <a:gd name="connsiteX4" fmla="*/ 1897621 w 11128023"/>
              <a:gd name="connsiteY4" fmla="*/ 0 h 6748001"/>
              <a:gd name="connsiteX5" fmla="*/ 2149465 w 11128023"/>
              <a:gd name="connsiteY5" fmla="*/ 0 h 6748001"/>
              <a:gd name="connsiteX6" fmla="*/ 2957711 w 11128023"/>
              <a:gd name="connsiteY6" fmla="*/ 0 h 6748001"/>
              <a:gd name="connsiteX7" fmla="*/ 3209556 w 11128023"/>
              <a:gd name="connsiteY7" fmla="*/ 0 h 6748001"/>
              <a:gd name="connsiteX8" fmla="*/ 3795242 w 11128023"/>
              <a:gd name="connsiteY8" fmla="*/ 0 h 6748001"/>
              <a:gd name="connsiteX9" fmla="*/ 4492207 w 11128023"/>
              <a:gd name="connsiteY9" fmla="*/ 0 h 6748001"/>
              <a:gd name="connsiteX10" fmla="*/ 5077893 w 11128023"/>
              <a:gd name="connsiteY10" fmla="*/ 0 h 6748001"/>
              <a:gd name="connsiteX11" fmla="*/ 5663578 w 11128023"/>
              <a:gd name="connsiteY11" fmla="*/ 0 h 6748001"/>
              <a:gd name="connsiteX12" fmla="*/ 6249263 w 11128023"/>
              <a:gd name="connsiteY12" fmla="*/ 0 h 6748001"/>
              <a:gd name="connsiteX13" fmla="*/ 6501108 w 11128023"/>
              <a:gd name="connsiteY13" fmla="*/ 0 h 6748001"/>
              <a:gd name="connsiteX14" fmla="*/ 6975513 w 11128023"/>
              <a:gd name="connsiteY14" fmla="*/ 0 h 6748001"/>
              <a:gd name="connsiteX15" fmla="*/ 7561199 w 11128023"/>
              <a:gd name="connsiteY15" fmla="*/ 0 h 6748001"/>
              <a:gd name="connsiteX16" fmla="*/ 8035604 w 11128023"/>
              <a:gd name="connsiteY16" fmla="*/ 0 h 6748001"/>
              <a:gd name="connsiteX17" fmla="*/ 8732570 w 11128023"/>
              <a:gd name="connsiteY17" fmla="*/ 0 h 6748001"/>
              <a:gd name="connsiteX18" fmla="*/ 9318255 w 11128023"/>
              <a:gd name="connsiteY18" fmla="*/ 0 h 6748001"/>
              <a:gd name="connsiteX19" fmla="*/ 9903940 w 11128023"/>
              <a:gd name="connsiteY19" fmla="*/ 0 h 6748001"/>
              <a:gd name="connsiteX20" fmla="*/ 10489626 w 11128023"/>
              <a:gd name="connsiteY20" fmla="*/ 0 h 6748001"/>
              <a:gd name="connsiteX21" fmla="*/ 11128023 w 11128023"/>
              <a:gd name="connsiteY21" fmla="*/ 0 h 6748001"/>
              <a:gd name="connsiteX22" fmla="*/ 11128023 w 11128023"/>
              <a:gd name="connsiteY22" fmla="*/ 629813 h 6748001"/>
              <a:gd name="connsiteX23" fmla="*/ 11128023 w 11128023"/>
              <a:gd name="connsiteY23" fmla="*/ 1057187 h 6748001"/>
              <a:gd name="connsiteX24" fmla="*/ 11128023 w 11128023"/>
              <a:gd name="connsiteY24" fmla="*/ 1552040 h 6748001"/>
              <a:gd name="connsiteX25" fmla="*/ 11128023 w 11128023"/>
              <a:gd name="connsiteY25" fmla="*/ 2046894 h 6748001"/>
              <a:gd name="connsiteX26" fmla="*/ 11128023 w 11128023"/>
              <a:gd name="connsiteY26" fmla="*/ 2541747 h 6748001"/>
              <a:gd name="connsiteX27" fmla="*/ 11128023 w 11128023"/>
              <a:gd name="connsiteY27" fmla="*/ 2969120 h 6748001"/>
              <a:gd name="connsiteX28" fmla="*/ 11128023 w 11128023"/>
              <a:gd name="connsiteY28" fmla="*/ 3396494 h 6748001"/>
              <a:gd name="connsiteX29" fmla="*/ 11128023 w 11128023"/>
              <a:gd name="connsiteY29" fmla="*/ 3823867 h 6748001"/>
              <a:gd name="connsiteX30" fmla="*/ 11128023 w 11128023"/>
              <a:gd name="connsiteY30" fmla="*/ 4318721 h 6748001"/>
              <a:gd name="connsiteX31" fmla="*/ 11128023 w 11128023"/>
              <a:gd name="connsiteY31" fmla="*/ 4746094 h 6748001"/>
              <a:gd name="connsiteX32" fmla="*/ 11128023 w 11128023"/>
              <a:gd name="connsiteY32" fmla="*/ 5443387 h 6748001"/>
              <a:gd name="connsiteX33" fmla="*/ 11128023 w 11128023"/>
              <a:gd name="connsiteY33" fmla="*/ 6073201 h 6748001"/>
              <a:gd name="connsiteX34" fmla="*/ 11128023 w 11128023"/>
              <a:gd name="connsiteY34" fmla="*/ 6748001 h 6748001"/>
              <a:gd name="connsiteX35" fmla="*/ 10431057 w 11128023"/>
              <a:gd name="connsiteY35" fmla="*/ 6748001 h 6748001"/>
              <a:gd name="connsiteX36" fmla="*/ 9956652 w 11128023"/>
              <a:gd name="connsiteY36" fmla="*/ 6748001 h 6748001"/>
              <a:gd name="connsiteX37" fmla="*/ 9148406 w 11128023"/>
              <a:gd name="connsiteY37" fmla="*/ 6748001 h 6748001"/>
              <a:gd name="connsiteX38" fmla="*/ 8896562 w 11128023"/>
              <a:gd name="connsiteY38" fmla="*/ 6748001 h 6748001"/>
              <a:gd name="connsiteX39" fmla="*/ 8088316 w 11128023"/>
              <a:gd name="connsiteY39" fmla="*/ 6748001 h 6748001"/>
              <a:gd name="connsiteX40" fmla="*/ 7280070 w 11128023"/>
              <a:gd name="connsiteY40" fmla="*/ 6748001 h 6748001"/>
              <a:gd name="connsiteX41" fmla="*/ 7028225 w 11128023"/>
              <a:gd name="connsiteY41" fmla="*/ 6748001 h 6748001"/>
              <a:gd name="connsiteX42" fmla="*/ 6331259 w 11128023"/>
              <a:gd name="connsiteY42" fmla="*/ 6748001 h 6748001"/>
              <a:gd name="connsiteX43" fmla="*/ 5968134 w 11128023"/>
              <a:gd name="connsiteY43" fmla="*/ 6748001 h 6748001"/>
              <a:gd name="connsiteX44" fmla="*/ 5716290 w 11128023"/>
              <a:gd name="connsiteY44" fmla="*/ 6748001 h 6748001"/>
              <a:gd name="connsiteX45" fmla="*/ 5353165 w 11128023"/>
              <a:gd name="connsiteY45" fmla="*/ 6748001 h 6748001"/>
              <a:gd name="connsiteX46" fmla="*/ 4990040 w 11128023"/>
              <a:gd name="connsiteY46" fmla="*/ 6748001 h 6748001"/>
              <a:gd name="connsiteX47" fmla="*/ 4738195 w 11128023"/>
              <a:gd name="connsiteY47" fmla="*/ 6748001 h 6748001"/>
              <a:gd name="connsiteX48" fmla="*/ 4375070 w 11128023"/>
              <a:gd name="connsiteY48" fmla="*/ 6748001 h 6748001"/>
              <a:gd name="connsiteX49" fmla="*/ 4011945 w 11128023"/>
              <a:gd name="connsiteY49" fmla="*/ 6748001 h 6748001"/>
              <a:gd name="connsiteX50" fmla="*/ 3648820 w 11128023"/>
              <a:gd name="connsiteY50" fmla="*/ 6748001 h 6748001"/>
              <a:gd name="connsiteX51" fmla="*/ 3285695 w 11128023"/>
              <a:gd name="connsiteY51" fmla="*/ 6748001 h 6748001"/>
              <a:gd name="connsiteX52" fmla="*/ 3033850 w 11128023"/>
              <a:gd name="connsiteY52" fmla="*/ 6748001 h 6748001"/>
              <a:gd name="connsiteX53" fmla="*/ 2559445 w 11128023"/>
              <a:gd name="connsiteY53" fmla="*/ 6748001 h 6748001"/>
              <a:gd name="connsiteX54" fmla="*/ 1862480 w 11128023"/>
              <a:gd name="connsiteY54" fmla="*/ 6748001 h 6748001"/>
              <a:gd name="connsiteX55" fmla="*/ 1388074 w 11128023"/>
              <a:gd name="connsiteY55" fmla="*/ 6748001 h 6748001"/>
              <a:gd name="connsiteX56" fmla="*/ 691109 w 11128023"/>
              <a:gd name="connsiteY56" fmla="*/ 6748001 h 6748001"/>
              <a:gd name="connsiteX57" fmla="*/ 0 w 11128023"/>
              <a:gd name="connsiteY57" fmla="*/ 6748001 h 6748001"/>
              <a:gd name="connsiteX58" fmla="*/ 0 w 11128023"/>
              <a:gd name="connsiteY58" fmla="*/ 6118188 h 6748001"/>
              <a:gd name="connsiteX59" fmla="*/ 0 w 11128023"/>
              <a:gd name="connsiteY59" fmla="*/ 5488374 h 6748001"/>
              <a:gd name="connsiteX60" fmla="*/ 0 w 11128023"/>
              <a:gd name="connsiteY60" fmla="*/ 5061001 h 6748001"/>
              <a:gd name="connsiteX61" fmla="*/ 0 w 11128023"/>
              <a:gd name="connsiteY61" fmla="*/ 4701107 h 6748001"/>
              <a:gd name="connsiteX62" fmla="*/ 0 w 11128023"/>
              <a:gd name="connsiteY62" fmla="*/ 4138774 h 6748001"/>
              <a:gd name="connsiteX63" fmla="*/ 0 w 11128023"/>
              <a:gd name="connsiteY63" fmla="*/ 3508961 h 6748001"/>
              <a:gd name="connsiteX64" fmla="*/ 0 w 11128023"/>
              <a:gd name="connsiteY64" fmla="*/ 2946627 h 6748001"/>
              <a:gd name="connsiteX65" fmla="*/ 0 w 11128023"/>
              <a:gd name="connsiteY65" fmla="*/ 2451774 h 6748001"/>
              <a:gd name="connsiteX66" fmla="*/ 0 w 11128023"/>
              <a:gd name="connsiteY66" fmla="*/ 1889440 h 6748001"/>
              <a:gd name="connsiteX67" fmla="*/ 0 w 11128023"/>
              <a:gd name="connsiteY67" fmla="*/ 1394587 h 6748001"/>
              <a:gd name="connsiteX68" fmla="*/ 0 w 11128023"/>
              <a:gd name="connsiteY68" fmla="*/ 832253 h 6748001"/>
              <a:gd name="connsiteX69" fmla="*/ 0 w 11128023"/>
              <a:gd name="connsiteY69" fmla="*/ 0 h 674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1128023" h="6748001" fill="none" extrusionOk="0">
                <a:moveTo>
                  <a:pt x="0" y="0"/>
                </a:moveTo>
                <a:cubicBezTo>
                  <a:pt x="173338" y="-17176"/>
                  <a:pt x="431621" y="58202"/>
                  <a:pt x="585685" y="0"/>
                </a:cubicBezTo>
                <a:cubicBezTo>
                  <a:pt x="739749" y="-58202"/>
                  <a:pt x="1115161" y="66553"/>
                  <a:pt x="1282651" y="0"/>
                </a:cubicBezTo>
                <a:cubicBezTo>
                  <a:pt x="1450141" y="-66553"/>
                  <a:pt x="1470634" y="14101"/>
                  <a:pt x="1534496" y="0"/>
                </a:cubicBezTo>
                <a:cubicBezTo>
                  <a:pt x="1598358" y="-14101"/>
                  <a:pt x="1802887" y="42502"/>
                  <a:pt x="1897621" y="0"/>
                </a:cubicBezTo>
                <a:cubicBezTo>
                  <a:pt x="1992355" y="-42502"/>
                  <a:pt x="2034357" y="7729"/>
                  <a:pt x="2149465" y="0"/>
                </a:cubicBezTo>
                <a:cubicBezTo>
                  <a:pt x="2264573" y="-7729"/>
                  <a:pt x="2741432" y="5262"/>
                  <a:pt x="2957711" y="0"/>
                </a:cubicBezTo>
                <a:cubicBezTo>
                  <a:pt x="3173990" y="-5262"/>
                  <a:pt x="3132063" y="2651"/>
                  <a:pt x="3209556" y="0"/>
                </a:cubicBezTo>
                <a:cubicBezTo>
                  <a:pt x="3287049" y="-2651"/>
                  <a:pt x="3646247" y="32671"/>
                  <a:pt x="3795242" y="0"/>
                </a:cubicBezTo>
                <a:cubicBezTo>
                  <a:pt x="3944237" y="-32671"/>
                  <a:pt x="4154523" y="26845"/>
                  <a:pt x="4492207" y="0"/>
                </a:cubicBezTo>
                <a:cubicBezTo>
                  <a:pt x="4829891" y="-26845"/>
                  <a:pt x="4915334" y="12723"/>
                  <a:pt x="5077893" y="0"/>
                </a:cubicBezTo>
                <a:cubicBezTo>
                  <a:pt x="5240452" y="-12723"/>
                  <a:pt x="5371961" y="15877"/>
                  <a:pt x="5663578" y="0"/>
                </a:cubicBezTo>
                <a:cubicBezTo>
                  <a:pt x="5955196" y="-15877"/>
                  <a:pt x="6077027" y="26241"/>
                  <a:pt x="6249263" y="0"/>
                </a:cubicBezTo>
                <a:cubicBezTo>
                  <a:pt x="6421499" y="-26241"/>
                  <a:pt x="6402079" y="23829"/>
                  <a:pt x="6501108" y="0"/>
                </a:cubicBezTo>
                <a:cubicBezTo>
                  <a:pt x="6600138" y="-23829"/>
                  <a:pt x="6774508" y="4486"/>
                  <a:pt x="6975513" y="0"/>
                </a:cubicBezTo>
                <a:cubicBezTo>
                  <a:pt x="7176518" y="-4486"/>
                  <a:pt x="7429996" y="11145"/>
                  <a:pt x="7561199" y="0"/>
                </a:cubicBezTo>
                <a:cubicBezTo>
                  <a:pt x="7692402" y="-11145"/>
                  <a:pt x="7895785" y="11883"/>
                  <a:pt x="8035604" y="0"/>
                </a:cubicBezTo>
                <a:cubicBezTo>
                  <a:pt x="8175423" y="-11883"/>
                  <a:pt x="8549406" y="76596"/>
                  <a:pt x="8732570" y="0"/>
                </a:cubicBezTo>
                <a:cubicBezTo>
                  <a:pt x="8915734" y="-76596"/>
                  <a:pt x="9080026" y="23665"/>
                  <a:pt x="9318255" y="0"/>
                </a:cubicBezTo>
                <a:cubicBezTo>
                  <a:pt x="9556485" y="-23665"/>
                  <a:pt x="9617595" y="62844"/>
                  <a:pt x="9903940" y="0"/>
                </a:cubicBezTo>
                <a:cubicBezTo>
                  <a:pt x="10190285" y="-62844"/>
                  <a:pt x="10218886" y="44066"/>
                  <a:pt x="10489626" y="0"/>
                </a:cubicBezTo>
                <a:cubicBezTo>
                  <a:pt x="10760366" y="-44066"/>
                  <a:pt x="10830183" y="4466"/>
                  <a:pt x="11128023" y="0"/>
                </a:cubicBezTo>
                <a:cubicBezTo>
                  <a:pt x="11189647" y="261791"/>
                  <a:pt x="11068736" y="487758"/>
                  <a:pt x="11128023" y="629813"/>
                </a:cubicBezTo>
                <a:cubicBezTo>
                  <a:pt x="11187310" y="771868"/>
                  <a:pt x="11115415" y="933542"/>
                  <a:pt x="11128023" y="1057187"/>
                </a:cubicBezTo>
                <a:cubicBezTo>
                  <a:pt x="11140631" y="1180832"/>
                  <a:pt x="11116473" y="1440540"/>
                  <a:pt x="11128023" y="1552040"/>
                </a:cubicBezTo>
                <a:cubicBezTo>
                  <a:pt x="11139573" y="1663540"/>
                  <a:pt x="11100465" y="1878099"/>
                  <a:pt x="11128023" y="2046894"/>
                </a:cubicBezTo>
                <a:cubicBezTo>
                  <a:pt x="11155581" y="2215689"/>
                  <a:pt x="11084524" y="2311554"/>
                  <a:pt x="11128023" y="2541747"/>
                </a:cubicBezTo>
                <a:cubicBezTo>
                  <a:pt x="11171522" y="2771940"/>
                  <a:pt x="11097112" y="2842330"/>
                  <a:pt x="11128023" y="2969120"/>
                </a:cubicBezTo>
                <a:cubicBezTo>
                  <a:pt x="11158934" y="3095910"/>
                  <a:pt x="11121718" y="3213171"/>
                  <a:pt x="11128023" y="3396494"/>
                </a:cubicBezTo>
                <a:cubicBezTo>
                  <a:pt x="11134328" y="3579817"/>
                  <a:pt x="11101264" y="3635342"/>
                  <a:pt x="11128023" y="3823867"/>
                </a:cubicBezTo>
                <a:cubicBezTo>
                  <a:pt x="11154782" y="4012392"/>
                  <a:pt x="11120538" y="4072977"/>
                  <a:pt x="11128023" y="4318721"/>
                </a:cubicBezTo>
                <a:cubicBezTo>
                  <a:pt x="11135508" y="4564465"/>
                  <a:pt x="11101673" y="4628357"/>
                  <a:pt x="11128023" y="4746094"/>
                </a:cubicBezTo>
                <a:cubicBezTo>
                  <a:pt x="11154373" y="4863831"/>
                  <a:pt x="11108288" y="5187463"/>
                  <a:pt x="11128023" y="5443387"/>
                </a:cubicBezTo>
                <a:cubicBezTo>
                  <a:pt x="11147758" y="5699311"/>
                  <a:pt x="11093100" y="5835204"/>
                  <a:pt x="11128023" y="6073201"/>
                </a:cubicBezTo>
                <a:cubicBezTo>
                  <a:pt x="11162946" y="6311198"/>
                  <a:pt x="11066316" y="6554964"/>
                  <a:pt x="11128023" y="6748001"/>
                </a:cubicBezTo>
                <a:cubicBezTo>
                  <a:pt x="10961091" y="6811274"/>
                  <a:pt x="10703311" y="6706137"/>
                  <a:pt x="10431057" y="6748001"/>
                </a:cubicBezTo>
                <a:cubicBezTo>
                  <a:pt x="10158803" y="6789865"/>
                  <a:pt x="10188707" y="6721231"/>
                  <a:pt x="9956652" y="6748001"/>
                </a:cubicBezTo>
                <a:cubicBezTo>
                  <a:pt x="9724597" y="6774771"/>
                  <a:pt x="9426823" y="6674643"/>
                  <a:pt x="9148406" y="6748001"/>
                </a:cubicBezTo>
                <a:cubicBezTo>
                  <a:pt x="8869989" y="6821359"/>
                  <a:pt x="9020191" y="6731005"/>
                  <a:pt x="8896562" y="6748001"/>
                </a:cubicBezTo>
                <a:cubicBezTo>
                  <a:pt x="8772933" y="6764997"/>
                  <a:pt x="8443786" y="6662648"/>
                  <a:pt x="8088316" y="6748001"/>
                </a:cubicBezTo>
                <a:cubicBezTo>
                  <a:pt x="7732846" y="6833354"/>
                  <a:pt x="7671895" y="6679283"/>
                  <a:pt x="7280070" y="6748001"/>
                </a:cubicBezTo>
                <a:cubicBezTo>
                  <a:pt x="6888245" y="6816719"/>
                  <a:pt x="7105791" y="6744033"/>
                  <a:pt x="7028225" y="6748001"/>
                </a:cubicBezTo>
                <a:cubicBezTo>
                  <a:pt x="6950659" y="6751969"/>
                  <a:pt x="6582557" y="6714564"/>
                  <a:pt x="6331259" y="6748001"/>
                </a:cubicBezTo>
                <a:cubicBezTo>
                  <a:pt x="6079961" y="6781438"/>
                  <a:pt x="6061818" y="6719467"/>
                  <a:pt x="5968134" y="6748001"/>
                </a:cubicBezTo>
                <a:cubicBezTo>
                  <a:pt x="5874450" y="6776535"/>
                  <a:pt x="5785415" y="6739643"/>
                  <a:pt x="5716290" y="6748001"/>
                </a:cubicBezTo>
                <a:cubicBezTo>
                  <a:pt x="5647165" y="6756359"/>
                  <a:pt x="5532533" y="6726610"/>
                  <a:pt x="5353165" y="6748001"/>
                </a:cubicBezTo>
                <a:cubicBezTo>
                  <a:pt x="5173797" y="6769392"/>
                  <a:pt x="5115528" y="6719369"/>
                  <a:pt x="4990040" y="6748001"/>
                </a:cubicBezTo>
                <a:cubicBezTo>
                  <a:pt x="4864552" y="6776633"/>
                  <a:pt x="4830782" y="6746261"/>
                  <a:pt x="4738195" y="6748001"/>
                </a:cubicBezTo>
                <a:cubicBezTo>
                  <a:pt x="4645608" y="6749741"/>
                  <a:pt x="4471308" y="6737039"/>
                  <a:pt x="4375070" y="6748001"/>
                </a:cubicBezTo>
                <a:cubicBezTo>
                  <a:pt x="4278833" y="6758963"/>
                  <a:pt x="4160139" y="6711125"/>
                  <a:pt x="4011945" y="6748001"/>
                </a:cubicBezTo>
                <a:cubicBezTo>
                  <a:pt x="3863751" y="6784877"/>
                  <a:pt x="3753245" y="6719126"/>
                  <a:pt x="3648820" y="6748001"/>
                </a:cubicBezTo>
                <a:cubicBezTo>
                  <a:pt x="3544395" y="6776876"/>
                  <a:pt x="3379357" y="6723109"/>
                  <a:pt x="3285695" y="6748001"/>
                </a:cubicBezTo>
                <a:cubicBezTo>
                  <a:pt x="3192034" y="6772893"/>
                  <a:pt x="3109739" y="6718370"/>
                  <a:pt x="3033850" y="6748001"/>
                </a:cubicBezTo>
                <a:cubicBezTo>
                  <a:pt x="2957962" y="6777632"/>
                  <a:pt x="2685569" y="6731061"/>
                  <a:pt x="2559445" y="6748001"/>
                </a:cubicBezTo>
                <a:cubicBezTo>
                  <a:pt x="2433321" y="6764941"/>
                  <a:pt x="2006768" y="6723597"/>
                  <a:pt x="1862480" y="6748001"/>
                </a:cubicBezTo>
                <a:cubicBezTo>
                  <a:pt x="1718192" y="6772405"/>
                  <a:pt x="1521271" y="6741076"/>
                  <a:pt x="1388074" y="6748001"/>
                </a:cubicBezTo>
                <a:cubicBezTo>
                  <a:pt x="1254877" y="6754926"/>
                  <a:pt x="951100" y="6721217"/>
                  <a:pt x="691109" y="6748001"/>
                </a:cubicBezTo>
                <a:cubicBezTo>
                  <a:pt x="431119" y="6774785"/>
                  <a:pt x="312094" y="6714183"/>
                  <a:pt x="0" y="6748001"/>
                </a:cubicBezTo>
                <a:cubicBezTo>
                  <a:pt x="-11087" y="6496571"/>
                  <a:pt x="37429" y="6370588"/>
                  <a:pt x="0" y="6118188"/>
                </a:cubicBezTo>
                <a:cubicBezTo>
                  <a:pt x="-37429" y="5865788"/>
                  <a:pt x="29550" y="5675564"/>
                  <a:pt x="0" y="5488374"/>
                </a:cubicBezTo>
                <a:cubicBezTo>
                  <a:pt x="-29550" y="5301184"/>
                  <a:pt x="40361" y="5208434"/>
                  <a:pt x="0" y="5061001"/>
                </a:cubicBezTo>
                <a:cubicBezTo>
                  <a:pt x="-40361" y="4913568"/>
                  <a:pt x="5186" y="4845383"/>
                  <a:pt x="0" y="4701107"/>
                </a:cubicBezTo>
                <a:cubicBezTo>
                  <a:pt x="-5186" y="4556831"/>
                  <a:pt x="23271" y="4408346"/>
                  <a:pt x="0" y="4138774"/>
                </a:cubicBezTo>
                <a:cubicBezTo>
                  <a:pt x="-23271" y="3869202"/>
                  <a:pt x="25013" y="3749482"/>
                  <a:pt x="0" y="3508961"/>
                </a:cubicBezTo>
                <a:cubicBezTo>
                  <a:pt x="-25013" y="3268440"/>
                  <a:pt x="21078" y="3211822"/>
                  <a:pt x="0" y="2946627"/>
                </a:cubicBezTo>
                <a:cubicBezTo>
                  <a:pt x="-21078" y="2681432"/>
                  <a:pt x="51147" y="2687316"/>
                  <a:pt x="0" y="2451774"/>
                </a:cubicBezTo>
                <a:cubicBezTo>
                  <a:pt x="-51147" y="2216232"/>
                  <a:pt x="29036" y="2094957"/>
                  <a:pt x="0" y="1889440"/>
                </a:cubicBezTo>
                <a:cubicBezTo>
                  <a:pt x="-29036" y="1683923"/>
                  <a:pt x="27071" y="1621921"/>
                  <a:pt x="0" y="1394587"/>
                </a:cubicBezTo>
                <a:cubicBezTo>
                  <a:pt x="-27071" y="1167253"/>
                  <a:pt x="10364" y="1005368"/>
                  <a:pt x="0" y="832253"/>
                </a:cubicBezTo>
                <a:cubicBezTo>
                  <a:pt x="-10364" y="659138"/>
                  <a:pt x="74945" y="312148"/>
                  <a:pt x="0" y="0"/>
                </a:cubicBezTo>
                <a:close/>
              </a:path>
              <a:path w="11128023" h="6748001" stroke="0" extrusionOk="0">
                <a:moveTo>
                  <a:pt x="0" y="0"/>
                </a:moveTo>
                <a:cubicBezTo>
                  <a:pt x="85245" y="-9366"/>
                  <a:pt x="189301" y="26393"/>
                  <a:pt x="251845" y="0"/>
                </a:cubicBezTo>
                <a:cubicBezTo>
                  <a:pt x="314390" y="-26393"/>
                  <a:pt x="656609" y="16997"/>
                  <a:pt x="948810" y="0"/>
                </a:cubicBezTo>
                <a:cubicBezTo>
                  <a:pt x="1241012" y="-16997"/>
                  <a:pt x="1369012" y="5180"/>
                  <a:pt x="1645776" y="0"/>
                </a:cubicBezTo>
                <a:cubicBezTo>
                  <a:pt x="1922540" y="-5180"/>
                  <a:pt x="2002009" y="54042"/>
                  <a:pt x="2342742" y="0"/>
                </a:cubicBezTo>
                <a:cubicBezTo>
                  <a:pt x="2683475" y="-54042"/>
                  <a:pt x="2966759" y="12869"/>
                  <a:pt x="3150988" y="0"/>
                </a:cubicBezTo>
                <a:cubicBezTo>
                  <a:pt x="3335217" y="-12869"/>
                  <a:pt x="3465870" y="26203"/>
                  <a:pt x="3625393" y="0"/>
                </a:cubicBezTo>
                <a:cubicBezTo>
                  <a:pt x="3784916" y="-26203"/>
                  <a:pt x="4038295" y="15883"/>
                  <a:pt x="4322358" y="0"/>
                </a:cubicBezTo>
                <a:cubicBezTo>
                  <a:pt x="4606422" y="-15883"/>
                  <a:pt x="4680661" y="69355"/>
                  <a:pt x="4908044" y="0"/>
                </a:cubicBezTo>
                <a:cubicBezTo>
                  <a:pt x="5135427" y="-69355"/>
                  <a:pt x="5142081" y="22591"/>
                  <a:pt x="5271169" y="0"/>
                </a:cubicBezTo>
                <a:cubicBezTo>
                  <a:pt x="5400257" y="-22591"/>
                  <a:pt x="5792743" y="57815"/>
                  <a:pt x="5968134" y="0"/>
                </a:cubicBezTo>
                <a:cubicBezTo>
                  <a:pt x="6143526" y="-57815"/>
                  <a:pt x="6145113" y="26623"/>
                  <a:pt x="6219979" y="0"/>
                </a:cubicBezTo>
                <a:cubicBezTo>
                  <a:pt x="6294845" y="-26623"/>
                  <a:pt x="6516839" y="5939"/>
                  <a:pt x="6694384" y="0"/>
                </a:cubicBezTo>
                <a:cubicBezTo>
                  <a:pt x="6871929" y="-5939"/>
                  <a:pt x="7103919" y="7795"/>
                  <a:pt x="7280070" y="0"/>
                </a:cubicBezTo>
                <a:cubicBezTo>
                  <a:pt x="7456221" y="-7795"/>
                  <a:pt x="7660681" y="16377"/>
                  <a:pt x="7977035" y="0"/>
                </a:cubicBezTo>
                <a:cubicBezTo>
                  <a:pt x="8293389" y="-16377"/>
                  <a:pt x="8122690" y="22509"/>
                  <a:pt x="8228880" y="0"/>
                </a:cubicBezTo>
                <a:cubicBezTo>
                  <a:pt x="8335071" y="-22509"/>
                  <a:pt x="8434576" y="41659"/>
                  <a:pt x="8592005" y="0"/>
                </a:cubicBezTo>
                <a:cubicBezTo>
                  <a:pt x="8749435" y="-41659"/>
                  <a:pt x="9224506" y="61156"/>
                  <a:pt x="9400251" y="0"/>
                </a:cubicBezTo>
                <a:cubicBezTo>
                  <a:pt x="9575996" y="-61156"/>
                  <a:pt x="9535371" y="27159"/>
                  <a:pt x="9652096" y="0"/>
                </a:cubicBezTo>
                <a:cubicBezTo>
                  <a:pt x="9768821" y="-27159"/>
                  <a:pt x="9935791" y="13270"/>
                  <a:pt x="10126501" y="0"/>
                </a:cubicBezTo>
                <a:cubicBezTo>
                  <a:pt x="10317211" y="-13270"/>
                  <a:pt x="10392460" y="27622"/>
                  <a:pt x="10489626" y="0"/>
                </a:cubicBezTo>
                <a:cubicBezTo>
                  <a:pt x="10586792" y="-27622"/>
                  <a:pt x="10896767" y="16607"/>
                  <a:pt x="11128023" y="0"/>
                </a:cubicBezTo>
                <a:cubicBezTo>
                  <a:pt x="11168524" y="223091"/>
                  <a:pt x="11061798" y="428244"/>
                  <a:pt x="11128023" y="697293"/>
                </a:cubicBezTo>
                <a:cubicBezTo>
                  <a:pt x="11194248" y="966342"/>
                  <a:pt x="11085051" y="1063392"/>
                  <a:pt x="11128023" y="1259627"/>
                </a:cubicBezTo>
                <a:cubicBezTo>
                  <a:pt x="11170995" y="1455862"/>
                  <a:pt x="11112001" y="1532950"/>
                  <a:pt x="11128023" y="1619520"/>
                </a:cubicBezTo>
                <a:cubicBezTo>
                  <a:pt x="11144045" y="1706090"/>
                  <a:pt x="11101976" y="1904801"/>
                  <a:pt x="11128023" y="2181854"/>
                </a:cubicBezTo>
                <a:cubicBezTo>
                  <a:pt x="11154070" y="2458907"/>
                  <a:pt x="11099114" y="2459170"/>
                  <a:pt x="11128023" y="2676707"/>
                </a:cubicBezTo>
                <a:cubicBezTo>
                  <a:pt x="11156932" y="2894244"/>
                  <a:pt x="11098713" y="3095967"/>
                  <a:pt x="11128023" y="3306520"/>
                </a:cubicBezTo>
                <a:cubicBezTo>
                  <a:pt x="11157333" y="3517073"/>
                  <a:pt x="11093100" y="3733734"/>
                  <a:pt x="11128023" y="4003814"/>
                </a:cubicBezTo>
                <a:cubicBezTo>
                  <a:pt x="11162946" y="4273894"/>
                  <a:pt x="11102485" y="4286157"/>
                  <a:pt x="11128023" y="4498667"/>
                </a:cubicBezTo>
                <a:cubicBezTo>
                  <a:pt x="11153561" y="4711177"/>
                  <a:pt x="11104809" y="4771422"/>
                  <a:pt x="11128023" y="4993521"/>
                </a:cubicBezTo>
                <a:cubicBezTo>
                  <a:pt x="11151237" y="5215620"/>
                  <a:pt x="11118280" y="5267236"/>
                  <a:pt x="11128023" y="5420894"/>
                </a:cubicBezTo>
                <a:cubicBezTo>
                  <a:pt x="11137766" y="5574552"/>
                  <a:pt x="11064660" y="5858018"/>
                  <a:pt x="11128023" y="5983228"/>
                </a:cubicBezTo>
                <a:cubicBezTo>
                  <a:pt x="11191386" y="6108438"/>
                  <a:pt x="11081019" y="6443226"/>
                  <a:pt x="11128023" y="6748001"/>
                </a:cubicBezTo>
                <a:cubicBezTo>
                  <a:pt x="10742138" y="6829182"/>
                  <a:pt x="10707265" y="6685887"/>
                  <a:pt x="10319777" y="6748001"/>
                </a:cubicBezTo>
                <a:cubicBezTo>
                  <a:pt x="9932289" y="6810115"/>
                  <a:pt x="9991931" y="6703925"/>
                  <a:pt x="9734092" y="6748001"/>
                </a:cubicBezTo>
                <a:cubicBezTo>
                  <a:pt x="9476254" y="6792077"/>
                  <a:pt x="9525679" y="6721073"/>
                  <a:pt x="9370967" y="6748001"/>
                </a:cubicBezTo>
                <a:cubicBezTo>
                  <a:pt x="9216256" y="6774929"/>
                  <a:pt x="9120575" y="6737230"/>
                  <a:pt x="8896562" y="6748001"/>
                </a:cubicBezTo>
                <a:cubicBezTo>
                  <a:pt x="8672550" y="6758772"/>
                  <a:pt x="8699783" y="6710106"/>
                  <a:pt x="8533437" y="6748001"/>
                </a:cubicBezTo>
                <a:cubicBezTo>
                  <a:pt x="8367091" y="6785896"/>
                  <a:pt x="8185936" y="6727378"/>
                  <a:pt x="8059031" y="6748001"/>
                </a:cubicBezTo>
                <a:cubicBezTo>
                  <a:pt x="7932126" y="6768624"/>
                  <a:pt x="7814905" y="6723814"/>
                  <a:pt x="7584626" y="6748001"/>
                </a:cubicBezTo>
                <a:cubicBezTo>
                  <a:pt x="7354347" y="6772188"/>
                  <a:pt x="7298322" y="6708621"/>
                  <a:pt x="7221501" y="6748001"/>
                </a:cubicBezTo>
                <a:cubicBezTo>
                  <a:pt x="7144681" y="6787381"/>
                  <a:pt x="6658659" y="6666254"/>
                  <a:pt x="6413255" y="6748001"/>
                </a:cubicBezTo>
                <a:cubicBezTo>
                  <a:pt x="6167851" y="6829748"/>
                  <a:pt x="6059021" y="6707713"/>
                  <a:pt x="5716290" y="6748001"/>
                </a:cubicBezTo>
                <a:cubicBezTo>
                  <a:pt x="5373559" y="6788289"/>
                  <a:pt x="5476682" y="6721827"/>
                  <a:pt x="5353165" y="6748001"/>
                </a:cubicBezTo>
                <a:cubicBezTo>
                  <a:pt x="5229648" y="6774175"/>
                  <a:pt x="4940634" y="6679215"/>
                  <a:pt x="4544919" y="6748001"/>
                </a:cubicBezTo>
                <a:cubicBezTo>
                  <a:pt x="4149204" y="6816787"/>
                  <a:pt x="4099836" y="6711064"/>
                  <a:pt x="3736673" y="6748001"/>
                </a:cubicBezTo>
                <a:cubicBezTo>
                  <a:pt x="3373510" y="6784938"/>
                  <a:pt x="3340560" y="6716883"/>
                  <a:pt x="3039707" y="6748001"/>
                </a:cubicBezTo>
                <a:cubicBezTo>
                  <a:pt x="2738854" y="6779119"/>
                  <a:pt x="2742377" y="6695554"/>
                  <a:pt x="2565302" y="6748001"/>
                </a:cubicBezTo>
                <a:cubicBezTo>
                  <a:pt x="2388228" y="6800448"/>
                  <a:pt x="2355996" y="6742739"/>
                  <a:pt x="2202177" y="6748001"/>
                </a:cubicBezTo>
                <a:cubicBezTo>
                  <a:pt x="2048358" y="6753263"/>
                  <a:pt x="1744727" y="6744532"/>
                  <a:pt x="1393931" y="6748001"/>
                </a:cubicBezTo>
                <a:cubicBezTo>
                  <a:pt x="1043135" y="6751470"/>
                  <a:pt x="1213923" y="6719134"/>
                  <a:pt x="1142087" y="6748001"/>
                </a:cubicBezTo>
                <a:cubicBezTo>
                  <a:pt x="1070251" y="6776868"/>
                  <a:pt x="355166" y="6746344"/>
                  <a:pt x="0" y="6748001"/>
                </a:cubicBezTo>
                <a:cubicBezTo>
                  <a:pt x="-1697" y="6581006"/>
                  <a:pt x="5456" y="6243764"/>
                  <a:pt x="0" y="6050708"/>
                </a:cubicBezTo>
                <a:cubicBezTo>
                  <a:pt x="-5456" y="5857652"/>
                  <a:pt x="44270" y="5771570"/>
                  <a:pt x="0" y="5555854"/>
                </a:cubicBezTo>
                <a:cubicBezTo>
                  <a:pt x="-44270" y="5340138"/>
                  <a:pt x="60750" y="5226171"/>
                  <a:pt x="0" y="4993521"/>
                </a:cubicBezTo>
                <a:cubicBezTo>
                  <a:pt x="-60750" y="4760871"/>
                  <a:pt x="9590" y="4637784"/>
                  <a:pt x="0" y="4363707"/>
                </a:cubicBezTo>
                <a:cubicBezTo>
                  <a:pt x="-9590" y="4089630"/>
                  <a:pt x="51614" y="3922095"/>
                  <a:pt x="0" y="3801374"/>
                </a:cubicBezTo>
                <a:cubicBezTo>
                  <a:pt x="-51614" y="3680653"/>
                  <a:pt x="39457" y="3557813"/>
                  <a:pt x="0" y="3374001"/>
                </a:cubicBezTo>
                <a:cubicBezTo>
                  <a:pt x="-39457" y="3190189"/>
                  <a:pt x="20367" y="3144978"/>
                  <a:pt x="0" y="3014107"/>
                </a:cubicBezTo>
                <a:cubicBezTo>
                  <a:pt x="-20367" y="2883236"/>
                  <a:pt x="19864" y="2490895"/>
                  <a:pt x="0" y="2316814"/>
                </a:cubicBezTo>
                <a:cubicBezTo>
                  <a:pt x="-19864" y="2142733"/>
                  <a:pt x="10170" y="2081194"/>
                  <a:pt x="0" y="1956920"/>
                </a:cubicBezTo>
                <a:cubicBezTo>
                  <a:pt x="-10170" y="1832646"/>
                  <a:pt x="32895" y="1630880"/>
                  <a:pt x="0" y="1462067"/>
                </a:cubicBezTo>
                <a:cubicBezTo>
                  <a:pt x="-32895" y="1293254"/>
                  <a:pt x="8770" y="1035441"/>
                  <a:pt x="0" y="764773"/>
                </a:cubicBezTo>
                <a:cubicBezTo>
                  <a:pt x="-8770" y="494105"/>
                  <a:pt x="58559" y="352529"/>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2512279573">
                  <a:prstGeom prst="rect">
                    <a:avLst/>
                  </a:prstGeom>
                  <ask:type>
                    <ask:lineSketchScribble/>
                  </ask:type>
                </ask:lineSketchStyleProps>
              </a:ext>
            </a:extLst>
          </a:ln>
        </p:spPr>
        <p:txBody>
          <a:bodyPr wrap="square">
            <a:spAutoFit/>
          </a:bodyPr>
          <a:lstStyle/>
          <a:p>
            <a:pPr algn="just">
              <a:spcAft>
                <a:spcPts val="300"/>
              </a:spcAft>
            </a:pPr>
            <a:r>
              <a:rPr lang="de-DE" sz="1700" b="1" i="1" dirty="0">
                <a:latin typeface="Calibri" panose="020F0502020204030204" pitchFamily="34" charset="0"/>
                <a:ea typeface="Calibri" panose="020F0502020204030204" pitchFamily="34" charset="0"/>
                <a:cs typeface="Times New Roman" panose="02020603050405020304" pitchFamily="18" charset="0"/>
              </a:rPr>
              <a:t>Mein Name ist Adelheid Popp </a:t>
            </a:r>
            <a:r>
              <a:rPr lang="de-DE" sz="1700" i="1" dirty="0">
                <a:latin typeface="Calibri" panose="020F0502020204030204" pitchFamily="34" charset="0"/>
                <a:ea typeface="Calibri" panose="020F0502020204030204" pitchFamily="34" charset="0"/>
                <a:cs typeface="Times New Roman" panose="02020603050405020304" pitchFamily="18" charset="0"/>
              </a:rPr>
              <a:t>und ich bin eine österreichische Sozialdemokratin. Seit Jahrzehnten setze ich mich für das Frauenwahlrecht sowie für soziale Gerechtigkeit und Demokratie, insbesondere für die unterprivilegierten, sozial schwachen, Frauen ein. Mein junges Leben war geprägt von bitterer Armut, Hunger, Ausbeutung und Demütigung. Mein Vater verschwendete meist das ganze Geld im Wirtshaus und kam dann betrunken nach Hause, wo er meine Mutter und uns Kinder verprügelte. Daher musste ich mit 10 Jahren, nach nur drei Jahren die Schule verlassen und zu arbeiten beginnen, um meine Familie finanziell zu unterstützen. Täglich verrichtete ich in einer Fabrik 12 Stunden schwere Arbeit, die eines Tages zu meinem Zusammenbruch führte. Ich hätte eine Nervenkrankheit, haben sie mir damals gesagt – das war natürlich eine Ausrede für meine Unterernährung und Blutarmut. Als Folge wurde mir frische Luft, gutes Essen und Ruhe verordnet, ein Luxus den ich mir leider nicht leisten konnte und daher ging mein Alltagsleben in der Fabrik unverändert weiter. Durch Zeitungsartikel kam ich das erste Mal in Berührung mit sozialistischen Ideen, die mir Mut machten aus der unwürdigen Abhängigkeit auszubrechen, das Leben selbst in die Hand zu nehmen. Ich begann, auf Arbeiter*</a:t>
            </a:r>
            <a:r>
              <a:rPr lang="de-DE" sz="1700" i="1" dirty="0" err="1">
                <a:latin typeface="Calibri" panose="020F0502020204030204" pitchFamily="34" charset="0"/>
                <a:ea typeface="Calibri" panose="020F0502020204030204" pitchFamily="34" charset="0"/>
                <a:cs typeface="Times New Roman" panose="02020603050405020304" pitchFamily="18" charset="0"/>
              </a:rPr>
              <a:t>innenversammlungen</a:t>
            </a:r>
            <a:r>
              <a:rPr lang="de-DE" sz="1700" i="1" dirty="0">
                <a:latin typeface="Calibri" panose="020F0502020204030204" pitchFamily="34" charset="0"/>
                <a:ea typeface="Calibri" panose="020F0502020204030204" pitchFamily="34" charset="0"/>
                <a:cs typeface="Times New Roman" panose="02020603050405020304" pitchFamily="18" charset="0"/>
              </a:rPr>
              <a:t> zu gehen und mich für die Verbesserung der Situation der Arbeiterklasse und vor allem für die Rechte der Frauen einzusetzen. In der Öffentlichkeit zu anderen sprechen, das konnte ich wirklich gut! Und so war ich bald eine gesuchte Versammlungsrednerin und man bat mich, Artikel zu schreiben. Dies fiel mir allerdings schwer, da ich nur drei Jahre zur Schule ging und weder Rechtschreibung noch Grammatik beherrschte. Dank der Unterstützung meines Mannes Julius Popp und meinen Förderern Emma und Victor Adler holte ich aber alles nach. Durch meine Heirat mit Julius konnte ich die Fabrikarbeit aufgeben und mich ganz der Herausgabe der Arbeiter*innen-Zeitung widmen, deren Mitbegründerin und Redakteurin ich 1892 wurde. Das war ein großes Glück für mich!</a:t>
            </a:r>
          </a:p>
          <a:p>
            <a:pPr algn="just">
              <a:spcAft>
                <a:spcPts val="300"/>
              </a:spcAft>
            </a:pPr>
            <a:r>
              <a:rPr lang="de-DE" sz="1700" i="1" dirty="0">
                <a:latin typeface="Calibri" panose="020F0502020204030204" pitchFamily="34" charset="0"/>
                <a:ea typeface="Calibri" panose="020F0502020204030204" pitchFamily="34" charset="0"/>
                <a:cs typeface="Times New Roman" panose="02020603050405020304" pitchFamily="18" charset="0"/>
              </a:rPr>
              <a:t>Ich hoffe sehr, dass unsere Bemühungen nun endlich erfolgreich sind und dass Frauen dann nicht nur wählen gehen können, sondern auch politische Ämter ausüben dürfen!</a:t>
            </a:r>
          </a:p>
          <a:p>
            <a:pPr algn="just">
              <a:spcAft>
                <a:spcPts val="300"/>
              </a:spcAft>
            </a:pPr>
            <a:r>
              <a:rPr lang="de-DE" sz="1700" i="1" dirty="0">
                <a:latin typeface="Calibri" panose="020F0502020204030204" pitchFamily="34" charset="0"/>
                <a:ea typeface="Calibri" panose="020F0502020204030204" pitchFamily="34" charset="0"/>
                <a:cs typeface="Times New Roman" panose="02020603050405020304" pitchFamily="18" charset="0"/>
              </a:rPr>
              <a:t>Denn dann könnte ich vielleicht endlich mein Ziel, nämlich aktiv Politik mitzugestalten z.B. als Abgeordnete im Nationalrat, erreichen. Und ich könnte mich dann endlich richtig für weitere wichtige frauen- und familienpolitische Belange einsetzen. Denn es gibt ja noch viel zu tun auf dem Weg zu einer gleichberechtigten Gesellschaft.</a:t>
            </a:r>
          </a:p>
          <a:p>
            <a:pPr algn="just">
              <a:spcAft>
                <a:spcPts val="300"/>
              </a:spcAft>
            </a:pPr>
            <a:r>
              <a:rPr lang="de-DE" sz="1700" i="1" dirty="0">
                <a:latin typeface="Calibri" panose="020F0502020204030204" pitchFamily="34" charset="0"/>
                <a:ea typeface="Calibri" panose="020F0502020204030204" pitchFamily="34" charset="0"/>
                <a:cs typeface="Times New Roman" panose="02020603050405020304" pitchFamily="18" charset="0"/>
              </a:rPr>
              <a:t>Heute ist ein historischer Tag! Ich bin ja so stolz! Endlich hört man uns! Vor wenigen Jahren wäre so eine Großdemonstration, an der auch so viele Frauen teilnehmen, noch völlig undenkbar gewesen. Es war ein harter, steiniger Weg, aber es lohnt sich.</a:t>
            </a:r>
          </a:p>
        </p:txBody>
      </p:sp>
      <p:sp>
        <p:nvSpPr>
          <p:cNvPr id="8" name="pop-up" descr="Click here for pop up information.">
            <a:extLst>
              <a:ext uri="{FF2B5EF4-FFF2-40B4-BE49-F238E27FC236}">
                <a16:creationId xmlns:a16="http://schemas.microsoft.com/office/drawing/2014/main" id="{C5011CD4-3440-49EF-BB9D-B1B1FA8B3329}"/>
              </a:ext>
            </a:extLst>
          </p:cNvPr>
          <p:cNvSpPr/>
          <p:nvPr/>
        </p:nvSpPr>
        <p:spPr>
          <a:xfrm>
            <a:off x="11399520" y="3404705"/>
            <a:ext cx="749566" cy="334109"/>
          </a:xfrm>
          <a:prstGeom prst="borderCallout1">
            <a:avLst>
              <a:gd name="adj1" fmla="val 18750"/>
              <a:gd name="adj2" fmla="val -8333"/>
              <a:gd name="adj3" fmla="val 133100"/>
              <a:gd name="adj4" fmla="val -18657"/>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rgbClr val="E12A3C"/>
                </a:solidFill>
              </a:rPr>
              <a:t>klick</a:t>
            </a:r>
          </a:p>
        </p:txBody>
      </p:sp>
    </p:spTree>
    <p:extLst>
      <p:ext uri="{BB962C8B-B14F-4D97-AF65-F5344CB8AC3E}">
        <p14:creationId xmlns:p14="http://schemas.microsoft.com/office/powerpoint/2010/main" val="4126604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7" grpId="0" animBg="1"/>
      <p:bldP spid="7"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A7140FA-5B08-B571-B33B-3F886B4556A0}"/>
              </a:ext>
            </a:extLst>
          </p:cNvPr>
          <p:cNvSpPr>
            <a:spLocks noGrp="1"/>
          </p:cNvSpPr>
          <p:nvPr>
            <p:ph type="title" idx="4294967295"/>
          </p:nvPr>
        </p:nvSpPr>
        <p:spPr>
          <a:xfrm>
            <a:off x="7890556" y="246082"/>
            <a:ext cx="4840287" cy="1806575"/>
          </a:xfrm>
        </p:spPr>
        <p:txBody>
          <a:bodyPr>
            <a:normAutofit/>
          </a:bodyPr>
          <a:lstStyle/>
          <a:p>
            <a:r>
              <a:rPr lang="en-US" sz="3600" b="1" dirty="0">
                <a:solidFill>
                  <a:srgbClr val="F68122"/>
                </a:solidFill>
              </a:rPr>
              <a:t>Copyright</a:t>
            </a:r>
            <a:br>
              <a:rPr lang="en-US" sz="3600" dirty="0"/>
            </a:br>
            <a:endParaRPr lang="en-GB" sz="3600" dirty="0"/>
          </a:p>
        </p:txBody>
      </p:sp>
      <p:sp>
        <p:nvSpPr>
          <p:cNvPr id="3" name="Θέση περιεχομένου 2">
            <a:extLst>
              <a:ext uri="{FF2B5EF4-FFF2-40B4-BE49-F238E27FC236}">
                <a16:creationId xmlns:a16="http://schemas.microsoft.com/office/drawing/2014/main" id="{894114E7-EFBD-F05B-7CE9-83BAEE168317}"/>
              </a:ext>
            </a:extLst>
          </p:cNvPr>
          <p:cNvSpPr>
            <a:spLocks noGrp="1"/>
          </p:cNvSpPr>
          <p:nvPr>
            <p:ph idx="4294967295"/>
          </p:nvPr>
        </p:nvSpPr>
        <p:spPr>
          <a:xfrm>
            <a:off x="6310376" y="1460500"/>
            <a:ext cx="5881625" cy="4716463"/>
          </a:xfrm>
        </p:spPr>
        <p:txBody>
          <a:bodyPr>
            <a:normAutofit fontScale="85000" lnSpcReduction="20000"/>
          </a:bodyPr>
          <a:lstStyle/>
          <a:p>
            <a:pPr marL="0" indent="0">
              <a:buClr>
                <a:srgbClr val="80C141"/>
              </a:buClr>
              <a:buNone/>
            </a:pPr>
            <a:r>
              <a:rPr lang="de-DE" sz="2000" dirty="0"/>
              <a:t>Dieses Werk ist unter einer </a:t>
            </a:r>
            <a:r>
              <a:rPr lang="de-DE" sz="2000" b="1" dirty="0"/>
              <a:t>Creative Commons Namensnennung - Nicht-kommerziell - Weitergabe </a:t>
            </a:r>
            <a:r>
              <a:rPr lang="de-DE" sz="2000" dirty="0"/>
              <a:t>unter gleichen Bedingungen 4.0 International lizenziert. Sie dürfen:</a:t>
            </a:r>
          </a:p>
          <a:p>
            <a:pPr>
              <a:buClr>
                <a:srgbClr val="80C141"/>
              </a:buClr>
              <a:buFont typeface="Wingdings" panose="05000000000000000000" pitchFamily="2" charset="2"/>
              <a:buChar char="§"/>
            </a:pPr>
            <a:r>
              <a:rPr lang="de-DE" sz="2000" dirty="0"/>
              <a:t>Teilen — das Material in jedwedem Format oder Medium vervielfältigen und weiterverbreiten</a:t>
            </a:r>
          </a:p>
          <a:p>
            <a:pPr>
              <a:buClr>
                <a:srgbClr val="80C141"/>
              </a:buClr>
              <a:buFont typeface="Wingdings" panose="05000000000000000000" pitchFamily="2" charset="2"/>
              <a:buChar char="§"/>
            </a:pPr>
            <a:r>
              <a:rPr lang="de-DE" sz="2000" dirty="0"/>
              <a:t>Bearbeiten — das Material </a:t>
            </a:r>
            <a:r>
              <a:rPr lang="de-DE" sz="2000" dirty="0" err="1"/>
              <a:t>remixen</a:t>
            </a:r>
            <a:r>
              <a:rPr lang="de-DE" sz="2000" dirty="0"/>
              <a:t>, verändern und darauf aufbauen</a:t>
            </a:r>
          </a:p>
          <a:p>
            <a:pPr marL="0" indent="0">
              <a:buClr>
                <a:srgbClr val="80C141"/>
              </a:buClr>
              <a:buNone/>
            </a:pPr>
            <a:r>
              <a:rPr lang="de-DE" sz="2000" dirty="0"/>
              <a:t>Unter folgenden Bedingungen:</a:t>
            </a:r>
          </a:p>
          <a:p>
            <a:pPr>
              <a:buClr>
                <a:srgbClr val="80C141"/>
              </a:buClr>
              <a:buFont typeface="Wingdings" panose="05000000000000000000" pitchFamily="2" charset="2"/>
              <a:buChar char="§"/>
            </a:pPr>
            <a:r>
              <a:rPr lang="de-DE" sz="2000" dirty="0"/>
              <a:t>Namensnennung — Sie müssen angemessene Urheber- und Rechteangaben machen, einen Link zur Lizenz beifügen und angeben, ob Änderungen vorgenommen wurden. Diese Angaben dürfen in jeder angemessenen Art und Weise gemacht werden, allerdings nicht so, dass der Eindruck entsteht, der Lizenzgeber unterstütze gerade Sie oder Ihre Nutzung besonders.</a:t>
            </a:r>
          </a:p>
          <a:p>
            <a:pPr>
              <a:buClr>
                <a:srgbClr val="80C141"/>
              </a:buClr>
              <a:buFont typeface="Wingdings" panose="05000000000000000000" pitchFamily="2" charset="2"/>
              <a:buChar char="§"/>
            </a:pPr>
            <a:r>
              <a:rPr lang="de-DE" sz="2000" dirty="0"/>
              <a:t>Nicht kommerziell — Sie dürfen das Material nicht für kommerzielle Zwecke nutzen.</a:t>
            </a:r>
          </a:p>
          <a:p>
            <a:pPr>
              <a:buClr>
                <a:srgbClr val="80C141"/>
              </a:buClr>
              <a:buFont typeface="Wingdings" panose="05000000000000000000" pitchFamily="2" charset="2"/>
              <a:buChar char="§"/>
            </a:pPr>
            <a:r>
              <a:rPr lang="de-DE" sz="2000" dirty="0"/>
              <a:t>Weitergabe unter gleichen Bedingungen — Wenn Sie das Material </a:t>
            </a:r>
            <a:r>
              <a:rPr lang="de-DE" sz="2000" dirty="0" err="1"/>
              <a:t>remixen</a:t>
            </a:r>
            <a:r>
              <a:rPr lang="de-DE" sz="2000" dirty="0"/>
              <a:t>, verändern oder anderweitig direkt darauf aufbauen, dürfen Sie Ihre Beiträge nur unter derselben Lizenz wie das Original verbreiten.</a:t>
            </a:r>
          </a:p>
          <a:p>
            <a:pPr>
              <a:buClr>
                <a:srgbClr val="80C141"/>
              </a:buClr>
              <a:buFont typeface="Wingdings" panose="05000000000000000000" pitchFamily="2" charset="2"/>
              <a:buChar char="§"/>
            </a:pPr>
            <a:endParaRPr lang="en-US" sz="2000" dirty="0"/>
          </a:p>
          <a:p>
            <a:pPr marL="0" indent="0">
              <a:buNone/>
            </a:pPr>
            <a:endParaRPr lang="en-GB" sz="2000" dirty="0"/>
          </a:p>
        </p:txBody>
      </p:sp>
      <p:pic>
        <p:nvPicPr>
          <p:cNvPr id="4" name="Εικόνα 3" descr="Εικόνα που περιέχει κείμενο&#10;&#10;Περιγραφή που δημιουργήθηκε αυτόματα">
            <a:extLst>
              <a:ext uri="{FF2B5EF4-FFF2-40B4-BE49-F238E27FC236}">
                <a16:creationId xmlns:a16="http://schemas.microsoft.com/office/drawing/2014/main" id="{7D2B3D59-C316-BD5E-9D12-A86A22E3E6DA}"/>
              </a:ext>
            </a:extLst>
          </p:cNvPr>
          <p:cNvPicPr>
            <a:picLocks noChangeAspect="1"/>
          </p:cNvPicPr>
          <p:nvPr/>
        </p:nvPicPr>
        <p:blipFill rotWithShape="1">
          <a:blip r:embed="rId2">
            <a:extLst>
              <a:ext uri="{28A0092B-C50C-407E-A947-70E740481C1C}">
                <a14:useLocalDpi xmlns:a14="http://schemas.microsoft.com/office/drawing/2010/main" val="0"/>
              </a:ext>
            </a:extLst>
          </a:blip>
          <a:srcRect l="11244" r="21864"/>
          <a:stretch/>
        </p:blipFill>
        <p:spPr>
          <a:xfrm>
            <a:off x="20" y="-445359"/>
            <a:ext cx="6513768" cy="7303359"/>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pic>
        <p:nvPicPr>
          <p:cNvPr id="14" name="Picture 2">
            <a:extLst>
              <a:ext uri="{FF2B5EF4-FFF2-40B4-BE49-F238E27FC236}">
                <a16:creationId xmlns:a16="http://schemas.microsoft.com/office/drawing/2014/main" id="{C38DBCBE-7345-CC1B-4B95-8225078CFC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6433" y="6119813"/>
            <a:ext cx="1406013" cy="49210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01AEA02-7C13-2930-410A-66EB85373B95}"/>
              </a:ext>
            </a:extLst>
          </p:cNvPr>
          <p:cNvSpPr txBox="1"/>
          <p:nvPr/>
        </p:nvSpPr>
        <p:spPr>
          <a:xfrm>
            <a:off x="4043409" y="6611918"/>
            <a:ext cx="2266967" cy="307777"/>
          </a:xfrm>
          <a:prstGeom prst="rect">
            <a:avLst/>
          </a:prstGeom>
          <a:noFill/>
        </p:spPr>
        <p:txBody>
          <a:bodyPr wrap="none" rtlCol="0">
            <a:spAutoFit/>
          </a:bodyPr>
          <a:lstStyle/>
          <a:p>
            <a:r>
              <a:rPr lang="en-US" sz="700" dirty="0">
                <a:solidFill>
                  <a:schemeClr val="bg1">
                    <a:lumMod val="50000"/>
                  </a:schemeClr>
                </a:solidFill>
              </a:rPr>
              <a:t>Picture: Photo taken by Pantelis Balaouras, CC-BY-NC-SA.</a:t>
            </a:r>
          </a:p>
          <a:p>
            <a:r>
              <a:rPr lang="en-US" sz="700" dirty="0">
                <a:solidFill>
                  <a:schemeClr val="bg1">
                    <a:lumMod val="50000"/>
                  </a:schemeClr>
                </a:solidFill>
              </a:rPr>
              <a:t>Graffiti by Dream Victim.</a:t>
            </a:r>
            <a:endParaRPr lang="en-GB" sz="700" dirty="0">
              <a:solidFill>
                <a:schemeClr val="bg1">
                  <a:lumMod val="50000"/>
                </a:schemeClr>
              </a:solidFill>
            </a:endParaRPr>
          </a:p>
        </p:txBody>
      </p:sp>
    </p:spTree>
    <p:extLst>
      <p:ext uri="{BB962C8B-B14F-4D97-AF65-F5344CB8AC3E}">
        <p14:creationId xmlns:p14="http://schemas.microsoft.com/office/powerpoint/2010/main" val="40412835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633" descr="Aquarell, Pinselstrich, Farbe, Abstrakt, Textur, Bürste">
            <a:extLst>
              <a:ext uri="{FF2B5EF4-FFF2-40B4-BE49-F238E27FC236}">
                <a16:creationId xmlns:a16="http://schemas.microsoft.com/office/drawing/2014/main" id="{F9ED252B-0E69-4538-B57F-61F9D8AD5010}"/>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24219" y="502005"/>
            <a:ext cx="11628164" cy="1080990"/>
          </a:xfrm>
          <a:prstGeom prst="rect">
            <a:avLst/>
          </a:prstGeom>
          <a:noFill/>
          <a:ln>
            <a:noFill/>
          </a:ln>
          <a:extLst>
            <a:ext uri="{53640926-AAD7-44D8-BBD7-CCE9431645EC}">
              <a14:shadowObscured xmlns:a14="http://schemas.microsoft.com/office/drawing/2010/main"/>
            </a:ext>
          </a:extLst>
        </p:spPr>
      </p:pic>
      <p:sp>
        <p:nvSpPr>
          <p:cNvPr id="4" name="Τίτλος 3">
            <a:extLst>
              <a:ext uri="{FF2B5EF4-FFF2-40B4-BE49-F238E27FC236}">
                <a16:creationId xmlns:a16="http://schemas.microsoft.com/office/drawing/2014/main" id="{7063FF32-E3FD-4B21-B2DD-08C030F1628A}"/>
              </a:ext>
            </a:extLst>
          </p:cNvPr>
          <p:cNvSpPr>
            <a:spLocks noGrp="1"/>
          </p:cNvSpPr>
          <p:nvPr>
            <p:ph type="title"/>
          </p:nvPr>
        </p:nvSpPr>
        <p:spPr>
          <a:noFill/>
        </p:spPr>
        <p:txBody>
          <a:bodyPr>
            <a:normAutofit/>
          </a:bodyPr>
          <a:lstStyle/>
          <a:p>
            <a:r>
              <a:rPr lang="de-DE" dirty="0"/>
              <a:t>Person 2: Ignaz Seipel, </a:t>
            </a:r>
            <a:r>
              <a:rPr lang="de-DE" sz="2800" dirty="0"/>
              <a:t>Theologe und Politiker</a:t>
            </a:r>
            <a:endParaRPr lang="de-DE" dirty="0"/>
          </a:p>
        </p:txBody>
      </p:sp>
      <p:sp>
        <p:nvSpPr>
          <p:cNvPr id="5" name="Θέση περιεχομένου 4">
            <a:extLst>
              <a:ext uri="{FF2B5EF4-FFF2-40B4-BE49-F238E27FC236}">
                <a16:creationId xmlns:a16="http://schemas.microsoft.com/office/drawing/2014/main" id="{79C6DE5D-98D8-4F3A-AC62-5A2CA0E96C33}"/>
              </a:ext>
            </a:extLst>
          </p:cNvPr>
          <p:cNvSpPr>
            <a:spLocks noGrp="1"/>
          </p:cNvSpPr>
          <p:nvPr>
            <p:ph idx="1"/>
          </p:nvPr>
        </p:nvSpPr>
        <p:spPr>
          <a:xfrm>
            <a:off x="813076" y="1546907"/>
            <a:ext cx="10565848" cy="4796401"/>
          </a:xfrm>
        </p:spPr>
        <p:txBody>
          <a:bodyPr>
            <a:noAutofit/>
          </a:bodyPr>
          <a:lstStyle/>
          <a:p>
            <a:pPr marL="0" indent="0">
              <a:lnSpc>
                <a:spcPct val="110000"/>
              </a:lnSpc>
              <a:spcBef>
                <a:spcPts val="0"/>
              </a:spcBef>
              <a:spcAft>
                <a:spcPts val="300"/>
              </a:spcAft>
              <a:buNone/>
            </a:pPr>
            <a:r>
              <a:rPr lang="de-DE" sz="2400" i="1" dirty="0">
                <a:latin typeface="Calibri" panose="020F0502020204030204" pitchFamily="34" charset="0"/>
                <a:cs typeface="Times New Roman" panose="02020603050405020304" pitchFamily="18" charset="0"/>
              </a:rPr>
              <a:t>Was für ein Lärm! Ich stehe hier am Fenster meines Arbeitszimmers an der Wiener Ringstraße, und unten auf der Straße ziehen tausende Menschen vorbei. Sie fordern offenbar das allgemeine Wahlrecht auch für Frauen, den Acht-Stunden-Arbeitstag und die Legalisierung des Schwangerschaftsabbruchs. Unfassbar! Wie unbehaglich, welch ein Mob! Unsere gottgewollte Ordnung von Staat und Gesellschaft ist in Gefahr!</a:t>
            </a:r>
          </a:p>
        </p:txBody>
      </p:sp>
      <p:sp>
        <p:nvSpPr>
          <p:cNvPr id="9" name="Rechteck 12">
            <a:extLst>
              <a:ext uri="{FF2B5EF4-FFF2-40B4-BE49-F238E27FC236}">
                <a16:creationId xmlns:a16="http://schemas.microsoft.com/office/drawing/2014/main" id="{0BD80503-8D45-4FD6-8B24-473ED8FB8223}"/>
              </a:ext>
            </a:extLst>
          </p:cNvPr>
          <p:cNvSpPr>
            <a:spLocks noChangeArrowheads="1"/>
          </p:cNvSpPr>
          <p:nvPr/>
        </p:nvSpPr>
        <p:spPr bwMode="auto">
          <a:xfrm flipH="1">
            <a:off x="10874567" y="41796"/>
            <a:ext cx="1266825" cy="1718310"/>
          </a:xfrm>
          <a:prstGeom prst="rect">
            <a:avLst/>
          </a:prstGeom>
          <a:blipFill dpi="0" rotWithShape="0">
            <a:blip r:embed="rId3"/>
            <a:srcRect/>
            <a:stretch>
              <a:fillRect/>
            </a:stretch>
          </a:blipFill>
          <a:ln w="12700">
            <a:solidFill>
              <a:srgbClr val="FFFFFF"/>
            </a:solidFill>
            <a:miter lim="800000"/>
            <a:headEnd/>
            <a:tailEnd/>
          </a:ln>
        </p:spPr>
        <p:txBody>
          <a:bodyPr rot="0" vert="horz" wrap="square" lIns="91440" tIns="45720" rIns="91440" bIns="45720" anchor="t" anchorCtr="0" upright="1">
            <a:noAutofit/>
          </a:bodyPr>
          <a:lstStyle/>
          <a:p>
            <a:endParaRPr lang="de-DE" dirty="0"/>
          </a:p>
        </p:txBody>
      </p:sp>
      <p:sp>
        <p:nvSpPr>
          <p:cNvPr id="7" name="TextBox 6">
            <a:extLst>
              <a:ext uri="{FF2B5EF4-FFF2-40B4-BE49-F238E27FC236}">
                <a16:creationId xmlns:a16="http://schemas.microsoft.com/office/drawing/2014/main" id="{05EEBCD6-A48C-4A5F-87F0-D61331D5EEFF}"/>
              </a:ext>
            </a:extLst>
          </p:cNvPr>
          <p:cNvSpPr txBox="1"/>
          <p:nvPr/>
        </p:nvSpPr>
        <p:spPr>
          <a:xfrm>
            <a:off x="65037" y="129535"/>
            <a:ext cx="11913603" cy="6571030"/>
          </a:xfrm>
          <a:custGeom>
            <a:avLst/>
            <a:gdLst>
              <a:gd name="connsiteX0" fmla="*/ 0 w 11913603"/>
              <a:gd name="connsiteY0" fmla="*/ 0 h 6571030"/>
              <a:gd name="connsiteX1" fmla="*/ 238272 w 11913603"/>
              <a:gd name="connsiteY1" fmla="*/ 0 h 6571030"/>
              <a:gd name="connsiteX2" fmla="*/ 714816 w 11913603"/>
              <a:gd name="connsiteY2" fmla="*/ 0 h 6571030"/>
              <a:gd name="connsiteX3" fmla="*/ 1548768 w 11913603"/>
              <a:gd name="connsiteY3" fmla="*/ 0 h 6571030"/>
              <a:gd name="connsiteX4" fmla="*/ 2025313 w 11913603"/>
              <a:gd name="connsiteY4" fmla="*/ 0 h 6571030"/>
              <a:gd name="connsiteX5" fmla="*/ 2740129 w 11913603"/>
              <a:gd name="connsiteY5" fmla="*/ 0 h 6571030"/>
              <a:gd name="connsiteX6" fmla="*/ 3097537 w 11913603"/>
              <a:gd name="connsiteY6" fmla="*/ 0 h 6571030"/>
              <a:gd name="connsiteX7" fmla="*/ 3335809 w 11913603"/>
              <a:gd name="connsiteY7" fmla="*/ 0 h 6571030"/>
              <a:gd name="connsiteX8" fmla="*/ 4169761 w 11913603"/>
              <a:gd name="connsiteY8" fmla="*/ 0 h 6571030"/>
              <a:gd name="connsiteX9" fmla="*/ 4884577 w 11913603"/>
              <a:gd name="connsiteY9" fmla="*/ 0 h 6571030"/>
              <a:gd name="connsiteX10" fmla="*/ 5718529 w 11913603"/>
              <a:gd name="connsiteY10" fmla="*/ 0 h 6571030"/>
              <a:gd name="connsiteX11" fmla="*/ 6552482 w 11913603"/>
              <a:gd name="connsiteY11" fmla="*/ 0 h 6571030"/>
              <a:gd name="connsiteX12" fmla="*/ 7386434 w 11913603"/>
              <a:gd name="connsiteY12" fmla="*/ 0 h 6571030"/>
              <a:gd name="connsiteX13" fmla="*/ 8220386 w 11913603"/>
              <a:gd name="connsiteY13" fmla="*/ 0 h 6571030"/>
              <a:gd name="connsiteX14" fmla="*/ 8816066 w 11913603"/>
              <a:gd name="connsiteY14" fmla="*/ 0 h 6571030"/>
              <a:gd name="connsiteX15" fmla="*/ 9173474 w 11913603"/>
              <a:gd name="connsiteY15" fmla="*/ 0 h 6571030"/>
              <a:gd name="connsiteX16" fmla="*/ 10007427 w 11913603"/>
              <a:gd name="connsiteY16" fmla="*/ 0 h 6571030"/>
              <a:gd name="connsiteX17" fmla="*/ 10722243 w 11913603"/>
              <a:gd name="connsiteY17" fmla="*/ 0 h 6571030"/>
              <a:gd name="connsiteX18" fmla="*/ 11317923 w 11913603"/>
              <a:gd name="connsiteY18" fmla="*/ 0 h 6571030"/>
              <a:gd name="connsiteX19" fmla="*/ 11913603 w 11913603"/>
              <a:gd name="connsiteY19" fmla="*/ 0 h 6571030"/>
              <a:gd name="connsiteX20" fmla="*/ 11913603 w 11913603"/>
              <a:gd name="connsiteY20" fmla="*/ 728787 h 6571030"/>
              <a:gd name="connsiteX21" fmla="*/ 11913603 w 11913603"/>
              <a:gd name="connsiteY21" fmla="*/ 1391864 h 6571030"/>
              <a:gd name="connsiteX22" fmla="*/ 11913603 w 11913603"/>
              <a:gd name="connsiteY22" fmla="*/ 1989230 h 6571030"/>
              <a:gd name="connsiteX23" fmla="*/ 11913603 w 11913603"/>
              <a:gd name="connsiteY23" fmla="*/ 2586596 h 6571030"/>
              <a:gd name="connsiteX24" fmla="*/ 11913603 w 11913603"/>
              <a:gd name="connsiteY24" fmla="*/ 3118252 h 6571030"/>
              <a:gd name="connsiteX25" fmla="*/ 11913603 w 11913603"/>
              <a:gd name="connsiteY25" fmla="*/ 3584198 h 6571030"/>
              <a:gd name="connsiteX26" fmla="*/ 11913603 w 11913603"/>
              <a:gd name="connsiteY26" fmla="*/ 4247275 h 6571030"/>
              <a:gd name="connsiteX27" fmla="*/ 11913603 w 11913603"/>
              <a:gd name="connsiteY27" fmla="*/ 4713221 h 6571030"/>
              <a:gd name="connsiteX28" fmla="*/ 11913603 w 11913603"/>
              <a:gd name="connsiteY28" fmla="*/ 5376297 h 6571030"/>
              <a:gd name="connsiteX29" fmla="*/ 11913603 w 11913603"/>
              <a:gd name="connsiteY29" fmla="*/ 5907953 h 6571030"/>
              <a:gd name="connsiteX30" fmla="*/ 11913603 w 11913603"/>
              <a:gd name="connsiteY30" fmla="*/ 6571030 h 6571030"/>
              <a:gd name="connsiteX31" fmla="*/ 11198787 w 11913603"/>
              <a:gd name="connsiteY31" fmla="*/ 6571030 h 6571030"/>
              <a:gd name="connsiteX32" fmla="*/ 10960515 w 11913603"/>
              <a:gd name="connsiteY32" fmla="*/ 6571030 h 6571030"/>
              <a:gd name="connsiteX33" fmla="*/ 10364835 w 11913603"/>
              <a:gd name="connsiteY33" fmla="*/ 6571030 h 6571030"/>
              <a:gd name="connsiteX34" fmla="*/ 10007427 w 11913603"/>
              <a:gd name="connsiteY34" fmla="*/ 6571030 h 6571030"/>
              <a:gd name="connsiteX35" fmla="*/ 9650018 w 11913603"/>
              <a:gd name="connsiteY35" fmla="*/ 6571030 h 6571030"/>
              <a:gd name="connsiteX36" fmla="*/ 9173474 w 11913603"/>
              <a:gd name="connsiteY36" fmla="*/ 6571030 h 6571030"/>
              <a:gd name="connsiteX37" fmla="*/ 8339522 w 11913603"/>
              <a:gd name="connsiteY37" fmla="*/ 6571030 h 6571030"/>
              <a:gd name="connsiteX38" fmla="*/ 7743842 w 11913603"/>
              <a:gd name="connsiteY38" fmla="*/ 6571030 h 6571030"/>
              <a:gd name="connsiteX39" fmla="*/ 7148162 w 11913603"/>
              <a:gd name="connsiteY39" fmla="*/ 6571030 h 6571030"/>
              <a:gd name="connsiteX40" fmla="*/ 6433346 w 11913603"/>
              <a:gd name="connsiteY40" fmla="*/ 6571030 h 6571030"/>
              <a:gd name="connsiteX41" fmla="*/ 6075938 w 11913603"/>
              <a:gd name="connsiteY41" fmla="*/ 6571030 h 6571030"/>
              <a:gd name="connsiteX42" fmla="*/ 5837665 w 11913603"/>
              <a:gd name="connsiteY42" fmla="*/ 6571030 h 6571030"/>
              <a:gd name="connsiteX43" fmla="*/ 5480257 w 11913603"/>
              <a:gd name="connsiteY43" fmla="*/ 6571030 h 6571030"/>
              <a:gd name="connsiteX44" fmla="*/ 4765441 w 11913603"/>
              <a:gd name="connsiteY44" fmla="*/ 6571030 h 6571030"/>
              <a:gd name="connsiteX45" fmla="*/ 4050625 w 11913603"/>
              <a:gd name="connsiteY45" fmla="*/ 6571030 h 6571030"/>
              <a:gd name="connsiteX46" fmla="*/ 3693217 w 11913603"/>
              <a:gd name="connsiteY46" fmla="*/ 6571030 h 6571030"/>
              <a:gd name="connsiteX47" fmla="*/ 3454945 w 11913603"/>
              <a:gd name="connsiteY47" fmla="*/ 6571030 h 6571030"/>
              <a:gd name="connsiteX48" fmla="*/ 2859265 w 11913603"/>
              <a:gd name="connsiteY48" fmla="*/ 6571030 h 6571030"/>
              <a:gd name="connsiteX49" fmla="*/ 2620993 w 11913603"/>
              <a:gd name="connsiteY49" fmla="*/ 6571030 h 6571030"/>
              <a:gd name="connsiteX50" fmla="*/ 1906176 w 11913603"/>
              <a:gd name="connsiteY50" fmla="*/ 6571030 h 6571030"/>
              <a:gd name="connsiteX51" fmla="*/ 1429632 w 11913603"/>
              <a:gd name="connsiteY51" fmla="*/ 6571030 h 6571030"/>
              <a:gd name="connsiteX52" fmla="*/ 953088 w 11913603"/>
              <a:gd name="connsiteY52" fmla="*/ 6571030 h 6571030"/>
              <a:gd name="connsiteX53" fmla="*/ 0 w 11913603"/>
              <a:gd name="connsiteY53" fmla="*/ 6571030 h 6571030"/>
              <a:gd name="connsiteX54" fmla="*/ 0 w 11913603"/>
              <a:gd name="connsiteY54" fmla="*/ 5907953 h 6571030"/>
              <a:gd name="connsiteX55" fmla="*/ 0 w 11913603"/>
              <a:gd name="connsiteY55" fmla="*/ 5442008 h 6571030"/>
              <a:gd name="connsiteX56" fmla="*/ 0 w 11913603"/>
              <a:gd name="connsiteY56" fmla="*/ 5041772 h 6571030"/>
              <a:gd name="connsiteX57" fmla="*/ 0 w 11913603"/>
              <a:gd name="connsiteY57" fmla="*/ 4575826 h 6571030"/>
              <a:gd name="connsiteX58" fmla="*/ 0 w 11913603"/>
              <a:gd name="connsiteY58" fmla="*/ 4175591 h 6571030"/>
              <a:gd name="connsiteX59" fmla="*/ 0 w 11913603"/>
              <a:gd name="connsiteY59" fmla="*/ 3643935 h 6571030"/>
              <a:gd name="connsiteX60" fmla="*/ 0 w 11913603"/>
              <a:gd name="connsiteY60" fmla="*/ 2915148 h 6571030"/>
              <a:gd name="connsiteX61" fmla="*/ 0 w 11913603"/>
              <a:gd name="connsiteY61" fmla="*/ 2449202 h 6571030"/>
              <a:gd name="connsiteX62" fmla="*/ 0 w 11913603"/>
              <a:gd name="connsiteY62" fmla="*/ 1786125 h 6571030"/>
              <a:gd name="connsiteX63" fmla="*/ 0 w 11913603"/>
              <a:gd name="connsiteY63" fmla="*/ 1123049 h 6571030"/>
              <a:gd name="connsiteX64" fmla="*/ 0 w 11913603"/>
              <a:gd name="connsiteY64" fmla="*/ 722813 h 6571030"/>
              <a:gd name="connsiteX65" fmla="*/ 0 w 11913603"/>
              <a:gd name="connsiteY65" fmla="*/ 0 h 6571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913603" h="6571030" fill="none" extrusionOk="0">
                <a:moveTo>
                  <a:pt x="0" y="0"/>
                </a:moveTo>
                <a:cubicBezTo>
                  <a:pt x="77711" y="-9193"/>
                  <a:pt x="152234" y="4232"/>
                  <a:pt x="238272" y="0"/>
                </a:cubicBezTo>
                <a:cubicBezTo>
                  <a:pt x="324310" y="-4232"/>
                  <a:pt x="608824" y="15183"/>
                  <a:pt x="714816" y="0"/>
                </a:cubicBezTo>
                <a:cubicBezTo>
                  <a:pt x="820808" y="-15183"/>
                  <a:pt x="1233841" y="84631"/>
                  <a:pt x="1548768" y="0"/>
                </a:cubicBezTo>
                <a:cubicBezTo>
                  <a:pt x="1863695" y="-84631"/>
                  <a:pt x="1856568" y="26684"/>
                  <a:pt x="2025313" y="0"/>
                </a:cubicBezTo>
                <a:cubicBezTo>
                  <a:pt x="2194059" y="-26684"/>
                  <a:pt x="2549967" y="52872"/>
                  <a:pt x="2740129" y="0"/>
                </a:cubicBezTo>
                <a:cubicBezTo>
                  <a:pt x="2930291" y="-52872"/>
                  <a:pt x="2972202" y="4382"/>
                  <a:pt x="3097537" y="0"/>
                </a:cubicBezTo>
                <a:cubicBezTo>
                  <a:pt x="3222872" y="-4382"/>
                  <a:pt x="3242944" y="26642"/>
                  <a:pt x="3335809" y="0"/>
                </a:cubicBezTo>
                <a:cubicBezTo>
                  <a:pt x="3428674" y="-26642"/>
                  <a:pt x="3843594" y="86158"/>
                  <a:pt x="4169761" y="0"/>
                </a:cubicBezTo>
                <a:cubicBezTo>
                  <a:pt x="4495928" y="-86158"/>
                  <a:pt x="4572430" y="2833"/>
                  <a:pt x="4884577" y="0"/>
                </a:cubicBezTo>
                <a:cubicBezTo>
                  <a:pt x="5196724" y="-2833"/>
                  <a:pt x="5439900" y="18478"/>
                  <a:pt x="5718529" y="0"/>
                </a:cubicBezTo>
                <a:cubicBezTo>
                  <a:pt x="5997158" y="-18478"/>
                  <a:pt x="6147568" y="12983"/>
                  <a:pt x="6552482" y="0"/>
                </a:cubicBezTo>
                <a:cubicBezTo>
                  <a:pt x="6957396" y="-12983"/>
                  <a:pt x="6997781" y="33298"/>
                  <a:pt x="7386434" y="0"/>
                </a:cubicBezTo>
                <a:cubicBezTo>
                  <a:pt x="7775087" y="-33298"/>
                  <a:pt x="8052722" y="69947"/>
                  <a:pt x="8220386" y="0"/>
                </a:cubicBezTo>
                <a:cubicBezTo>
                  <a:pt x="8388050" y="-69947"/>
                  <a:pt x="8590478" y="48679"/>
                  <a:pt x="8816066" y="0"/>
                </a:cubicBezTo>
                <a:cubicBezTo>
                  <a:pt x="9041654" y="-48679"/>
                  <a:pt x="9095750" y="36138"/>
                  <a:pt x="9173474" y="0"/>
                </a:cubicBezTo>
                <a:cubicBezTo>
                  <a:pt x="9251198" y="-36138"/>
                  <a:pt x="9646041" y="9526"/>
                  <a:pt x="10007427" y="0"/>
                </a:cubicBezTo>
                <a:cubicBezTo>
                  <a:pt x="10368813" y="-9526"/>
                  <a:pt x="10528040" y="80839"/>
                  <a:pt x="10722243" y="0"/>
                </a:cubicBezTo>
                <a:cubicBezTo>
                  <a:pt x="10916446" y="-80839"/>
                  <a:pt x="11081453" y="33480"/>
                  <a:pt x="11317923" y="0"/>
                </a:cubicBezTo>
                <a:cubicBezTo>
                  <a:pt x="11554393" y="-33480"/>
                  <a:pt x="11732992" y="11279"/>
                  <a:pt x="11913603" y="0"/>
                </a:cubicBezTo>
                <a:cubicBezTo>
                  <a:pt x="11926442" y="316948"/>
                  <a:pt x="11906907" y="518403"/>
                  <a:pt x="11913603" y="728787"/>
                </a:cubicBezTo>
                <a:cubicBezTo>
                  <a:pt x="11920299" y="939171"/>
                  <a:pt x="11842510" y="1229346"/>
                  <a:pt x="11913603" y="1391864"/>
                </a:cubicBezTo>
                <a:cubicBezTo>
                  <a:pt x="11984696" y="1554382"/>
                  <a:pt x="11908101" y="1832034"/>
                  <a:pt x="11913603" y="1989230"/>
                </a:cubicBezTo>
                <a:cubicBezTo>
                  <a:pt x="11919105" y="2146426"/>
                  <a:pt x="11870428" y="2418036"/>
                  <a:pt x="11913603" y="2586596"/>
                </a:cubicBezTo>
                <a:cubicBezTo>
                  <a:pt x="11956778" y="2755156"/>
                  <a:pt x="11895846" y="2977851"/>
                  <a:pt x="11913603" y="3118252"/>
                </a:cubicBezTo>
                <a:cubicBezTo>
                  <a:pt x="11931360" y="3258653"/>
                  <a:pt x="11908784" y="3408252"/>
                  <a:pt x="11913603" y="3584198"/>
                </a:cubicBezTo>
                <a:cubicBezTo>
                  <a:pt x="11918422" y="3760144"/>
                  <a:pt x="11899512" y="4096936"/>
                  <a:pt x="11913603" y="4247275"/>
                </a:cubicBezTo>
                <a:cubicBezTo>
                  <a:pt x="11927694" y="4397614"/>
                  <a:pt x="11879500" y="4538905"/>
                  <a:pt x="11913603" y="4713221"/>
                </a:cubicBezTo>
                <a:cubicBezTo>
                  <a:pt x="11947706" y="4887537"/>
                  <a:pt x="11894455" y="5097328"/>
                  <a:pt x="11913603" y="5376297"/>
                </a:cubicBezTo>
                <a:cubicBezTo>
                  <a:pt x="11932751" y="5655266"/>
                  <a:pt x="11853824" y="5776101"/>
                  <a:pt x="11913603" y="5907953"/>
                </a:cubicBezTo>
                <a:cubicBezTo>
                  <a:pt x="11973382" y="6039805"/>
                  <a:pt x="11852478" y="6410785"/>
                  <a:pt x="11913603" y="6571030"/>
                </a:cubicBezTo>
                <a:cubicBezTo>
                  <a:pt x="11661983" y="6626913"/>
                  <a:pt x="11501027" y="6537713"/>
                  <a:pt x="11198787" y="6571030"/>
                </a:cubicBezTo>
                <a:cubicBezTo>
                  <a:pt x="10896547" y="6604347"/>
                  <a:pt x="11059474" y="6550878"/>
                  <a:pt x="10960515" y="6571030"/>
                </a:cubicBezTo>
                <a:cubicBezTo>
                  <a:pt x="10861556" y="6591182"/>
                  <a:pt x="10580902" y="6569992"/>
                  <a:pt x="10364835" y="6571030"/>
                </a:cubicBezTo>
                <a:cubicBezTo>
                  <a:pt x="10148768" y="6572068"/>
                  <a:pt x="10170283" y="6562053"/>
                  <a:pt x="10007427" y="6571030"/>
                </a:cubicBezTo>
                <a:cubicBezTo>
                  <a:pt x="9844571" y="6580007"/>
                  <a:pt x="9722726" y="6561001"/>
                  <a:pt x="9650018" y="6571030"/>
                </a:cubicBezTo>
                <a:cubicBezTo>
                  <a:pt x="9577310" y="6581059"/>
                  <a:pt x="9359529" y="6557478"/>
                  <a:pt x="9173474" y="6571030"/>
                </a:cubicBezTo>
                <a:cubicBezTo>
                  <a:pt x="8987419" y="6584582"/>
                  <a:pt x="8731745" y="6560522"/>
                  <a:pt x="8339522" y="6571030"/>
                </a:cubicBezTo>
                <a:cubicBezTo>
                  <a:pt x="7947299" y="6581538"/>
                  <a:pt x="7914614" y="6544289"/>
                  <a:pt x="7743842" y="6571030"/>
                </a:cubicBezTo>
                <a:cubicBezTo>
                  <a:pt x="7573070" y="6597771"/>
                  <a:pt x="7398785" y="6521325"/>
                  <a:pt x="7148162" y="6571030"/>
                </a:cubicBezTo>
                <a:cubicBezTo>
                  <a:pt x="6897539" y="6620735"/>
                  <a:pt x="6784802" y="6553134"/>
                  <a:pt x="6433346" y="6571030"/>
                </a:cubicBezTo>
                <a:cubicBezTo>
                  <a:pt x="6081890" y="6588926"/>
                  <a:pt x="6224308" y="6550218"/>
                  <a:pt x="6075938" y="6571030"/>
                </a:cubicBezTo>
                <a:cubicBezTo>
                  <a:pt x="5927568" y="6591842"/>
                  <a:pt x="5908186" y="6558062"/>
                  <a:pt x="5837665" y="6571030"/>
                </a:cubicBezTo>
                <a:cubicBezTo>
                  <a:pt x="5767144" y="6583998"/>
                  <a:pt x="5647169" y="6558480"/>
                  <a:pt x="5480257" y="6571030"/>
                </a:cubicBezTo>
                <a:cubicBezTo>
                  <a:pt x="5313345" y="6583580"/>
                  <a:pt x="5107681" y="6511587"/>
                  <a:pt x="4765441" y="6571030"/>
                </a:cubicBezTo>
                <a:cubicBezTo>
                  <a:pt x="4423201" y="6630473"/>
                  <a:pt x="4326959" y="6551857"/>
                  <a:pt x="4050625" y="6571030"/>
                </a:cubicBezTo>
                <a:cubicBezTo>
                  <a:pt x="3774291" y="6590203"/>
                  <a:pt x="3871382" y="6541709"/>
                  <a:pt x="3693217" y="6571030"/>
                </a:cubicBezTo>
                <a:cubicBezTo>
                  <a:pt x="3515052" y="6600351"/>
                  <a:pt x="3556123" y="6553904"/>
                  <a:pt x="3454945" y="6571030"/>
                </a:cubicBezTo>
                <a:cubicBezTo>
                  <a:pt x="3353767" y="6588156"/>
                  <a:pt x="3077081" y="6552483"/>
                  <a:pt x="2859265" y="6571030"/>
                </a:cubicBezTo>
                <a:cubicBezTo>
                  <a:pt x="2641449" y="6589577"/>
                  <a:pt x="2689153" y="6544469"/>
                  <a:pt x="2620993" y="6571030"/>
                </a:cubicBezTo>
                <a:cubicBezTo>
                  <a:pt x="2552833" y="6597591"/>
                  <a:pt x="2081711" y="6552536"/>
                  <a:pt x="1906176" y="6571030"/>
                </a:cubicBezTo>
                <a:cubicBezTo>
                  <a:pt x="1730641" y="6589524"/>
                  <a:pt x="1535334" y="6522417"/>
                  <a:pt x="1429632" y="6571030"/>
                </a:cubicBezTo>
                <a:cubicBezTo>
                  <a:pt x="1323930" y="6619643"/>
                  <a:pt x="1048641" y="6529284"/>
                  <a:pt x="953088" y="6571030"/>
                </a:cubicBezTo>
                <a:cubicBezTo>
                  <a:pt x="857535" y="6612776"/>
                  <a:pt x="313281" y="6532650"/>
                  <a:pt x="0" y="6571030"/>
                </a:cubicBezTo>
                <a:cubicBezTo>
                  <a:pt x="-166" y="6342169"/>
                  <a:pt x="38316" y="6074057"/>
                  <a:pt x="0" y="5907953"/>
                </a:cubicBezTo>
                <a:cubicBezTo>
                  <a:pt x="-38316" y="5741849"/>
                  <a:pt x="4381" y="5674260"/>
                  <a:pt x="0" y="5442008"/>
                </a:cubicBezTo>
                <a:cubicBezTo>
                  <a:pt x="-4381" y="5209756"/>
                  <a:pt x="12354" y="5203119"/>
                  <a:pt x="0" y="5041772"/>
                </a:cubicBezTo>
                <a:cubicBezTo>
                  <a:pt x="-12354" y="4880425"/>
                  <a:pt x="55004" y="4693671"/>
                  <a:pt x="0" y="4575826"/>
                </a:cubicBezTo>
                <a:cubicBezTo>
                  <a:pt x="-55004" y="4457981"/>
                  <a:pt x="25937" y="4335360"/>
                  <a:pt x="0" y="4175591"/>
                </a:cubicBezTo>
                <a:cubicBezTo>
                  <a:pt x="-25937" y="4015822"/>
                  <a:pt x="7238" y="3818699"/>
                  <a:pt x="0" y="3643935"/>
                </a:cubicBezTo>
                <a:cubicBezTo>
                  <a:pt x="-7238" y="3469171"/>
                  <a:pt x="18744" y="3189488"/>
                  <a:pt x="0" y="2915148"/>
                </a:cubicBezTo>
                <a:cubicBezTo>
                  <a:pt x="-18744" y="2640808"/>
                  <a:pt x="9024" y="2607102"/>
                  <a:pt x="0" y="2449202"/>
                </a:cubicBezTo>
                <a:cubicBezTo>
                  <a:pt x="-9024" y="2291302"/>
                  <a:pt x="79543" y="2071078"/>
                  <a:pt x="0" y="1786125"/>
                </a:cubicBezTo>
                <a:cubicBezTo>
                  <a:pt x="-79543" y="1501172"/>
                  <a:pt x="76992" y="1375739"/>
                  <a:pt x="0" y="1123049"/>
                </a:cubicBezTo>
                <a:cubicBezTo>
                  <a:pt x="-76992" y="870359"/>
                  <a:pt x="42327" y="815423"/>
                  <a:pt x="0" y="722813"/>
                </a:cubicBezTo>
                <a:cubicBezTo>
                  <a:pt x="-42327" y="630203"/>
                  <a:pt x="12097" y="286959"/>
                  <a:pt x="0" y="0"/>
                </a:cubicBezTo>
                <a:close/>
              </a:path>
              <a:path w="11913603" h="6571030" stroke="0" extrusionOk="0">
                <a:moveTo>
                  <a:pt x="0" y="0"/>
                </a:moveTo>
                <a:cubicBezTo>
                  <a:pt x="271976" y="-37129"/>
                  <a:pt x="631657" y="33652"/>
                  <a:pt x="833952" y="0"/>
                </a:cubicBezTo>
                <a:cubicBezTo>
                  <a:pt x="1036247" y="-33652"/>
                  <a:pt x="1059354" y="18354"/>
                  <a:pt x="1191360" y="0"/>
                </a:cubicBezTo>
                <a:cubicBezTo>
                  <a:pt x="1323366" y="-18354"/>
                  <a:pt x="1509667" y="41148"/>
                  <a:pt x="1667904" y="0"/>
                </a:cubicBezTo>
                <a:cubicBezTo>
                  <a:pt x="1826141" y="-41148"/>
                  <a:pt x="1956526" y="56072"/>
                  <a:pt x="2144449" y="0"/>
                </a:cubicBezTo>
                <a:cubicBezTo>
                  <a:pt x="2332372" y="-56072"/>
                  <a:pt x="2508270" y="29663"/>
                  <a:pt x="2620993" y="0"/>
                </a:cubicBezTo>
                <a:cubicBezTo>
                  <a:pt x="2733716" y="-29663"/>
                  <a:pt x="2839288" y="28877"/>
                  <a:pt x="2978401" y="0"/>
                </a:cubicBezTo>
                <a:cubicBezTo>
                  <a:pt x="3117514" y="-28877"/>
                  <a:pt x="3537500" y="66700"/>
                  <a:pt x="3693217" y="0"/>
                </a:cubicBezTo>
                <a:cubicBezTo>
                  <a:pt x="3848934" y="-66700"/>
                  <a:pt x="3873603" y="585"/>
                  <a:pt x="4050625" y="0"/>
                </a:cubicBezTo>
                <a:cubicBezTo>
                  <a:pt x="4227647" y="-585"/>
                  <a:pt x="4308233" y="38474"/>
                  <a:pt x="4408033" y="0"/>
                </a:cubicBezTo>
                <a:cubicBezTo>
                  <a:pt x="4507833" y="-38474"/>
                  <a:pt x="4987155" y="82248"/>
                  <a:pt x="5241985" y="0"/>
                </a:cubicBezTo>
                <a:cubicBezTo>
                  <a:pt x="5496815" y="-82248"/>
                  <a:pt x="5638818" y="7267"/>
                  <a:pt x="5837665" y="0"/>
                </a:cubicBezTo>
                <a:cubicBezTo>
                  <a:pt x="6036512" y="-7267"/>
                  <a:pt x="6401968" y="11813"/>
                  <a:pt x="6552482" y="0"/>
                </a:cubicBezTo>
                <a:cubicBezTo>
                  <a:pt x="6702996" y="-11813"/>
                  <a:pt x="6896916" y="25634"/>
                  <a:pt x="7029026" y="0"/>
                </a:cubicBezTo>
                <a:cubicBezTo>
                  <a:pt x="7161136" y="-25634"/>
                  <a:pt x="7594283" y="63773"/>
                  <a:pt x="7862978" y="0"/>
                </a:cubicBezTo>
                <a:cubicBezTo>
                  <a:pt x="8131673" y="-63773"/>
                  <a:pt x="8418162" y="52727"/>
                  <a:pt x="8577794" y="0"/>
                </a:cubicBezTo>
                <a:cubicBezTo>
                  <a:pt x="8737426" y="-52727"/>
                  <a:pt x="9226128" y="47829"/>
                  <a:pt x="9411746" y="0"/>
                </a:cubicBezTo>
                <a:cubicBezTo>
                  <a:pt x="9597364" y="-47829"/>
                  <a:pt x="9970776" y="28630"/>
                  <a:pt x="10126563" y="0"/>
                </a:cubicBezTo>
                <a:cubicBezTo>
                  <a:pt x="10282350" y="-28630"/>
                  <a:pt x="10373098" y="34471"/>
                  <a:pt x="10603107" y="0"/>
                </a:cubicBezTo>
                <a:cubicBezTo>
                  <a:pt x="10833116" y="-34471"/>
                  <a:pt x="10788710" y="15557"/>
                  <a:pt x="10841379" y="0"/>
                </a:cubicBezTo>
                <a:cubicBezTo>
                  <a:pt x="10894048" y="-15557"/>
                  <a:pt x="11217846" y="16274"/>
                  <a:pt x="11317923" y="0"/>
                </a:cubicBezTo>
                <a:cubicBezTo>
                  <a:pt x="11418000" y="-16274"/>
                  <a:pt x="11646167" y="58794"/>
                  <a:pt x="11913603" y="0"/>
                </a:cubicBezTo>
                <a:cubicBezTo>
                  <a:pt x="11923813" y="158750"/>
                  <a:pt x="11876800" y="358394"/>
                  <a:pt x="11913603" y="465946"/>
                </a:cubicBezTo>
                <a:cubicBezTo>
                  <a:pt x="11950406" y="573498"/>
                  <a:pt x="11901782" y="899740"/>
                  <a:pt x="11913603" y="1129022"/>
                </a:cubicBezTo>
                <a:cubicBezTo>
                  <a:pt x="11925424" y="1358304"/>
                  <a:pt x="11844507" y="1532045"/>
                  <a:pt x="11913603" y="1726389"/>
                </a:cubicBezTo>
                <a:cubicBezTo>
                  <a:pt x="11982699" y="1920733"/>
                  <a:pt x="11858268" y="2142292"/>
                  <a:pt x="11913603" y="2389465"/>
                </a:cubicBezTo>
                <a:cubicBezTo>
                  <a:pt x="11968938" y="2636638"/>
                  <a:pt x="11911809" y="2864455"/>
                  <a:pt x="11913603" y="3118252"/>
                </a:cubicBezTo>
                <a:cubicBezTo>
                  <a:pt x="11915397" y="3372049"/>
                  <a:pt x="11874464" y="3372887"/>
                  <a:pt x="11913603" y="3584198"/>
                </a:cubicBezTo>
                <a:cubicBezTo>
                  <a:pt x="11952742" y="3795509"/>
                  <a:pt x="11883201" y="3807594"/>
                  <a:pt x="11913603" y="3984434"/>
                </a:cubicBezTo>
                <a:cubicBezTo>
                  <a:pt x="11944005" y="4161274"/>
                  <a:pt x="11907454" y="4241643"/>
                  <a:pt x="11913603" y="4450379"/>
                </a:cubicBezTo>
                <a:cubicBezTo>
                  <a:pt x="11919752" y="4659116"/>
                  <a:pt x="11853833" y="4803412"/>
                  <a:pt x="11913603" y="5047746"/>
                </a:cubicBezTo>
                <a:cubicBezTo>
                  <a:pt x="11973373" y="5292080"/>
                  <a:pt x="11883107" y="5261185"/>
                  <a:pt x="11913603" y="5447981"/>
                </a:cubicBezTo>
                <a:cubicBezTo>
                  <a:pt x="11944099" y="5634778"/>
                  <a:pt x="11890510" y="5790744"/>
                  <a:pt x="11913603" y="5979637"/>
                </a:cubicBezTo>
                <a:cubicBezTo>
                  <a:pt x="11936696" y="6168530"/>
                  <a:pt x="11908632" y="6400141"/>
                  <a:pt x="11913603" y="6571030"/>
                </a:cubicBezTo>
                <a:cubicBezTo>
                  <a:pt x="11701599" y="6577789"/>
                  <a:pt x="11522208" y="6519098"/>
                  <a:pt x="11317923" y="6571030"/>
                </a:cubicBezTo>
                <a:cubicBezTo>
                  <a:pt x="11113638" y="6622962"/>
                  <a:pt x="10850837" y="6504281"/>
                  <a:pt x="10722243" y="6571030"/>
                </a:cubicBezTo>
                <a:cubicBezTo>
                  <a:pt x="10593649" y="6637779"/>
                  <a:pt x="10398807" y="6563247"/>
                  <a:pt x="10245699" y="6571030"/>
                </a:cubicBezTo>
                <a:cubicBezTo>
                  <a:pt x="10092591" y="6578813"/>
                  <a:pt x="9884256" y="6548536"/>
                  <a:pt x="9769154" y="6571030"/>
                </a:cubicBezTo>
                <a:cubicBezTo>
                  <a:pt x="9654052" y="6593524"/>
                  <a:pt x="9527919" y="6538441"/>
                  <a:pt x="9411746" y="6571030"/>
                </a:cubicBezTo>
                <a:cubicBezTo>
                  <a:pt x="9295573" y="6603619"/>
                  <a:pt x="8904257" y="6473833"/>
                  <a:pt x="8577794" y="6571030"/>
                </a:cubicBezTo>
                <a:cubicBezTo>
                  <a:pt x="8251331" y="6668227"/>
                  <a:pt x="8183274" y="6559483"/>
                  <a:pt x="7862978" y="6571030"/>
                </a:cubicBezTo>
                <a:cubicBezTo>
                  <a:pt x="7542682" y="6582577"/>
                  <a:pt x="7633262" y="6557548"/>
                  <a:pt x="7505570" y="6571030"/>
                </a:cubicBezTo>
                <a:cubicBezTo>
                  <a:pt x="7377878" y="6584512"/>
                  <a:pt x="7330879" y="6554889"/>
                  <a:pt x="7267298" y="6571030"/>
                </a:cubicBezTo>
                <a:cubicBezTo>
                  <a:pt x="7203717" y="6587171"/>
                  <a:pt x="7100771" y="6551018"/>
                  <a:pt x="7029026" y="6571030"/>
                </a:cubicBezTo>
                <a:cubicBezTo>
                  <a:pt x="6957281" y="6591042"/>
                  <a:pt x="6621467" y="6520613"/>
                  <a:pt x="6433346" y="6571030"/>
                </a:cubicBezTo>
                <a:cubicBezTo>
                  <a:pt x="6245225" y="6621447"/>
                  <a:pt x="6182684" y="6570460"/>
                  <a:pt x="6075938" y="6571030"/>
                </a:cubicBezTo>
                <a:cubicBezTo>
                  <a:pt x="5969192" y="6571600"/>
                  <a:pt x="5760053" y="6548679"/>
                  <a:pt x="5599393" y="6571030"/>
                </a:cubicBezTo>
                <a:cubicBezTo>
                  <a:pt x="5438733" y="6593381"/>
                  <a:pt x="5201767" y="6491000"/>
                  <a:pt x="4884577" y="6571030"/>
                </a:cubicBezTo>
                <a:cubicBezTo>
                  <a:pt x="4567387" y="6651060"/>
                  <a:pt x="4563725" y="6530270"/>
                  <a:pt x="4288897" y="6571030"/>
                </a:cubicBezTo>
                <a:cubicBezTo>
                  <a:pt x="4014069" y="6611790"/>
                  <a:pt x="4102220" y="6542743"/>
                  <a:pt x="4050625" y="6571030"/>
                </a:cubicBezTo>
                <a:cubicBezTo>
                  <a:pt x="3999030" y="6599317"/>
                  <a:pt x="3669509" y="6526250"/>
                  <a:pt x="3574081" y="6571030"/>
                </a:cubicBezTo>
                <a:cubicBezTo>
                  <a:pt x="3478653" y="6615810"/>
                  <a:pt x="3274392" y="6514461"/>
                  <a:pt x="3097537" y="6571030"/>
                </a:cubicBezTo>
                <a:cubicBezTo>
                  <a:pt x="2920682" y="6627599"/>
                  <a:pt x="2958341" y="6546707"/>
                  <a:pt x="2859265" y="6571030"/>
                </a:cubicBezTo>
                <a:cubicBezTo>
                  <a:pt x="2760189" y="6595353"/>
                  <a:pt x="2716807" y="6570123"/>
                  <a:pt x="2620993" y="6571030"/>
                </a:cubicBezTo>
                <a:cubicBezTo>
                  <a:pt x="2525179" y="6571937"/>
                  <a:pt x="2399161" y="6558802"/>
                  <a:pt x="2263585" y="6571030"/>
                </a:cubicBezTo>
                <a:cubicBezTo>
                  <a:pt x="2128009" y="6583258"/>
                  <a:pt x="1937728" y="6535821"/>
                  <a:pt x="1787040" y="6571030"/>
                </a:cubicBezTo>
                <a:cubicBezTo>
                  <a:pt x="1636352" y="6606239"/>
                  <a:pt x="1363457" y="6501928"/>
                  <a:pt x="1072224" y="6571030"/>
                </a:cubicBezTo>
                <a:cubicBezTo>
                  <a:pt x="780991" y="6640132"/>
                  <a:pt x="829914" y="6553655"/>
                  <a:pt x="714816" y="6571030"/>
                </a:cubicBezTo>
                <a:cubicBezTo>
                  <a:pt x="599718" y="6588405"/>
                  <a:pt x="146945" y="6551695"/>
                  <a:pt x="0" y="6571030"/>
                </a:cubicBezTo>
                <a:cubicBezTo>
                  <a:pt x="-9651" y="6283360"/>
                  <a:pt x="65620" y="6235726"/>
                  <a:pt x="0" y="5907953"/>
                </a:cubicBezTo>
                <a:cubicBezTo>
                  <a:pt x="-65620" y="5580180"/>
                  <a:pt x="69458" y="5607510"/>
                  <a:pt x="0" y="5310587"/>
                </a:cubicBezTo>
                <a:cubicBezTo>
                  <a:pt x="-69458" y="5013664"/>
                  <a:pt x="5732" y="4875913"/>
                  <a:pt x="0" y="4581800"/>
                </a:cubicBezTo>
                <a:cubicBezTo>
                  <a:pt x="-5732" y="4287687"/>
                  <a:pt x="52265" y="4234658"/>
                  <a:pt x="0" y="4050144"/>
                </a:cubicBezTo>
                <a:cubicBezTo>
                  <a:pt x="-52265" y="3865630"/>
                  <a:pt x="40926" y="3641790"/>
                  <a:pt x="0" y="3452778"/>
                </a:cubicBezTo>
                <a:cubicBezTo>
                  <a:pt x="-40926" y="3263766"/>
                  <a:pt x="56484" y="3089473"/>
                  <a:pt x="0" y="2855411"/>
                </a:cubicBezTo>
                <a:cubicBezTo>
                  <a:pt x="-56484" y="2621349"/>
                  <a:pt x="6092" y="2497734"/>
                  <a:pt x="0" y="2389465"/>
                </a:cubicBezTo>
                <a:cubicBezTo>
                  <a:pt x="-6092" y="2281196"/>
                  <a:pt x="12728" y="2154676"/>
                  <a:pt x="0" y="1923520"/>
                </a:cubicBezTo>
                <a:cubicBezTo>
                  <a:pt x="-12728" y="1692364"/>
                  <a:pt x="5216" y="1655353"/>
                  <a:pt x="0" y="1391864"/>
                </a:cubicBezTo>
                <a:cubicBezTo>
                  <a:pt x="-5216" y="1128375"/>
                  <a:pt x="5244" y="1029763"/>
                  <a:pt x="0" y="728787"/>
                </a:cubicBezTo>
                <a:cubicBezTo>
                  <a:pt x="-5244" y="427811"/>
                  <a:pt x="52985" y="332645"/>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2847899199">
                  <a:prstGeom prst="rect">
                    <a:avLst/>
                  </a:prstGeom>
                  <ask:type>
                    <ask:lineSketchScribble/>
                  </ask:type>
                </ask:lineSketchStyleProps>
              </a:ext>
            </a:extLst>
          </a:ln>
        </p:spPr>
        <p:txBody>
          <a:bodyPr wrap="square">
            <a:spAutoFit/>
          </a:bodyPr>
          <a:lstStyle>
            <a:defPPr>
              <a:defRPr lang="el-GR"/>
            </a:defPPr>
            <a:lvl1pPr algn="just">
              <a:lnSpc>
                <a:spcPct val="110000"/>
              </a:lnSpc>
              <a:spcAft>
                <a:spcPts val="300"/>
              </a:spcAft>
              <a:defRPr sz="1700" b="1" i="1">
                <a:latin typeface="Calibri" panose="020F0502020204030204" pitchFamily="34" charset="0"/>
                <a:ea typeface="Calibri" panose="020F0502020204030204" pitchFamily="34" charset="0"/>
                <a:cs typeface="Times New Roman" panose="02020603050405020304" pitchFamily="18" charset="0"/>
              </a:defRPr>
            </a:lvl1pPr>
          </a:lstStyle>
          <a:p>
            <a:pPr>
              <a:lnSpc>
                <a:spcPct val="100000"/>
              </a:lnSpc>
            </a:pPr>
            <a:r>
              <a:rPr lang="de-DE" sz="1600" b="0" dirty="0"/>
              <a:t>Was für ein Lärm! Ich stehe hier am Fenster meines Arbeitszimmers an der Wiener Ringstraße, und unten auf der Straße ziehen tausende Menschen vorbei. Sie fordern offenbar das allgemeine Wahlrecht auch für Frauen, den Acht-Stunden-Arbeitstag und die Legalisierung des Schwangerschaftsabbruchs. Unfassbar! Wie unbehaglich, welch ein Mob! Unsere gottgewollte Ordnung von Staat und Gesellschaft ist in Gefahr!</a:t>
            </a:r>
          </a:p>
          <a:p>
            <a:pPr>
              <a:lnSpc>
                <a:spcPct val="100000"/>
              </a:lnSpc>
            </a:pPr>
            <a:r>
              <a:rPr lang="de-DE" sz="1600" b="0" dirty="0"/>
              <a:t>Grüß Gott! </a:t>
            </a:r>
            <a:r>
              <a:rPr lang="de-DE" sz="1600" dirty="0"/>
              <a:t>Ich bin Ignaz Seipel</a:t>
            </a:r>
            <a:r>
              <a:rPr lang="de-DE" sz="1600" b="0" dirty="0"/>
              <a:t>, österreichischer Prälat, Theologe und christlich-sozialer Politiker. Es sind gerade schwierige Zeiten in Österreich. Überall nehmen die Unruhen zu, überall wird an unserer gesellschaftlichen und politischen Ordnung gerüttelt. Die Sozialdemokratische Partei wird immer stimmenreicher, eine sehr bedenkliche Entwicklung! Deshalb widme ich mich nun verstärkt dem Kampf gegen gefährliche atheistische Strömungen im Land und dem Erhalt unserer christlichen gottgewollten Ordnung von Staat und Gesellschaft. Schon in meiner Habilitationsschrift, die ich 1907 an der Universität Wien einreichte, verwies ich drauf, dass christliche Ethik auf alle Zweige der Gesellschaft angewendet werden kann und muss. Denn nur so ist ein harmonisches Zusammenleben denkbar! Im Moment haben wir keine Zeit um lächerliche Themen, wie die Einführung des „allgemeinen und gleichen Wahlrechts ohne Unterschied des Geschlechts“ zu diskutieren. Ich sehe außerdem keine Notwendigkeit zum Frauenwahlrecht überzugehen. Ganz im Gegenteil, es wäre von großem Übel, wenn das Wahlrecht auf alle Frauen ausgedehnt werden würde. Es würden dadurch noch viel mehr ungeschulte Personen in die politische Arena gerufen, als es ohnehin schon der Fall ist. Außerdem ist es doch die Aufgabe des Mannes, die Frau zu beschützen und ihr keine unnötigen Lasten und Pflichten, wie politische Agenden, aufzubürden. Ebenso wie es in der fraulichen Pflicht, steht den Männern die häuslichen Sorgen abzunehmen. Das weibliche Geschlecht ist aufgrund seines emotionalen und passiven Charakters dem rationalen und aktiven männlichen Geschlecht unterlegen. Diese „gottgewollte Ordnung“ soll nicht durcheinandergebracht werden. Außerdem bin ich davon überzeugt, dass der Großteil der Frauen sich kaum bzw. gar nicht für politische Belange interessiert. Daher werden die meisten Frauen – vor allem unsere christlich-sozialen Anhänger*innen – der Wahl fernbleiben, was den Sozialist*innen in die Hände spielen würde. Ein politisches Desaster, dass wir in Zeiten wie diesen einfach nicht brauchen können. Das allgemeine Wahlrecht bringt daher nicht nur Schwierigkeiten mit sich, sondern es birgt zusätzlich die Gefahr, dass ein politischer Zwiespalt in die Familie hineingebracht wird. Sollte die Frau aber der gleichen politischen Meinung wie ihr Mann sein, so ist ja das ganze Wahlrecht überflüssig. Wozu sich also damit rumschlagen? Vielmehr sollten wir uns jetzt darauf konzentrieren, Frauen in Ämter zu berufen, die eher ihrem Naturell entsprechen. Sie sollen zuerst in Armenräten, Waisenräten, in den Fürsorgeämter oder Ernährungsämtern mitarbeiten. Dann werden wir schon sehen, was sich an weiteren Bedürfnissen erübrigt.</a:t>
            </a:r>
          </a:p>
          <a:p>
            <a:pPr>
              <a:lnSpc>
                <a:spcPct val="100000"/>
              </a:lnSpc>
            </a:pPr>
            <a:r>
              <a:rPr lang="de-DE" sz="1600" b="0" dirty="0"/>
              <a:t>Du lieber Himmel, das werden ja immer mehr Leute da unten auf der Straße! Ob ich auch hinuntergehen sollte, um mir ein genaueres Bild zu verschaffen?</a:t>
            </a:r>
          </a:p>
        </p:txBody>
      </p:sp>
      <p:sp>
        <p:nvSpPr>
          <p:cNvPr id="8" name="pop-up" descr="Click here for pop up information.">
            <a:extLst>
              <a:ext uri="{FF2B5EF4-FFF2-40B4-BE49-F238E27FC236}">
                <a16:creationId xmlns:a16="http://schemas.microsoft.com/office/drawing/2014/main" id="{C5011CD4-3440-49EF-BB9D-B1B1FA8B3329}"/>
              </a:ext>
            </a:extLst>
          </p:cNvPr>
          <p:cNvSpPr/>
          <p:nvPr/>
        </p:nvSpPr>
        <p:spPr>
          <a:xfrm>
            <a:off x="11353799" y="2190284"/>
            <a:ext cx="749566"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rgbClr val="E12A3C"/>
                </a:solidFill>
              </a:rPr>
              <a:t>klick</a:t>
            </a:r>
          </a:p>
        </p:txBody>
      </p:sp>
    </p:spTree>
    <p:extLst>
      <p:ext uri="{BB962C8B-B14F-4D97-AF65-F5344CB8AC3E}">
        <p14:creationId xmlns:p14="http://schemas.microsoft.com/office/powerpoint/2010/main" val="24552790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7" grpId="0" animBg="1"/>
      <p:bldP spid="7"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633" descr="Aquarell, Pinselstrich, Farbe, Abstrakt, Textur, Bürste">
            <a:extLst>
              <a:ext uri="{FF2B5EF4-FFF2-40B4-BE49-F238E27FC236}">
                <a16:creationId xmlns:a16="http://schemas.microsoft.com/office/drawing/2014/main" id="{70F2DCAF-292E-4648-8F7A-A48DEC0F8CF0}"/>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24219" y="502005"/>
            <a:ext cx="11628164" cy="1080990"/>
          </a:xfrm>
          <a:prstGeom prst="rect">
            <a:avLst/>
          </a:prstGeom>
          <a:noFill/>
          <a:ln>
            <a:noFill/>
          </a:ln>
          <a:extLst>
            <a:ext uri="{53640926-AAD7-44D8-BBD7-CCE9431645EC}">
              <a14:shadowObscured xmlns:a14="http://schemas.microsoft.com/office/drawing/2010/main"/>
            </a:ext>
          </a:extLst>
        </p:spPr>
      </p:pic>
      <p:sp>
        <p:nvSpPr>
          <p:cNvPr id="4" name="Τίτλος 3">
            <a:extLst>
              <a:ext uri="{FF2B5EF4-FFF2-40B4-BE49-F238E27FC236}">
                <a16:creationId xmlns:a16="http://schemas.microsoft.com/office/drawing/2014/main" id="{7063FF32-E3FD-4B21-B2DD-08C030F1628A}"/>
              </a:ext>
            </a:extLst>
          </p:cNvPr>
          <p:cNvSpPr>
            <a:spLocks noGrp="1"/>
          </p:cNvSpPr>
          <p:nvPr>
            <p:ph type="title"/>
          </p:nvPr>
        </p:nvSpPr>
        <p:spPr>
          <a:noFill/>
        </p:spPr>
        <p:txBody>
          <a:bodyPr>
            <a:normAutofit/>
          </a:bodyPr>
          <a:lstStyle/>
          <a:p>
            <a:r>
              <a:rPr lang="de-DE" dirty="0"/>
              <a:t>Person 3: Anna, </a:t>
            </a:r>
            <a:r>
              <a:rPr lang="de-DE" sz="3200" dirty="0" err="1"/>
              <a:t>Fabriksarbeiterin</a:t>
            </a:r>
            <a:r>
              <a:rPr lang="de-DE" sz="3200" dirty="0"/>
              <a:t> </a:t>
            </a:r>
            <a:endParaRPr lang="de-DE" dirty="0"/>
          </a:p>
        </p:txBody>
      </p:sp>
      <p:sp>
        <p:nvSpPr>
          <p:cNvPr id="9" name="Rechteck 6">
            <a:extLst>
              <a:ext uri="{FF2B5EF4-FFF2-40B4-BE49-F238E27FC236}">
                <a16:creationId xmlns:a16="http://schemas.microsoft.com/office/drawing/2014/main" id="{7816DDCF-7CC3-4A98-B181-E2FC38FAD45F}"/>
              </a:ext>
            </a:extLst>
          </p:cNvPr>
          <p:cNvSpPr>
            <a:spLocks noChangeArrowheads="1"/>
          </p:cNvSpPr>
          <p:nvPr/>
        </p:nvSpPr>
        <p:spPr bwMode="auto">
          <a:xfrm>
            <a:off x="10902817" y="189634"/>
            <a:ext cx="1151890" cy="1728470"/>
          </a:xfrm>
          <a:prstGeom prst="rect">
            <a:avLst/>
          </a:prstGeom>
          <a:blipFill dpi="0" rotWithShape="0">
            <a:blip r:embed="rId3"/>
            <a:srcRect/>
            <a:stretch>
              <a:fillRect/>
            </a:stretch>
          </a:blipFill>
          <a:ln w="12700">
            <a:solidFill>
              <a:srgbClr val="FFFFFF"/>
            </a:solidFill>
            <a:miter lim="800000"/>
            <a:headEnd/>
            <a:tailEnd/>
          </a:ln>
        </p:spPr>
        <p:txBody>
          <a:bodyPr rot="0" vert="horz" wrap="square" lIns="91440" tIns="45720" rIns="91440" bIns="45720" anchor="t" anchorCtr="0" upright="1">
            <a:noAutofit/>
          </a:bodyPr>
          <a:lstStyle/>
          <a:p>
            <a:endParaRPr lang="de-DE" dirty="0"/>
          </a:p>
        </p:txBody>
      </p:sp>
      <p:sp>
        <p:nvSpPr>
          <p:cNvPr id="5" name="Θέση περιεχομένου 4">
            <a:extLst>
              <a:ext uri="{FF2B5EF4-FFF2-40B4-BE49-F238E27FC236}">
                <a16:creationId xmlns:a16="http://schemas.microsoft.com/office/drawing/2014/main" id="{79C6DE5D-98D8-4F3A-AC62-5A2CA0E96C33}"/>
              </a:ext>
            </a:extLst>
          </p:cNvPr>
          <p:cNvSpPr>
            <a:spLocks noGrp="1"/>
          </p:cNvSpPr>
          <p:nvPr>
            <p:ph idx="1"/>
          </p:nvPr>
        </p:nvSpPr>
        <p:spPr>
          <a:xfrm>
            <a:off x="838200" y="1825624"/>
            <a:ext cx="10422699" cy="4796401"/>
          </a:xfrm>
        </p:spPr>
        <p:txBody>
          <a:bodyPr>
            <a:noAutofit/>
          </a:bodyPr>
          <a:lstStyle/>
          <a:p>
            <a:pPr marL="0" indent="0">
              <a:lnSpc>
                <a:spcPct val="110000"/>
              </a:lnSpc>
              <a:spcBef>
                <a:spcPts val="0"/>
              </a:spcBef>
              <a:spcAft>
                <a:spcPts val="300"/>
              </a:spcAft>
              <a:buNone/>
            </a:pPr>
            <a:r>
              <a:rPr lang="de-DE" sz="2400" b="1" i="1" dirty="0">
                <a:latin typeface="Calibri" panose="020F0502020204030204" pitchFamily="34" charset="0"/>
                <a:ea typeface="Calibri" panose="020F0502020204030204" pitchFamily="34" charset="0"/>
                <a:cs typeface="Times New Roman" panose="02020603050405020304" pitchFamily="18" charset="0"/>
              </a:rPr>
              <a:t>Hallo, mein Name ist Anna. </a:t>
            </a:r>
            <a:r>
              <a:rPr lang="de-DE" sz="2400" i="1" dirty="0">
                <a:latin typeface="Calibri" panose="020F0502020204030204" pitchFamily="34" charset="0"/>
                <a:ea typeface="Calibri" panose="020F0502020204030204" pitchFamily="34" charset="0"/>
                <a:cs typeface="Times New Roman" panose="02020603050405020304" pitchFamily="18" charset="0"/>
              </a:rPr>
              <a:t>Ich bin 19 Jahre alt und wohne in Wien. Seit ich denken kann, kämpfe ich um mein Überleben. Ich bin in ärmlichen Verhältnissen aufgewachsen und wir hatten nie genug Geld zum Essen. Als mein Vater starb, musste sich meine Mutter, zusätzlich zu ihrer Arbeit als Wiener </a:t>
            </a:r>
            <a:r>
              <a:rPr lang="de-DE" sz="2400" i="1" dirty="0" err="1">
                <a:latin typeface="Calibri" panose="020F0502020204030204" pitchFamily="34" charset="0"/>
                <a:ea typeface="Calibri" panose="020F0502020204030204" pitchFamily="34" charset="0"/>
                <a:cs typeface="Times New Roman" panose="02020603050405020304" pitchFamily="18" charset="0"/>
              </a:rPr>
              <a:t>Wäschermädl</a:t>
            </a:r>
            <a:r>
              <a:rPr lang="de-DE" sz="2400" i="1" dirty="0">
                <a:latin typeface="Calibri" panose="020F0502020204030204" pitchFamily="34" charset="0"/>
                <a:ea typeface="Calibri" panose="020F0502020204030204" pitchFamily="34" charset="0"/>
                <a:cs typeface="Times New Roman" panose="02020603050405020304" pitchFamily="18" charset="0"/>
              </a:rPr>
              <a:t>, prostituieren, um mich und meine drei Geschwister zu ernähren</a:t>
            </a:r>
            <a:r>
              <a:rPr lang="de-DE" sz="2400" i="1" dirty="0">
                <a:effectLst/>
                <a:latin typeface="Calibri" panose="020F0502020204030204" pitchFamily="34" charset="0"/>
                <a:ea typeface="Calibri" panose="020F0502020204030204" pitchFamily="34" charset="0"/>
                <a:cs typeface="Times New Roman" panose="02020603050405020304" pitchFamily="18" charset="0"/>
              </a:rPr>
              <a:t>. </a:t>
            </a:r>
            <a:endParaRPr lang="de-DE" sz="2400" i="1" dirty="0">
              <a:latin typeface="Calibri" panose="020F0502020204030204" pitchFamily="34" charset="0"/>
              <a:cs typeface="Times New Roman" panose="02020603050405020304" pitchFamily="18" charset="0"/>
            </a:endParaRPr>
          </a:p>
        </p:txBody>
      </p:sp>
      <p:sp>
        <p:nvSpPr>
          <p:cNvPr id="8" name="pop-up" descr="Click here for pop up information.">
            <a:extLst>
              <a:ext uri="{FF2B5EF4-FFF2-40B4-BE49-F238E27FC236}">
                <a16:creationId xmlns:a16="http://schemas.microsoft.com/office/drawing/2014/main" id="{C5011CD4-3440-49EF-BB9D-B1B1FA8B3329}"/>
              </a:ext>
            </a:extLst>
          </p:cNvPr>
          <p:cNvSpPr/>
          <p:nvPr/>
        </p:nvSpPr>
        <p:spPr>
          <a:xfrm>
            <a:off x="11353800" y="2113553"/>
            <a:ext cx="749566" cy="351409"/>
          </a:xfrm>
          <a:prstGeom prst="borderCallout1">
            <a:avLst>
              <a:gd name="adj1" fmla="val 18750"/>
              <a:gd name="adj2" fmla="val -8333"/>
              <a:gd name="adj3" fmla="val 120894"/>
              <a:gd name="adj4" fmla="val -12098"/>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rgbClr val="E12A3C"/>
                </a:solidFill>
              </a:rPr>
              <a:t>klick</a:t>
            </a:r>
          </a:p>
        </p:txBody>
      </p:sp>
      <p:sp>
        <p:nvSpPr>
          <p:cNvPr id="7" name="TextBox 6">
            <a:extLst>
              <a:ext uri="{FF2B5EF4-FFF2-40B4-BE49-F238E27FC236}">
                <a16:creationId xmlns:a16="http://schemas.microsoft.com/office/drawing/2014/main" id="{05EEBCD6-A48C-4A5F-87F0-D61331D5EEFF}"/>
              </a:ext>
            </a:extLst>
          </p:cNvPr>
          <p:cNvSpPr txBox="1"/>
          <p:nvPr/>
        </p:nvSpPr>
        <p:spPr>
          <a:xfrm>
            <a:off x="101576" y="21945"/>
            <a:ext cx="11643708" cy="6817251"/>
          </a:xfrm>
          <a:custGeom>
            <a:avLst/>
            <a:gdLst>
              <a:gd name="connsiteX0" fmla="*/ 0 w 11643708"/>
              <a:gd name="connsiteY0" fmla="*/ 0 h 6817251"/>
              <a:gd name="connsiteX1" fmla="*/ 568487 w 11643708"/>
              <a:gd name="connsiteY1" fmla="*/ 0 h 6817251"/>
              <a:gd name="connsiteX2" fmla="*/ 1253411 w 11643708"/>
              <a:gd name="connsiteY2" fmla="*/ 0 h 6817251"/>
              <a:gd name="connsiteX3" fmla="*/ 1938335 w 11643708"/>
              <a:gd name="connsiteY3" fmla="*/ 0 h 6817251"/>
              <a:gd name="connsiteX4" fmla="*/ 2739696 w 11643708"/>
              <a:gd name="connsiteY4" fmla="*/ 0 h 6817251"/>
              <a:gd name="connsiteX5" fmla="*/ 3308183 w 11643708"/>
              <a:gd name="connsiteY5" fmla="*/ 0 h 6817251"/>
              <a:gd name="connsiteX6" fmla="*/ 4225981 w 11643708"/>
              <a:gd name="connsiteY6" fmla="*/ 0 h 6817251"/>
              <a:gd name="connsiteX7" fmla="*/ 4794468 w 11643708"/>
              <a:gd name="connsiteY7" fmla="*/ 0 h 6817251"/>
              <a:gd name="connsiteX8" fmla="*/ 5362955 w 11643708"/>
              <a:gd name="connsiteY8" fmla="*/ 0 h 6817251"/>
              <a:gd name="connsiteX9" fmla="*/ 6164316 w 11643708"/>
              <a:gd name="connsiteY9" fmla="*/ 0 h 6817251"/>
              <a:gd name="connsiteX10" fmla="*/ 6965677 w 11643708"/>
              <a:gd name="connsiteY10" fmla="*/ 0 h 6817251"/>
              <a:gd name="connsiteX11" fmla="*/ 7767038 w 11643708"/>
              <a:gd name="connsiteY11" fmla="*/ 0 h 6817251"/>
              <a:gd name="connsiteX12" fmla="*/ 8335525 w 11643708"/>
              <a:gd name="connsiteY12" fmla="*/ 0 h 6817251"/>
              <a:gd name="connsiteX13" fmla="*/ 8787575 w 11643708"/>
              <a:gd name="connsiteY13" fmla="*/ 0 h 6817251"/>
              <a:gd name="connsiteX14" fmla="*/ 9705373 w 11643708"/>
              <a:gd name="connsiteY14" fmla="*/ 0 h 6817251"/>
              <a:gd name="connsiteX15" fmla="*/ 10157423 w 11643708"/>
              <a:gd name="connsiteY15" fmla="*/ 0 h 6817251"/>
              <a:gd name="connsiteX16" fmla="*/ 10725910 w 11643708"/>
              <a:gd name="connsiteY16" fmla="*/ 0 h 6817251"/>
              <a:gd name="connsiteX17" fmla="*/ 11643708 w 11643708"/>
              <a:gd name="connsiteY17" fmla="*/ 0 h 6817251"/>
              <a:gd name="connsiteX18" fmla="*/ 11643708 w 11643708"/>
              <a:gd name="connsiteY18" fmla="*/ 545380 h 6817251"/>
              <a:gd name="connsiteX19" fmla="*/ 11643708 w 11643708"/>
              <a:gd name="connsiteY19" fmla="*/ 1227105 h 6817251"/>
              <a:gd name="connsiteX20" fmla="*/ 11643708 w 11643708"/>
              <a:gd name="connsiteY20" fmla="*/ 1977003 h 6817251"/>
              <a:gd name="connsiteX21" fmla="*/ 11643708 w 11643708"/>
              <a:gd name="connsiteY21" fmla="*/ 2590555 h 6817251"/>
              <a:gd name="connsiteX22" fmla="*/ 11643708 w 11643708"/>
              <a:gd name="connsiteY22" fmla="*/ 3067763 h 6817251"/>
              <a:gd name="connsiteX23" fmla="*/ 11643708 w 11643708"/>
              <a:gd name="connsiteY23" fmla="*/ 3749488 h 6817251"/>
              <a:gd name="connsiteX24" fmla="*/ 11643708 w 11643708"/>
              <a:gd name="connsiteY24" fmla="*/ 4363041 h 6817251"/>
              <a:gd name="connsiteX25" fmla="*/ 11643708 w 11643708"/>
              <a:gd name="connsiteY25" fmla="*/ 5181111 h 6817251"/>
              <a:gd name="connsiteX26" fmla="*/ 11643708 w 11643708"/>
              <a:gd name="connsiteY26" fmla="*/ 5931008 h 6817251"/>
              <a:gd name="connsiteX27" fmla="*/ 11643708 w 11643708"/>
              <a:gd name="connsiteY27" fmla="*/ 6817251 h 6817251"/>
              <a:gd name="connsiteX28" fmla="*/ 10725910 w 11643708"/>
              <a:gd name="connsiteY28" fmla="*/ 6817251 h 6817251"/>
              <a:gd name="connsiteX29" fmla="*/ 10157423 w 11643708"/>
              <a:gd name="connsiteY29" fmla="*/ 6817251 h 6817251"/>
              <a:gd name="connsiteX30" fmla="*/ 9705373 w 11643708"/>
              <a:gd name="connsiteY30" fmla="*/ 6817251 h 6817251"/>
              <a:gd name="connsiteX31" fmla="*/ 8904012 w 11643708"/>
              <a:gd name="connsiteY31" fmla="*/ 6817251 h 6817251"/>
              <a:gd name="connsiteX32" fmla="*/ 8451962 w 11643708"/>
              <a:gd name="connsiteY32" fmla="*/ 6817251 h 6817251"/>
              <a:gd name="connsiteX33" fmla="*/ 7767038 w 11643708"/>
              <a:gd name="connsiteY33" fmla="*/ 6817251 h 6817251"/>
              <a:gd name="connsiteX34" fmla="*/ 7431425 w 11643708"/>
              <a:gd name="connsiteY34" fmla="*/ 6817251 h 6817251"/>
              <a:gd name="connsiteX35" fmla="*/ 6630064 w 11643708"/>
              <a:gd name="connsiteY35" fmla="*/ 6817251 h 6817251"/>
              <a:gd name="connsiteX36" fmla="*/ 5828703 w 11643708"/>
              <a:gd name="connsiteY36" fmla="*/ 6817251 h 6817251"/>
              <a:gd name="connsiteX37" fmla="*/ 5143779 w 11643708"/>
              <a:gd name="connsiteY37" fmla="*/ 6817251 h 6817251"/>
              <a:gd name="connsiteX38" fmla="*/ 4458855 w 11643708"/>
              <a:gd name="connsiteY38" fmla="*/ 6817251 h 6817251"/>
              <a:gd name="connsiteX39" fmla="*/ 3890368 w 11643708"/>
              <a:gd name="connsiteY39" fmla="*/ 6817251 h 6817251"/>
              <a:gd name="connsiteX40" fmla="*/ 3554756 w 11643708"/>
              <a:gd name="connsiteY40" fmla="*/ 6817251 h 6817251"/>
              <a:gd name="connsiteX41" fmla="*/ 3219143 w 11643708"/>
              <a:gd name="connsiteY41" fmla="*/ 6817251 h 6817251"/>
              <a:gd name="connsiteX42" fmla="*/ 2767093 w 11643708"/>
              <a:gd name="connsiteY42" fmla="*/ 6817251 h 6817251"/>
              <a:gd name="connsiteX43" fmla="*/ 2431480 w 11643708"/>
              <a:gd name="connsiteY43" fmla="*/ 6817251 h 6817251"/>
              <a:gd name="connsiteX44" fmla="*/ 1746556 w 11643708"/>
              <a:gd name="connsiteY44" fmla="*/ 6817251 h 6817251"/>
              <a:gd name="connsiteX45" fmla="*/ 1178069 w 11643708"/>
              <a:gd name="connsiteY45" fmla="*/ 6817251 h 6817251"/>
              <a:gd name="connsiteX46" fmla="*/ 726019 w 11643708"/>
              <a:gd name="connsiteY46" fmla="*/ 6817251 h 6817251"/>
              <a:gd name="connsiteX47" fmla="*/ 0 w 11643708"/>
              <a:gd name="connsiteY47" fmla="*/ 6817251 h 6817251"/>
              <a:gd name="connsiteX48" fmla="*/ 0 w 11643708"/>
              <a:gd name="connsiteY48" fmla="*/ 6067353 h 6817251"/>
              <a:gd name="connsiteX49" fmla="*/ 0 w 11643708"/>
              <a:gd name="connsiteY49" fmla="*/ 5521973 h 6817251"/>
              <a:gd name="connsiteX50" fmla="*/ 0 w 11643708"/>
              <a:gd name="connsiteY50" fmla="*/ 4840248 h 6817251"/>
              <a:gd name="connsiteX51" fmla="*/ 0 w 11643708"/>
              <a:gd name="connsiteY51" fmla="*/ 4022178 h 6817251"/>
              <a:gd name="connsiteX52" fmla="*/ 0 w 11643708"/>
              <a:gd name="connsiteY52" fmla="*/ 3340453 h 6817251"/>
              <a:gd name="connsiteX53" fmla="*/ 0 w 11643708"/>
              <a:gd name="connsiteY53" fmla="*/ 2522383 h 6817251"/>
              <a:gd name="connsiteX54" fmla="*/ 0 w 11643708"/>
              <a:gd name="connsiteY54" fmla="*/ 2045175 h 6817251"/>
              <a:gd name="connsiteX55" fmla="*/ 0 w 11643708"/>
              <a:gd name="connsiteY55" fmla="*/ 1227105 h 6817251"/>
              <a:gd name="connsiteX56" fmla="*/ 0 w 11643708"/>
              <a:gd name="connsiteY56" fmla="*/ 0 h 681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643708" h="6817251" fill="none" extrusionOk="0">
                <a:moveTo>
                  <a:pt x="0" y="0"/>
                </a:moveTo>
                <a:cubicBezTo>
                  <a:pt x="227553" y="-6669"/>
                  <a:pt x="319248" y="21045"/>
                  <a:pt x="568487" y="0"/>
                </a:cubicBezTo>
                <a:cubicBezTo>
                  <a:pt x="817726" y="-21045"/>
                  <a:pt x="1071708" y="9201"/>
                  <a:pt x="1253411" y="0"/>
                </a:cubicBezTo>
                <a:cubicBezTo>
                  <a:pt x="1435114" y="-9201"/>
                  <a:pt x="1726889" y="-25968"/>
                  <a:pt x="1938335" y="0"/>
                </a:cubicBezTo>
                <a:cubicBezTo>
                  <a:pt x="2149781" y="25968"/>
                  <a:pt x="2445636" y="32724"/>
                  <a:pt x="2739696" y="0"/>
                </a:cubicBezTo>
                <a:cubicBezTo>
                  <a:pt x="3033756" y="-32724"/>
                  <a:pt x="3048694" y="3346"/>
                  <a:pt x="3308183" y="0"/>
                </a:cubicBezTo>
                <a:cubicBezTo>
                  <a:pt x="3567672" y="-3346"/>
                  <a:pt x="3799848" y="-8337"/>
                  <a:pt x="4225981" y="0"/>
                </a:cubicBezTo>
                <a:cubicBezTo>
                  <a:pt x="4652114" y="8337"/>
                  <a:pt x="4595437" y="15215"/>
                  <a:pt x="4794468" y="0"/>
                </a:cubicBezTo>
                <a:cubicBezTo>
                  <a:pt x="4993499" y="-15215"/>
                  <a:pt x="5120970" y="20583"/>
                  <a:pt x="5362955" y="0"/>
                </a:cubicBezTo>
                <a:cubicBezTo>
                  <a:pt x="5604940" y="-20583"/>
                  <a:pt x="5845833" y="1174"/>
                  <a:pt x="6164316" y="0"/>
                </a:cubicBezTo>
                <a:cubicBezTo>
                  <a:pt x="6482799" y="-1174"/>
                  <a:pt x="6660693" y="-31974"/>
                  <a:pt x="6965677" y="0"/>
                </a:cubicBezTo>
                <a:cubicBezTo>
                  <a:pt x="7270661" y="31974"/>
                  <a:pt x="7392078" y="-4749"/>
                  <a:pt x="7767038" y="0"/>
                </a:cubicBezTo>
                <a:cubicBezTo>
                  <a:pt x="8141998" y="4749"/>
                  <a:pt x="8127668" y="-13823"/>
                  <a:pt x="8335525" y="0"/>
                </a:cubicBezTo>
                <a:cubicBezTo>
                  <a:pt x="8543382" y="13823"/>
                  <a:pt x="8663951" y="-19184"/>
                  <a:pt x="8787575" y="0"/>
                </a:cubicBezTo>
                <a:cubicBezTo>
                  <a:pt x="8911199" y="19184"/>
                  <a:pt x="9267012" y="33970"/>
                  <a:pt x="9705373" y="0"/>
                </a:cubicBezTo>
                <a:cubicBezTo>
                  <a:pt x="10143734" y="-33970"/>
                  <a:pt x="9941256" y="-5073"/>
                  <a:pt x="10157423" y="0"/>
                </a:cubicBezTo>
                <a:cubicBezTo>
                  <a:pt x="10373590" y="5073"/>
                  <a:pt x="10535898" y="26065"/>
                  <a:pt x="10725910" y="0"/>
                </a:cubicBezTo>
                <a:cubicBezTo>
                  <a:pt x="10915922" y="-26065"/>
                  <a:pt x="11433915" y="18108"/>
                  <a:pt x="11643708" y="0"/>
                </a:cubicBezTo>
                <a:cubicBezTo>
                  <a:pt x="11662135" y="122588"/>
                  <a:pt x="11657592" y="304589"/>
                  <a:pt x="11643708" y="545380"/>
                </a:cubicBezTo>
                <a:cubicBezTo>
                  <a:pt x="11629824" y="786171"/>
                  <a:pt x="11661897" y="1074435"/>
                  <a:pt x="11643708" y="1227105"/>
                </a:cubicBezTo>
                <a:cubicBezTo>
                  <a:pt x="11625519" y="1379775"/>
                  <a:pt x="11654447" y="1699249"/>
                  <a:pt x="11643708" y="1977003"/>
                </a:cubicBezTo>
                <a:cubicBezTo>
                  <a:pt x="11632969" y="2254757"/>
                  <a:pt x="11628326" y="2333219"/>
                  <a:pt x="11643708" y="2590555"/>
                </a:cubicBezTo>
                <a:cubicBezTo>
                  <a:pt x="11659090" y="2847891"/>
                  <a:pt x="11627038" y="2966118"/>
                  <a:pt x="11643708" y="3067763"/>
                </a:cubicBezTo>
                <a:cubicBezTo>
                  <a:pt x="11660378" y="3169408"/>
                  <a:pt x="11649690" y="3599996"/>
                  <a:pt x="11643708" y="3749488"/>
                </a:cubicBezTo>
                <a:cubicBezTo>
                  <a:pt x="11637726" y="3898980"/>
                  <a:pt x="11659410" y="4067147"/>
                  <a:pt x="11643708" y="4363041"/>
                </a:cubicBezTo>
                <a:cubicBezTo>
                  <a:pt x="11628006" y="4658935"/>
                  <a:pt x="11629747" y="4929917"/>
                  <a:pt x="11643708" y="5181111"/>
                </a:cubicBezTo>
                <a:cubicBezTo>
                  <a:pt x="11657670" y="5432305"/>
                  <a:pt x="11653226" y="5640290"/>
                  <a:pt x="11643708" y="5931008"/>
                </a:cubicBezTo>
                <a:cubicBezTo>
                  <a:pt x="11634190" y="6221726"/>
                  <a:pt x="11616559" y="6602691"/>
                  <a:pt x="11643708" y="6817251"/>
                </a:cubicBezTo>
                <a:cubicBezTo>
                  <a:pt x="11214507" y="6790082"/>
                  <a:pt x="10990879" y="6798145"/>
                  <a:pt x="10725910" y="6817251"/>
                </a:cubicBezTo>
                <a:cubicBezTo>
                  <a:pt x="10460941" y="6836357"/>
                  <a:pt x="10321440" y="6807653"/>
                  <a:pt x="10157423" y="6817251"/>
                </a:cubicBezTo>
                <a:cubicBezTo>
                  <a:pt x="9993406" y="6826849"/>
                  <a:pt x="9888016" y="6816454"/>
                  <a:pt x="9705373" y="6817251"/>
                </a:cubicBezTo>
                <a:cubicBezTo>
                  <a:pt x="9522730" y="6818049"/>
                  <a:pt x="9132382" y="6789641"/>
                  <a:pt x="8904012" y="6817251"/>
                </a:cubicBezTo>
                <a:cubicBezTo>
                  <a:pt x="8675642" y="6844861"/>
                  <a:pt x="8642628" y="6800306"/>
                  <a:pt x="8451962" y="6817251"/>
                </a:cubicBezTo>
                <a:cubicBezTo>
                  <a:pt x="8261296" y="6834197"/>
                  <a:pt x="8014692" y="6823763"/>
                  <a:pt x="7767038" y="6817251"/>
                </a:cubicBezTo>
                <a:cubicBezTo>
                  <a:pt x="7519384" y="6810739"/>
                  <a:pt x="7585748" y="6824678"/>
                  <a:pt x="7431425" y="6817251"/>
                </a:cubicBezTo>
                <a:cubicBezTo>
                  <a:pt x="7277102" y="6809824"/>
                  <a:pt x="7021272" y="6853072"/>
                  <a:pt x="6630064" y="6817251"/>
                </a:cubicBezTo>
                <a:cubicBezTo>
                  <a:pt x="6238856" y="6781430"/>
                  <a:pt x="6034244" y="6831710"/>
                  <a:pt x="5828703" y="6817251"/>
                </a:cubicBezTo>
                <a:cubicBezTo>
                  <a:pt x="5623162" y="6802792"/>
                  <a:pt x="5325808" y="6814741"/>
                  <a:pt x="5143779" y="6817251"/>
                </a:cubicBezTo>
                <a:cubicBezTo>
                  <a:pt x="4961750" y="6819761"/>
                  <a:pt x="4766849" y="6846095"/>
                  <a:pt x="4458855" y="6817251"/>
                </a:cubicBezTo>
                <a:cubicBezTo>
                  <a:pt x="4150861" y="6788407"/>
                  <a:pt x="4014182" y="6820674"/>
                  <a:pt x="3890368" y="6817251"/>
                </a:cubicBezTo>
                <a:cubicBezTo>
                  <a:pt x="3766554" y="6813828"/>
                  <a:pt x="3629967" y="6818233"/>
                  <a:pt x="3554756" y="6817251"/>
                </a:cubicBezTo>
                <a:cubicBezTo>
                  <a:pt x="3479545" y="6816269"/>
                  <a:pt x="3373914" y="6818197"/>
                  <a:pt x="3219143" y="6817251"/>
                </a:cubicBezTo>
                <a:cubicBezTo>
                  <a:pt x="3064372" y="6816305"/>
                  <a:pt x="2886083" y="6828260"/>
                  <a:pt x="2767093" y="6817251"/>
                </a:cubicBezTo>
                <a:cubicBezTo>
                  <a:pt x="2648103" y="6806243"/>
                  <a:pt x="2519613" y="6806614"/>
                  <a:pt x="2431480" y="6817251"/>
                </a:cubicBezTo>
                <a:cubicBezTo>
                  <a:pt x="2343347" y="6827888"/>
                  <a:pt x="1908412" y="6809092"/>
                  <a:pt x="1746556" y="6817251"/>
                </a:cubicBezTo>
                <a:cubicBezTo>
                  <a:pt x="1584700" y="6825410"/>
                  <a:pt x="1313587" y="6819832"/>
                  <a:pt x="1178069" y="6817251"/>
                </a:cubicBezTo>
                <a:cubicBezTo>
                  <a:pt x="1042551" y="6814670"/>
                  <a:pt x="934857" y="6827426"/>
                  <a:pt x="726019" y="6817251"/>
                </a:cubicBezTo>
                <a:cubicBezTo>
                  <a:pt x="517181" y="6807077"/>
                  <a:pt x="283660" y="6847212"/>
                  <a:pt x="0" y="6817251"/>
                </a:cubicBezTo>
                <a:cubicBezTo>
                  <a:pt x="33868" y="6582395"/>
                  <a:pt x="22682" y="6374594"/>
                  <a:pt x="0" y="6067353"/>
                </a:cubicBezTo>
                <a:cubicBezTo>
                  <a:pt x="-22682" y="5760112"/>
                  <a:pt x="-26982" y="5664742"/>
                  <a:pt x="0" y="5521973"/>
                </a:cubicBezTo>
                <a:cubicBezTo>
                  <a:pt x="26982" y="5379204"/>
                  <a:pt x="12116" y="5153279"/>
                  <a:pt x="0" y="4840248"/>
                </a:cubicBezTo>
                <a:cubicBezTo>
                  <a:pt x="-12116" y="4527217"/>
                  <a:pt x="30628" y="4283510"/>
                  <a:pt x="0" y="4022178"/>
                </a:cubicBezTo>
                <a:cubicBezTo>
                  <a:pt x="-30628" y="3760846"/>
                  <a:pt x="9821" y="3605532"/>
                  <a:pt x="0" y="3340453"/>
                </a:cubicBezTo>
                <a:cubicBezTo>
                  <a:pt x="-9821" y="3075374"/>
                  <a:pt x="-23172" y="2703449"/>
                  <a:pt x="0" y="2522383"/>
                </a:cubicBezTo>
                <a:cubicBezTo>
                  <a:pt x="23172" y="2341317"/>
                  <a:pt x="20169" y="2271252"/>
                  <a:pt x="0" y="2045175"/>
                </a:cubicBezTo>
                <a:cubicBezTo>
                  <a:pt x="-20169" y="1819098"/>
                  <a:pt x="19554" y="1571184"/>
                  <a:pt x="0" y="1227105"/>
                </a:cubicBezTo>
                <a:cubicBezTo>
                  <a:pt x="-19554" y="883026"/>
                  <a:pt x="50028" y="539463"/>
                  <a:pt x="0" y="0"/>
                </a:cubicBezTo>
                <a:close/>
              </a:path>
              <a:path w="11643708" h="6817251" stroke="0" extrusionOk="0">
                <a:moveTo>
                  <a:pt x="0" y="0"/>
                </a:moveTo>
                <a:cubicBezTo>
                  <a:pt x="139418" y="3847"/>
                  <a:pt x="259995" y="1980"/>
                  <a:pt x="335613" y="0"/>
                </a:cubicBezTo>
                <a:cubicBezTo>
                  <a:pt x="411231" y="-1980"/>
                  <a:pt x="976635" y="-11465"/>
                  <a:pt x="1136974" y="0"/>
                </a:cubicBezTo>
                <a:cubicBezTo>
                  <a:pt x="1297313" y="11465"/>
                  <a:pt x="1376062" y="19235"/>
                  <a:pt x="1589024" y="0"/>
                </a:cubicBezTo>
                <a:cubicBezTo>
                  <a:pt x="1801986" y="-19235"/>
                  <a:pt x="1853826" y="-6750"/>
                  <a:pt x="2041074" y="0"/>
                </a:cubicBezTo>
                <a:cubicBezTo>
                  <a:pt x="2228322" y="6750"/>
                  <a:pt x="2557496" y="7243"/>
                  <a:pt x="2842435" y="0"/>
                </a:cubicBezTo>
                <a:cubicBezTo>
                  <a:pt x="3127374" y="-7243"/>
                  <a:pt x="3521375" y="-38514"/>
                  <a:pt x="3760233" y="0"/>
                </a:cubicBezTo>
                <a:cubicBezTo>
                  <a:pt x="3999091" y="38514"/>
                  <a:pt x="4211345" y="7870"/>
                  <a:pt x="4328720" y="0"/>
                </a:cubicBezTo>
                <a:cubicBezTo>
                  <a:pt x="4446095" y="-7870"/>
                  <a:pt x="4559183" y="12456"/>
                  <a:pt x="4780770" y="0"/>
                </a:cubicBezTo>
                <a:cubicBezTo>
                  <a:pt x="5002357" y="-12456"/>
                  <a:pt x="5190014" y="-16544"/>
                  <a:pt x="5349256" y="0"/>
                </a:cubicBezTo>
                <a:cubicBezTo>
                  <a:pt x="5508498" y="16544"/>
                  <a:pt x="5977270" y="30655"/>
                  <a:pt x="6267055" y="0"/>
                </a:cubicBezTo>
                <a:cubicBezTo>
                  <a:pt x="6556840" y="-30655"/>
                  <a:pt x="6657214" y="-13635"/>
                  <a:pt x="6951979" y="0"/>
                </a:cubicBezTo>
                <a:cubicBezTo>
                  <a:pt x="7246744" y="13635"/>
                  <a:pt x="7396398" y="-23188"/>
                  <a:pt x="7520466" y="0"/>
                </a:cubicBezTo>
                <a:cubicBezTo>
                  <a:pt x="7644534" y="23188"/>
                  <a:pt x="7862404" y="2017"/>
                  <a:pt x="8088952" y="0"/>
                </a:cubicBezTo>
                <a:cubicBezTo>
                  <a:pt x="8315500" y="-2017"/>
                  <a:pt x="8508837" y="-17728"/>
                  <a:pt x="8773876" y="0"/>
                </a:cubicBezTo>
                <a:cubicBezTo>
                  <a:pt x="9038915" y="17728"/>
                  <a:pt x="9222384" y="643"/>
                  <a:pt x="9575238" y="0"/>
                </a:cubicBezTo>
                <a:cubicBezTo>
                  <a:pt x="9928092" y="-643"/>
                  <a:pt x="9960973" y="13241"/>
                  <a:pt x="10260162" y="0"/>
                </a:cubicBezTo>
                <a:cubicBezTo>
                  <a:pt x="10559351" y="-13241"/>
                  <a:pt x="11364198" y="27845"/>
                  <a:pt x="11643708" y="0"/>
                </a:cubicBezTo>
                <a:cubicBezTo>
                  <a:pt x="11622382" y="247757"/>
                  <a:pt x="11624761" y="383333"/>
                  <a:pt x="11643708" y="613553"/>
                </a:cubicBezTo>
                <a:cubicBezTo>
                  <a:pt x="11662655" y="843773"/>
                  <a:pt x="11654331" y="1041463"/>
                  <a:pt x="11643708" y="1158933"/>
                </a:cubicBezTo>
                <a:cubicBezTo>
                  <a:pt x="11633085" y="1276403"/>
                  <a:pt x="11680876" y="1719031"/>
                  <a:pt x="11643708" y="1908830"/>
                </a:cubicBezTo>
                <a:cubicBezTo>
                  <a:pt x="11606540" y="2098629"/>
                  <a:pt x="11625068" y="2262041"/>
                  <a:pt x="11643708" y="2454210"/>
                </a:cubicBezTo>
                <a:cubicBezTo>
                  <a:pt x="11662348" y="2646379"/>
                  <a:pt x="11656412" y="2833009"/>
                  <a:pt x="11643708" y="3204108"/>
                </a:cubicBezTo>
                <a:cubicBezTo>
                  <a:pt x="11631004" y="3575207"/>
                  <a:pt x="11624083" y="3519204"/>
                  <a:pt x="11643708" y="3749488"/>
                </a:cubicBezTo>
                <a:cubicBezTo>
                  <a:pt x="11663333" y="3979772"/>
                  <a:pt x="11626259" y="4343948"/>
                  <a:pt x="11643708" y="4567558"/>
                </a:cubicBezTo>
                <a:cubicBezTo>
                  <a:pt x="11661158" y="4791168"/>
                  <a:pt x="11639413" y="4922647"/>
                  <a:pt x="11643708" y="5044766"/>
                </a:cubicBezTo>
                <a:cubicBezTo>
                  <a:pt x="11648003" y="5166885"/>
                  <a:pt x="11651962" y="5598295"/>
                  <a:pt x="11643708" y="5794663"/>
                </a:cubicBezTo>
                <a:cubicBezTo>
                  <a:pt x="11635454" y="5991031"/>
                  <a:pt x="11610807" y="6523492"/>
                  <a:pt x="11643708" y="6817251"/>
                </a:cubicBezTo>
                <a:cubicBezTo>
                  <a:pt x="11469878" y="6811170"/>
                  <a:pt x="11322746" y="6800560"/>
                  <a:pt x="11191658" y="6817251"/>
                </a:cubicBezTo>
                <a:cubicBezTo>
                  <a:pt x="11060570" y="6833943"/>
                  <a:pt x="10868723" y="6817660"/>
                  <a:pt x="10739608" y="6817251"/>
                </a:cubicBezTo>
                <a:cubicBezTo>
                  <a:pt x="10610493" y="6816843"/>
                  <a:pt x="10309066" y="6843228"/>
                  <a:pt x="9938247" y="6817251"/>
                </a:cubicBezTo>
                <a:cubicBezTo>
                  <a:pt x="9567428" y="6791274"/>
                  <a:pt x="9356314" y="6795659"/>
                  <a:pt x="9136886" y="6817251"/>
                </a:cubicBezTo>
                <a:cubicBezTo>
                  <a:pt x="8917458" y="6838843"/>
                  <a:pt x="8550452" y="6853120"/>
                  <a:pt x="8219088" y="6817251"/>
                </a:cubicBezTo>
                <a:cubicBezTo>
                  <a:pt x="7887724" y="6781382"/>
                  <a:pt x="7802849" y="6808465"/>
                  <a:pt x="7534164" y="6817251"/>
                </a:cubicBezTo>
                <a:cubicBezTo>
                  <a:pt x="7265479" y="6826037"/>
                  <a:pt x="7335492" y="6807060"/>
                  <a:pt x="7198551" y="6817251"/>
                </a:cubicBezTo>
                <a:cubicBezTo>
                  <a:pt x="7061610" y="6827442"/>
                  <a:pt x="6844539" y="6842034"/>
                  <a:pt x="6513627" y="6817251"/>
                </a:cubicBezTo>
                <a:cubicBezTo>
                  <a:pt x="6182715" y="6792468"/>
                  <a:pt x="6264042" y="6825623"/>
                  <a:pt x="6178014" y="6817251"/>
                </a:cubicBezTo>
                <a:cubicBezTo>
                  <a:pt x="6091986" y="6808879"/>
                  <a:pt x="5803669" y="6800868"/>
                  <a:pt x="5493090" y="6817251"/>
                </a:cubicBezTo>
                <a:cubicBezTo>
                  <a:pt x="5182511" y="6833634"/>
                  <a:pt x="5280859" y="6825559"/>
                  <a:pt x="5157478" y="6817251"/>
                </a:cubicBezTo>
                <a:cubicBezTo>
                  <a:pt x="5034097" y="6808943"/>
                  <a:pt x="4611882" y="6799211"/>
                  <a:pt x="4239680" y="6817251"/>
                </a:cubicBezTo>
                <a:cubicBezTo>
                  <a:pt x="3867478" y="6835291"/>
                  <a:pt x="3656724" y="6784104"/>
                  <a:pt x="3438318" y="6817251"/>
                </a:cubicBezTo>
                <a:cubicBezTo>
                  <a:pt x="3219912" y="6850398"/>
                  <a:pt x="3120623" y="6793568"/>
                  <a:pt x="2869832" y="6817251"/>
                </a:cubicBezTo>
                <a:cubicBezTo>
                  <a:pt x="2619041" y="6840934"/>
                  <a:pt x="2547149" y="6797087"/>
                  <a:pt x="2417782" y="6817251"/>
                </a:cubicBezTo>
                <a:cubicBezTo>
                  <a:pt x="2288415" y="6837416"/>
                  <a:pt x="2051632" y="6808330"/>
                  <a:pt x="1732858" y="6817251"/>
                </a:cubicBezTo>
                <a:cubicBezTo>
                  <a:pt x="1414084" y="6826172"/>
                  <a:pt x="1430424" y="6835598"/>
                  <a:pt x="1280808" y="6817251"/>
                </a:cubicBezTo>
                <a:cubicBezTo>
                  <a:pt x="1131192" y="6798905"/>
                  <a:pt x="547944" y="6820287"/>
                  <a:pt x="0" y="6817251"/>
                </a:cubicBezTo>
                <a:cubicBezTo>
                  <a:pt x="23312" y="6631123"/>
                  <a:pt x="15925" y="6430756"/>
                  <a:pt x="0" y="6271871"/>
                </a:cubicBezTo>
                <a:cubicBezTo>
                  <a:pt x="-15925" y="6112986"/>
                  <a:pt x="26925" y="5915364"/>
                  <a:pt x="0" y="5590146"/>
                </a:cubicBezTo>
                <a:cubicBezTo>
                  <a:pt x="-26925" y="5264928"/>
                  <a:pt x="20678" y="5260503"/>
                  <a:pt x="0" y="5044766"/>
                </a:cubicBezTo>
                <a:cubicBezTo>
                  <a:pt x="-20678" y="4829029"/>
                  <a:pt x="-19020" y="4704521"/>
                  <a:pt x="0" y="4499386"/>
                </a:cubicBezTo>
                <a:cubicBezTo>
                  <a:pt x="19020" y="4294251"/>
                  <a:pt x="-26693" y="3983463"/>
                  <a:pt x="0" y="3749488"/>
                </a:cubicBezTo>
                <a:cubicBezTo>
                  <a:pt x="26693" y="3515513"/>
                  <a:pt x="-27353" y="3124810"/>
                  <a:pt x="0" y="2931418"/>
                </a:cubicBezTo>
                <a:cubicBezTo>
                  <a:pt x="27353" y="2738026"/>
                  <a:pt x="-32907" y="2499187"/>
                  <a:pt x="0" y="2249693"/>
                </a:cubicBezTo>
                <a:cubicBezTo>
                  <a:pt x="32907" y="2000200"/>
                  <a:pt x="-19805" y="1715442"/>
                  <a:pt x="0" y="1431623"/>
                </a:cubicBezTo>
                <a:cubicBezTo>
                  <a:pt x="19805" y="1147804"/>
                  <a:pt x="5390" y="1057922"/>
                  <a:pt x="0" y="749898"/>
                </a:cubicBezTo>
                <a:cubicBezTo>
                  <a:pt x="-5390" y="441874"/>
                  <a:pt x="-13347" y="224720"/>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3357407804">
                  <a:prstGeom prst="rect">
                    <a:avLst/>
                  </a:prstGeom>
                  <ask:type>
                    <ask:lineSketchFreehand/>
                  </ask:type>
                </ask:lineSketchStyleProps>
              </a:ext>
            </a:extLst>
          </a:ln>
        </p:spPr>
        <p:txBody>
          <a:bodyPr wrap="square">
            <a:spAutoFit/>
          </a:bodyPr>
          <a:lstStyle/>
          <a:p>
            <a:pPr algn="just">
              <a:spcAft>
                <a:spcPts val="300"/>
              </a:spcAft>
            </a:pPr>
            <a:r>
              <a:rPr lang="de-DE" sz="1600" b="1" i="1" dirty="0">
                <a:latin typeface="Calibri" panose="020F0502020204030204" pitchFamily="34" charset="0"/>
                <a:ea typeface="Calibri" panose="020F0502020204030204" pitchFamily="34" charset="0"/>
                <a:cs typeface="Times New Roman" panose="02020603050405020304" pitchFamily="18" charset="0"/>
              </a:rPr>
              <a:t>Hallo, mein Name ist Anna. </a:t>
            </a:r>
            <a:r>
              <a:rPr lang="de-DE" sz="1600" i="1" dirty="0">
                <a:latin typeface="Calibri" panose="020F0502020204030204" pitchFamily="34" charset="0"/>
                <a:ea typeface="Calibri" panose="020F0502020204030204" pitchFamily="34" charset="0"/>
                <a:cs typeface="Times New Roman" panose="02020603050405020304" pitchFamily="18" charset="0"/>
              </a:rPr>
              <a:t>Ich bin 19 Jahre alt und wohne in Wien. Seit ich denken kann, kämpfe ich um mein Überleben. Ich bin in ärmlichen Verhältnissen aufgewachsen und wir hatten nie genug Geld zum Essen. Als mein Vater starb, musste sich meine Mutter, zusätzlich zu ihrer Arbeit als Wiener </a:t>
            </a:r>
            <a:r>
              <a:rPr lang="de-DE" sz="1600" i="1" dirty="0" err="1">
                <a:latin typeface="Calibri" panose="020F0502020204030204" pitchFamily="34" charset="0"/>
                <a:ea typeface="Calibri" panose="020F0502020204030204" pitchFamily="34" charset="0"/>
                <a:cs typeface="Times New Roman" panose="02020603050405020304" pitchFamily="18" charset="0"/>
              </a:rPr>
              <a:t>Wäschermädl</a:t>
            </a:r>
            <a:r>
              <a:rPr lang="de-DE" sz="1600" i="1" dirty="0">
                <a:latin typeface="Calibri" panose="020F0502020204030204" pitchFamily="34" charset="0"/>
                <a:ea typeface="Calibri" panose="020F0502020204030204" pitchFamily="34" charset="0"/>
                <a:cs typeface="Times New Roman" panose="02020603050405020304" pitchFamily="18" charset="0"/>
              </a:rPr>
              <a:t>, prostituieren, um mich und meine drei Geschwister zu ernähren. Ich konnte nie in die Schule gehen und habe auch sonst keine Ausbildung, da ich schon als Kind zum Einkommen beitragen musste, damit wir überhaupt über die Runden kamen. Mit 6 Jahren begann ich in der Apollo-Kerzenfabrik in Simmering zu arbeiten. Leider war die Arbeit nicht nur schwer, sondern durch das offene Feuer und die Dämpfe auch gefährlich. Im Alter von 15 Jahren habe ich mir, durch einen Fehler bei der Wartung des Dampfkessels die Unterarme verbrannt, wodurch ich nur mehr eingeschränkt arbeiten kann. Ich hatte aber Glück, der </a:t>
            </a:r>
            <a:r>
              <a:rPr lang="de-DE" sz="1600" i="1" dirty="0" err="1">
                <a:latin typeface="Calibri" panose="020F0502020204030204" pitchFamily="34" charset="0"/>
                <a:ea typeface="Calibri" panose="020F0502020204030204" pitchFamily="34" charset="0"/>
                <a:cs typeface="Times New Roman" panose="02020603050405020304" pitchFamily="18" charset="0"/>
              </a:rPr>
              <a:t>Fabriksbesitzer</a:t>
            </a:r>
            <a:r>
              <a:rPr lang="de-DE" sz="1600" i="1" dirty="0">
                <a:latin typeface="Calibri" panose="020F0502020204030204" pitchFamily="34" charset="0"/>
                <a:ea typeface="Calibri" panose="020F0502020204030204" pitchFamily="34" charset="0"/>
                <a:cs typeface="Times New Roman" panose="02020603050405020304" pitchFamily="18" charset="0"/>
              </a:rPr>
              <a:t> hatte Mitleid mit mir und ich darf jetzt noch 2 Tage statt 7 Tage die Woche in der Fabrik mitarbeiten. Ich glaube dem Besitzer ist bewusst, dass er Schuld an meinem Unfall hat und meine Weiteranstellung ist eine Art Gutmachung. Natürlich ist das Geld, das ich mit der Arbeit in der Fabrik verdiene, zum Leben viel zu wenig, aber diese Arbeit ist immerhin eine angesehene Tätigkeit. Dadurch kann ich etwas besser verschleiern, dass ich zusätzlich als Prostituierte arbeite. Auch wenn mich die meisten Menschen verachten und als soziales Übel sehen, kann ich so mehr Geld verdienen und meine Familie unterstützen. Wir wohnen zu fünft in einer 20 m² großen Wohnung, die wir uns mit Untermieter*innen bzw. Bettgeher*innen teilen müssen, weil wir uns sonst die Miete nicht leisten können. Die Wohnung ist feucht und die Strohsäcke, die als Matratzen dienen, sind schimmelig. Meine kleine 12-jährige Schwester Martha ist daher immer krank und findet dadurch auch keine Arbeit. Als kleines Mädchen wollte ich immer Hebamme werden, aber meine soziale Herkunft erlaubt es mir nicht. Für die Ausbildung zur Hebamme braucht es einen „guten Ruf und gute Hände“, aber mein guter Ruf ist schon lange dahin ... </a:t>
            </a:r>
          </a:p>
          <a:p>
            <a:pPr algn="just">
              <a:spcAft>
                <a:spcPts val="300"/>
              </a:spcAft>
            </a:pPr>
            <a:r>
              <a:rPr lang="de-DE" sz="1600" i="1" dirty="0">
                <a:latin typeface="Calibri" panose="020F0502020204030204" pitchFamily="34" charset="0"/>
                <a:ea typeface="Calibri" panose="020F0502020204030204" pitchFamily="34" charset="0"/>
                <a:cs typeface="Times New Roman" panose="02020603050405020304" pitchFamily="18" charset="0"/>
              </a:rPr>
              <a:t>Ich bin gerade auf dem Weg zu meiner Arbeit in der Fabrik, plötzlich sind da so viele Menschen! Sie tragen Schilder, haben Zettel in der Hand und rufen irgendwas mit "Gerechtigkeit". Ich weiß nicht genau, was auf den Schildern und Flugblättern steht, ich kann leider nicht gut lesen. Erstaunlicherweise sind auch viele Frauen bei diesem Menschenzug dabei. Darüber muss ich mich sehr wundern. Müssen sie nicht zur Arbeit? Vielleicht ist das die, wie heißt das Wort noch gleich, "Demonstration", oder so ähnlich, von der neulich meine Freundin Käthe erzählt hat? Sie hat gesagt, dass so eine Versammlung und Kundgebung von den Sozialdemokrat*innen geplant ist. Sie wollen sich nämlich für eine bessere Behandlung von Arbeiter*innen und auch für die gleiche Behandlung von Mann und Frau einsetzten. Sie fordern auch das Wahlrecht für alle und die Einführung einer Sozialversicherung, die im Falle einer Krankheit oder eines Arbeitsunfalls, die Arbeiter*innen schützt, hat Käthe mir erzählt. Das klingt alles so unglaublich toll und ich würde gerne mitmachen, denn es hat doch auch irgendwie mit meiner Situation zu tun, glaube ich.</a:t>
            </a:r>
          </a:p>
          <a:p>
            <a:pPr algn="just">
              <a:spcAft>
                <a:spcPts val="300"/>
              </a:spcAft>
            </a:pPr>
            <a:r>
              <a:rPr lang="de-DE" sz="1600" i="1" dirty="0">
                <a:latin typeface="Calibri" panose="020F0502020204030204" pitchFamily="34" charset="0"/>
                <a:ea typeface="Calibri" panose="020F0502020204030204" pitchFamily="34" charset="0"/>
                <a:cs typeface="Times New Roman" panose="02020603050405020304" pitchFamily="18" charset="0"/>
              </a:rPr>
              <a:t>Aber ich bin mir nicht sicher, ob solche Forderungen wirklich Zukunft haben. Soll ich mich diesen Menschen mit ihren Schildern einfach anschließen? Nicht zur Arbeit gehen? Ich weiß nicht so recht!? Was soll ich jetzt machen?</a:t>
            </a:r>
          </a:p>
        </p:txBody>
      </p:sp>
    </p:spTree>
    <p:extLst>
      <p:ext uri="{BB962C8B-B14F-4D97-AF65-F5344CB8AC3E}">
        <p14:creationId xmlns:p14="http://schemas.microsoft.com/office/powerpoint/2010/main" val="34963960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7" grpId="0" animBg="1"/>
      <p:bldP spid="7"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633" descr="Aquarell, Pinselstrich, Farbe, Abstrakt, Textur, Bürste">
            <a:extLst>
              <a:ext uri="{FF2B5EF4-FFF2-40B4-BE49-F238E27FC236}">
                <a16:creationId xmlns:a16="http://schemas.microsoft.com/office/drawing/2014/main" id="{B1EE6523-97E6-4B5B-99F6-2225536E0663}"/>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24219" y="502005"/>
            <a:ext cx="11628164" cy="1080990"/>
          </a:xfrm>
          <a:prstGeom prst="rect">
            <a:avLst/>
          </a:prstGeom>
          <a:noFill/>
          <a:ln>
            <a:noFill/>
          </a:ln>
          <a:extLst>
            <a:ext uri="{53640926-AAD7-44D8-BBD7-CCE9431645EC}">
              <a14:shadowObscured xmlns:a14="http://schemas.microsoft.com/office/drawing/2010/main"/>
            </a:ext>
          </a:extLst>
        </p:spPr>
      </p:pic>
      <p:sp>
        <p:nvSpPr>
          <p:cNvPr id="4" name="Τίτλος 3">
            <a:extLst>
              <a:ext uri="{FF2B5EF4-FFF2-40B4-BE49-F238E27FC236}">
                <a16:creationId xmlns:a16="http://schemas.microsoft.com/office/drawing/2014/main" id="{7063FF32-E3FD-4B21-B2DD-08C030F1628A}"/>
              </a:ext>
            </a:extLst>
          </p:cNvPr>
          <p:cNvSpPr>
            <a:spLocks noGrp="1"/>
          </p:cNvSpPr>
          <p:nvPr>
            <p:ph type="title"/>
          </p:nvPr>
        </p:nvSpPr>
        <p:spPr>
          <a:noFill/>
        </p:spPr>
        <p:txBody>
          <a:bodyPr>
            <a:normAutofit/>
          </a:bodyPr>
          <a:lstStyle/>
          <a:p>
            <a:r>
              <a:rPr lang="de-DE" dirty="0"/>
              <a:t>Person 4: Heinrich, Ziegelfabrikant </a:t>
            </a:r>
          </a:p>
        </p:txBody>
      </p:sp>
      <p:pic>
        <p:nvPicPr>
          <p:cNvPr id="9" name="Bild 8">
            <a:extLst>
              <a:ext uri="{FF2B5EF4-FFF2-40B4-BE49-F238E27FC236}">
                <a16:creationId xmlns:a16="http://schemas.microsoft.com/office/drawing/2014/main" id="{E3B0282F-6B8E-498B-9B72-890F6A8A6DD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55592" y="184625"/>
            <a:ext cx="1644015" cy="2073910"/>
          </a:xfrm>
          <a:prstGeom prst="rect">
            <a:avLst/>
          </a:prstGeom>
          <a:noFill/>
          <a:ln>
            <a:noFill/>
          </a:ln>
        </p:spPr>
      </p:pic>
      <p:sp>
        <p:nvSpPr>
          <p:cNvPr id="5" name="Θέση περιεχομένου 4">
            <a:extLst>
              <a:ext uri="{FF2B5EF4-FFF2-40B4-BE49-F238E27FC236}">
                <a16:creationId xmlns:a16="http://schemas.microsoft.com/office/drawing/2014/main" id="{79C6DE5D-98D8-4F3A-AC62-5A2CA0E96C33}"/>
              </a:ext>
            </a:extLst>
          </p:cNvPr>
          <p:cNvSpPr>
            <a:spLocks noGrp="1"/>
          </p:cNvSpPr>
          <p:nvPr>
            <p:ph idx="1"/>
          </p:nvPr>
        </p:nvSpPr>
        <p:spPr>
          <a:xfrm>
            <a:off x="704158" y="1547000"/>
            <a:ext cx="9751434" cy="4796401"/>
          </a:xfrm>
        </p:spPr>
        <p:txBody>
          <a:bodyPr>
            <a:noAutofit/>
          </a:bodyPr>
          <a:lstStyle/>
          <a:p>
            <a:pPr marL="0" indent="0">
              <a:lnSpc>
                <a:spcPct val="110000"/>
              </a:lnSpc>
              <a:spcBef>
                <a:spcPts val="0"/>
              </a:spcBef>
              <a:spcAft>
                <a:spcPts val="300"/>
              </a:spcAft>
              <a:buNone/>
            </a:pPr>
            <a:r>
              <a:rPr lang="de-DE" sz="2400" i="1" dirty="0">
                <a:latin typeface="Calibri" panose="020F0502020204030204" pitchFamily="34" charset="0"/>
                <a:ea typeface="Calibri" panose="020F0502020204030204" pitchFamily="34" charset="0"/>
                <a:cs typeface="Times New Roman" panose="02020603050405020304" pitchFamily="18" charset="0"/>
              </a:rPr>
              <a:t>Was schreiben sie hier in der Zeitung? Großkundgebung am 19. März in der Wiener Innenstadt? Sie fordern das Wahlrecht für Frauen, den Acht-Stunden-Arbeitstag, die Legalisierung des Schwangerschaftsabbruchs und gleichen Lohn für gleiche Arbeit von Mann und Frau?! Da hört sich doch alles auf! Jetzt versuchen diese dreisten Sozialist*innen sogar schon über die Frauen mehr Stimmen für sich zu gewinnen, skandalös! Das wird doch wohl hoffentlich nicht die Veranstaltung sein, welche meine Frau gestern erwähnte und wo sie gerne hingehen möchte</a:t>
            </a:r>
            <a:r>
              <a:rPr lang="de-DE" sz="2400" i="1" dirty="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7" name="TextBox 6">
            <a:extLst>
              <a:ext uri="{FF2B5EF4-FFF2-40B4-BE49-F238E27FC236}">
                <a16:creationId xmlns:a16="http://schemas.microsoft.com/office/drawing/2014/main" id="{05EEBCD6-A48C-4A5F-87F0-D61331D5EEFF}"/>
              </a:ext>
            </a:extLst>
          </p:cNvPr>
          <p:cNvSpPr txBox="1"/>
          <p:nvPr/>
        </p:nvSpPr>
        <p:spPr>
          <a:xfrm>
            <a:off x="81369" y="7049"/>
            <a:ext cx="11805831" cy="6817251"/>
          </a:xfrm>
          <a:custGeom>
            <a:avLst/>
            <a:gdLst>
              <a:gd name="connsiteX0" fmla="*/ 0 w 11805831"/>
              <a:gd name="connsiteY0" fmla="*/ 0 h 6817251"/>
              <a:gd name="connsiteX1" fmla="*/ 340286 w 11805831"/>
              <a:gd name="connsiteY1" fmla="*/ 0 h 6817251"/>
              <a:gd name="connsiteX2" fmla="*/ 916688 w 11805831"/>
              <a:gd name="connsiteY2" fmla="*/ 0 h 6817251"/>
              <a:gd name="connsiteX3" fmla="*/ 1729207 w 11805831"/>
              <a:gd name="connsiteY3" fmla="*/ 0 h 6817251"/>
              <a:gd name="connsiteX4" fmla="*/ 2069493 w 11805831"/>
              <a:gd name="connsiteY4" fmla="*/ 0 h 6817251"/>
              <a:gd name="connsiteX5" fmla="*/ 3000070 w 11805831"/>
              <a:gd name="connsiteY5" fmla="*/ 0 h 6817251"/>
              <a:gd name="connsiteX6" fmla="*/ 3576472 w 11805831"/>
              <a:gd name="connsiteY6" fmla="*/ 0 h 6817251"/>
              <a:gd name="connsiteX7" fmla="*/ 4034816 w 11805831"/>
              <a:gd name="connsiteY7" fmla="*/ 0 h 6817251"/>
              <a:gd name="connsiteX8" fmla="*/ 4847335 w 11805831"/>
              <a:gd name="connsiteY8" fmla="*/ 0 h 6817251"/>
              <a:gd name="connsiteX9" fmla="*/ 5541796 w 11805831"/>
              <a:gd name="connsiteY9" fmla="*/ 0 h 6817251"/>
              <a:gd name="connsiteX10" fmla="*/ 6236257 w 11805831"/>
              <a:gd name="connsiteY10" fmla="*/ 0 h 6817251"/>
              <a:gd name="connsiteX11" fmla="*/ 6812659 w 11805831"/>
              <a:gd name="connsiteY11" fmla="*/ 0 h 6817251"/>
              <a:gd name="connsiteX12" fmla="*/ 7507120 w 11805831"/>
              <a:gd name="connsiteY12" fmla="*/ 0 h 6817251"/>
              <a:gd name="connsiteX13" fmla="*/ 7965464 w 11805831"/>
              <a:gd name="connsiteY13" fmla="*/ 0 h 6817251"/>
              <a:gd name="connsiteX14" fmla="*/ 8305749 w 11805831"/>
              <a:gd name="connsiteY14" fmla="*/ 0 h 6817251"/>
              <a:gd name="connsiteX15" fmla="*/ 9000210 w 11805831"/>
              <a:gd name="connsiteY15" fmla="*/ 0 h 6817251"/>
              <a:gd name="connsiteX16" fmla="*/ 9340496 w 11805831"/>
              <a:gd name="connsiteY16" fmla="*/ 0 h 6817251"/>
              <a:gd name="connsiteX17" fmla="*/ 9916898 w 11805831"/>
              <a:gd name="connsiteY17" fmla="*/ 0 h 6817251"/>
              <a:gd name="connsiteX18" fmla="*/ 10729417 w 11805831"/>
              <a:gd name="connsiteY18" fmla="*/ 0 h 6817251"/>
              <a:gd name="connsiteX19" fmla="*/ 11805831 w 11805831"/>
              <a:gd name="connsiteY19" fmla="*/ 0 h 6817251"/>
              <a:gd name="connsiteX20" fmla="*/ 11805831 w 11805831"/>
              <a:gd name="connsiteY20" fmla="*/ 613553 h 6817251"/>
              <a:gd name="connsiteX21" fmla="*/ 11805831 w 11805831"/>
              <a:gd name="connsiteY21" fmla="*/ 1158933 h 6817251"/>
              <a:gd name="connsiteX22" fmla="*/ 11805831 w 11805831"/>
              <a:gd name="connsiteY22" fmla="*/ 1840658 h 6817251"/>
              <a:gd name="connsiteX23" fmla="*/ 11805831 w 11805831"/>
              <a:gd name="connsiteY23" fmla="*/ 2454210 h 6817251"/>
              <a:gd name="connsiteX24" fmla="*/ 11805831 w 11805831"/>
              <a:gd name="connsiteY24" fmla="*/ 3272280 h 6817251"/>
              <a:gd name="connsiteX25" fmla="*/ 11805831 w 11805831"/>
              <a:gd name="connsiteY25" fmla="*/ 3885833 h 6817251"/>
              <a:gd name="connsiteX26" fmla="*/ 11805831 w 11805831"/>
              <a:gd name="connsiteY26" fmla="*/ 4431213 h 6817251"/>
              <a:gd name="connsiteX27" fmla="*/ 11805831 w 11805831"/>
              <a:gd name="connsiteY27" fmla="*/ 5112938 h 6817251"/>
              <a:gd name="connsiteX28" fmla="*/ 11805831 w 11805831"/>
              <a:gd name="connsiteY28" fmla="*/ 5931008 h 6817251"/>
              <a:gd name="connsiteX29" fmla="*/ 11805831 w 11805831"/>
              <a:gd name="connsiteY29" fmla="*/ 6817251 h 6817251"/>
              <a:gd name="connsiteX30" fmla="*/ 11347487 w 11805831"/>
              <a:gd name="connsiteY30" fmla="*/ 6817251 h 6817251"/>
              <a:gd name="connsiteX31" fmla="*/ 10771085 w 11805831"/>
              <a:gd name="connsiteY31" fmla="*/ 6817251 h 6817251"/>
              <a:gd name="connsiteX32" fmla="*/ 9958566 w 11805831"/>
              <a:gd name="connsiteY32" fmla="*/ 6817251 h 6817251"/>
              <a:gd name="connsiteX33" fmla="*/ 9500222 w 11805831"/>
              <a:gd name="connsiteY33" fmla="*/ 6817251 h 6817251"/>
              <a:gd name="connsiteX34" fmla="*/ 9041878 w 11805831"/>
              <a:gd name="connsiteY34" fmla="*/ 6817251 h 6817251"/>
              <a:gd name="connsiteX35" fmla="*/ 8229359 w 11805831"/>
              <a:gd name="connsiteY35" fmla="*/ 6817251 h 6817251"/>
              <a:gd name="connsiteX36" fmla="*/ 7652956 w 11805831"/>
              <a:gd name="connsiteY36" fmla="*/ 6817251 h 6817251"/>
              <a:gd name="connsiteX37" fmla="*/ 7194612 w 11805831"/>
              <a:gd name="connsiteY37" fmla="*/ 6817251 h 6817251"/>
              <a:gd name="connsiteX38" fmla="*/ 6500152 w 11805831"/>
              <a:gd name="connsiteY38" fmla="*/ 6817251 h 6817251"/>
              <a:gd name="connsiteX39" fmla="*/ 6159866 w 11805831"/>
              <a:gd name="connsiteY39" fmla="*/ 6817251 h 6817251"/>
              <a:gd name="connsiteX40" fmla="*/ 5819580 w 11805831"/>
              <a:gd name="connsiteY40" fmla="*/ 6817251 h 6817251"/>
              <a:gd name="connsiteX41" fmla="*/ 5007061 w 11805831"/>
              <a:gd name="connsiteY41" fmla="*/ 6817251 h 6817251"/>
              <a:gd name="connsiteX42" fmla="*/ 4194542 w 11805831"/>
              <a:gd name="connsiteY42" fmla="*/ 6817251 h 6817251"/>
              <a:gd name="connsiteX43" fmla="*/ 3500082 w 11805831"/>
              <a:gd name="connsiteY43" fmla="*/ 6817251 h 6817251"/>
              <a:gd name="connsiteX44" fmla="*/ 3041738 w 11805831"/>
              <a:gd name="connsiteY44" fmla="*/ 6817251 h 6817251"/>
              <a:gd name="connsiteX45" fmla="*/ 2465335 w 11805831"/>
              <a:gd name="connsiteY45" fmla="*/ 6817251 h 6817251"/>
              <a:gd name="connsiteX46" fmla="*/ 2006991 w 11805831"/>
              <a:gd name="connsiteY46" fmla="*/ 6817251 h 6817251"/>
              <a:gd name="connsiteX47" fmla="*/ 1430589 w 11805831"/>
              <a:gd name="connsiteY47" fmla="*/ 6817251 h 6817251"/>
              <a:gd name="connsiteX48" fmla="*/ 736128 w 11805831"/>
              <a:gd name="connsiteY48" fmla="*/ 6817251 h 6817251"/>
              <a:gd name="connsiteX49" fmla="*/ 0 w 11805831"/>
              <a:gd name="connsiteY49" fmla="*/ 6817251 h 6817251"/>
              <a:gd name="connsiteX50" fmla="*/ 0 w 11805831"/>
              <a:gd name="connsiteY50" fmla="*/ 6203698 h 6817251"/>
              <a:gd name="connsiteX51" fmla="*/ 0 w 11805831"/>
              <a:gd name="connsiteY51" fmla="*/ 5453801 h 6817251"/>
              <a:gd name="connsiteX52" fmla="*/ 0 w 11805831"/>
              <a:gd name="connsiteY52" fmla="*/ 4703903 h 6817251"/>
              <a:gd name="connsiteX53" fmla="*/ 0 w 11805831"/>
              <a:gd name="connsiteY53" fmla="*/ 3885833 h 6817251"/>
              <a:gd name="connsiteX54" fmla="*/ 0 w 11805831"/>
              <a:gd name="connsiteY54" fmla="*/ 3340453 h 6817251"/>
              <a:gd name="connsiteX55" fmla="*/ 0 w 11805831"/>
              <a:gd name="connsiteY55" fmla="*/ 2795073 h 6817251"/>
              <a:gd name="connsiteX56" fmla="*/ 0 w 11805831"/>
              <a:gd name="connsiteY56" fmla="*/ 2317865 h 6817251"/>
              <a:gd name="connsiteX57" fmla="*/ 0 w 11805831"/>
              <a:gd name="connsiteY57" fmla="*/ 1772485 h 6817251"/>
              <a:gd name="connsiteX58" fmla="*/ 0 w 11805831"/>
              <a:gd name="connsiteY58" fmla="*/ 1090760 h 6817251"/>
              <a:gd name="connsiteX59" fmla="*/ 0 w 11805831"/>
              <a:gd name="connsiteY59" fmla="*/ 0 h 681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805831" h="6817251" fill="none" extrusionOk="0">
                <a:moveTo>
                  <a:pt x="0" y="0"/>
                </a:moveTo>
                <a:cubicBezTo>
                  <a:pt x="162122" y="4567"/>
                  <a:pt x="234287" y="16600"/>
                  <a:pt x="340286" y="0"/>
                </a:cubicBezTo>
                <a:cubicBezTo>
                  <a:pt x="446285" y="-16600"/>
                  <a:pt x="668946" y="-15382"/>
                  <a:pt x="916688" y="0"/>
                </a:cubicBezTo>
                <a:cubicBezTo>
                  <a:pt x="1164430" y="15382"/>
                  <a:pt x="1495562" y="-4385"/>
                  <a:pt x="1729207" y="0"/>
                </a:cubicBezTo>
                <a:cubicBezTo>
                  <a:pt x="1962852" y="4385"/>
                  <a:pt x="1937018" y="422"/>
                  <a:pt x="2069493" y="0"/>
                </a:cubicBezTo>
                <a:cubicBezTo>
                  <a:pt x="2201968" y="-422"/>
                  <a:pt x="2537310" y="4902"/>
                  <a:pt x="3000070" y="0"/>
                </a:cubicBezTo>
                <a:cubicBezTo>
                  <a:pt x="3462830" y="-4902"/>
                  <a:pt x="3397621" y="-27652"/>
                  <a:pt x="3576472" y="0"/>
                </a:cubicBezTo>
                <a:cubicBezTo>
                  <a:pt x="3755323" y="27652"/>
                  <a:pt x="3860394" y="9053"/>
                  <a:pt x="4034816" y="0"/>
                </a:cubicBezTo>
                <a:cubicBezTo>
                  <a:pt x="4209238" y="-9053"/>
                  <a:pt x="4443562" y="5739"/>
                  <a:pt x="4847335" y="0"/>
                </a:cubicBezTo>
                <a:cubicBezTo>
                  <a:pt x="5251108" y="-5739"/>
                  <a:pt x="5373419" y="21539"/>
                  <a:pt x="5541796" y="0"/>
                </a:cubicBezTo>
                <a:cubicBezTo>
                  <a:pt x="5710173" y="-21539"/>
                  <a:pt x="5909466" y="3807"/>
                  <a:pt x="6236257" y="0"/>
                </a:cubicBezTo>
                <a:cubicBezTo>
                  <a:pt x="6563048" y="-3807"/>
                  <a:pt x="6551684" y="-19352"/>
                  <a:pt x="6812659" y="0"/>
                </a:cubicBezTo>
                <a:cubicBezTo>
                  <a:pt x="7073634" y="19352"/>
                  <a:pt x="7206447" y="9605"/>
                  <a:pt x="7507120" y="0"/>
                </a:cubicBezTo>
                <a:cubicBezTo>
                  <a:pt x="7807793" y="-9605"/>
                  <a:pt x="7755122" y="20758"/>
                  <a:pt x="7965464" y="0"/>
                </a:cubicBezTo>
                <a:cubicBezTo>
                  <a:pt x="8175806" y="-20758"/>
                  <a:pt x="8197906" y="7379"/>
                  <a:pt x="8305749" y="0"/>
                </a:cubicBezTo>
                <a:cubicBezTo>
                  <a:pt x="8413593" y="-7379"/>
                  <a:pt x="8683981" y="-14561"/>
                  <a:pt x="9000210" y="0"/>
                </a:cubicBezTo>
                <a:cubicBezTo>
                  <a:pt x="9316439" y="14561"/>
                  <a:pt x="9196939" y="-10143"/>
                  <a:pt x="9340496" y="0"/>
                </a:cubicBezTo>
                <a:cubicBezTo>
                  <a:pt x="9484053" y="10143"/>
                  <a:pt x="9800532" y="19014"/>
                  <a:pt x="9916898" y="0"/>
                </a:cubicBezTo>
                <a:cubicBezTo>
                  <a:pt x="10033264" y="-19014"/>
                  <a:pt x="10375954" y="-25662"/>
                  <a:pt x="10729417" y="0"/>
                </a:cubicBezTo>
                <a:cubicBezTo>
                  <a:pt x="11082880" y="25662"/>
                  <a:pt x="11328257" y="-30409"/>
                  <a:pt x="11805831" y="0"/>
                </a:cubicBezTo>
                <a:cubicBezTo>
                  <a:pt x="11836447" y="293653"/>
                  <a:pt x="11819908" y="471355"/>
                  <a:pt x="11805831" y="613553"/>
                </a:cubicBezTo>
                <a:cubicBezTo>
                  <a:pt x="11791754" y="755751"/>
                  <a:pt x="11800300" y="973621"/>
                  <a:pt x="11805831" y="1158933"/>
                </a:cubicBezTo>
                <a:cubicBezTo>
                  <a:pt x="11811362" y="1344245"/>
                  <a:pt x="11788622" y="1555511"/>
                  <a:pt x="11805831" y="1840658"/>
                </a:cubicBezTo>
                <a:cubicBezTo>
                  <a:pt x="11823040" y="2125806"/>
                  <a:pt x="11812519" y="2224338"/>
                  <a:pt x="11805831" y="2454210"/>
                </a:cubicBezTo>
                <a:cubicBezTo>
                  <a:pt x="11799143" y="2684082"/>
                  <a:pt x="11803354" y="2868126"/>
                  <a:pt x="11805831" y="3272280"/>
                </a:cubicBezTo>
                <a:cubicBezTo>
                  <a:pt x="11808309" y="3676434"/>
                  <a:pt x="11820074" y="3727054"/>
                  <a:pt x="11805831" y="3885833"/>
                </a:cubicBezTo>
                <a:cubicBezTo>
                  <a:pt x="11791588" y="4044612"/>
                  <a:pt x="11820566" y="4241664"/>
                  <a:pt x="11805831" y="4431213"/>
                </a:cubicBezTo>
                <a:cubicBezTo>
                  <a:pt x="11791096" y="4620762"/>
                  <a:pt x="11831323" y="4889176"/>
                  <a:pt x="11805831" y="5112938"/>
                </a:cubicBezTo>
                <a:cubicBezTo>
                  <a:pt x="11780339" y="5336700"/>
                  <a:pt x="11845893" y="5715908"/>
                  <a:pt x="11805831" y="5931008"/>
                </a:cubicBezTo>
                <a:cubicBezTo>
                  <a:pt x="11765770" y="6146108"/>
                  <a:pt x="11792133" y="6413329"/>
                  <a:pt x="11805831" y="6817251"/>
                </a:cubicBezTo>
                <a:cubicBezTo>
                  <a:pt x="11638023" y="6823157"/>
                  <a:pt x="11519126" y="6829546"/>
                  <a:pt x="11347487" y="6817251"/>
                </a:cubicBezTo>
                <a:cubicBezTo>
                  <a:pt x="11175848" y="6804956"/>
                  <a:pt x="10962135" y="6835862"/>
                  <a:pt x="10771085" y="6817251"/>
                </a:cubicBezTo>
                <a:cubicBezTo>
                  <a:pt x="10580035" y="6798640"/>
                  <a:pt x="10137391" y="6801478"/>
                  <a:pt x="9958566" y="6817251"/>
                </a:cubicBezTo>
                <a:cubicBezTo>
                  <a:pt x="9779741" y="6833024"/>
                  <a:pt x="9626405" y="6816862"/>
                  <a:pt x="9500222" y="6817251"/>
                </a:cubicBezTo>
                <a:cubicBezTo>
                  <a:pt x="9374039" y="6817640"/>
                  <a:pt x="9237682" y="6794603"/>
                  <a:pt x="9041878" y="6817251"/>
                </a:cubicBezTo>
                <a:cubicBezTo>
                  <a:pt x="8846074" y="6839899"/>
                  <a:pt x="8581476" y="6823657"/>
                  <a:pt x="8229359" y="6817251"/>
                </a:cubicBezTo>
                <a:cubicBezTo>
                  <a:pt x="7877242" y="6810845"/>
                  <a:pt x="7799974" y="6834936"/>
                  <a:pt x="7652956" y="6817251"/>
                </a:cubicBezTo>
                <a:cubicBezTo>
                  <a:pt x="7505938" y="6799566"/>
                  <a:pt x="7304158" y="6802969"/>
                  <a:pt x="7194612" y="6817251"/>
                </a:cubicBezTo>
                <a:cubicBezTo>
                  <a:pt x="7085066" y="6831533"/>
                  <a:pt x="6832141" y="6813503"/>
                  <a:pt x="6500152" y="6817251"/>
                </a:cubicBezTo>
                <a:cubicBezTo>
                  <a:pt x="6168163" y="6820999"/>
                  <a:pt x="6259408" y="6802610"/>
                  <a:pt x="6159866" y="6817251"/>
                </a:cubicBezTo>
                <a:cubicBezTo>
                  <a:pt x="6060324" y="6831892"/>
                  <a:pt x="5913352" y="6811585"/>
                  <a:pt x="5819580" y="6817251"/>
                </a:cubicBezTo>
                <a:cubicBezTo>
                  <a:pt x="5725808" y="6822917"/>
                  <a:pt x="5194181" y="6842281"/>
                  <a:pt x="5007061" y="6817251"/>
                </a:cubicBezTo>
                <a:cubicBezTo>
                  <a:pt x="4819941" y="6792221"/>
                  <a:pt x="4526150" y="6856655"/>
                  <a:pt x="4194542" y="6817251"/>
                </a:cubicBezTo>
                <a:cubicBezTo>
                  <a:pt x="3862934" y="6777847"/>
                  <a:pt x="3802732" y="6832903"/>
                  <a:pt x="3500082" y="6817251"/>
                </a:cubicBezTo>
                <a:cubicBezTo>
                  <a:pt x="3197432" y="6801599"/>
                  <a:pt x="3185835" y="6811509"/>
                  <a:pt x="3041738" y="6817251"/>
                </a:cubicBezTo>
                <a:cubicBezTo>
                  <a:pt x="2897641" y="6822993"/>
                  <a:pt x="2642249" y="6794086"/>
                  <a:pt x="2465335" y="6817251"/>
                </a:cubicBezTo>
                <a:cubicBezTo>
                  <a:pt x="2288421" y="6840416"/>
                  <a:pt x="2104234" y="6836649"/>
                  <a:pt x="2006991" y="6817251"/>
                </a:cubicBezTo>
                <a:cubicBezTo>
                  <a:pt x="1909748" y="6797853"/>
                  <a:pt x="1623087" y="6813137"/>
                  <a:pt x="1430589" y="6817251"/>
                </a:cubicBezTo>
                <a:cubicBezTo>
                  <a:pt x="1238091" y="6821365"/>
                  <a:pt x="1018596" y="6808517"/>
                  <a:pt x="736128" y="6817251"/>
                </a:cubicBezTo>
                <a:cubicBezTo>
                  <a:pt x="453660" y="6825985"/>
                  <a:pt x="202085" y="6833242"/>
                  <a:pt x="0" y="6817251"/>
                </a:cubicBezTo>
                <a:cubicBezTo>
                  <a:pt x="-24798" y="6644309"/>
                  <a:pt x="1895" y="6418616"/>
                  <a:pt x="0" y="6203698"/>
                </a:cubicBezTo>
                <a:cubicBezTo>
                  <a:pt x="-1895" y="5988780"/>
                  <a:pt x="21979" y="5650338"/>
                  <a:pt x="0" y="5453801"/>
                </a:cubicBezTo>
                <a:cubicBezTo>
                  <a:pt x="-21979" y="5257264"/>
                  <a:pt x="32516" y="5056454"/>
                  <a:pt x="0" y="4703903"/>
                </a:cubicBezTo>
                <a:cubicBezTo>
                  <a:pt x="-32516" y="4351352"/>
                  <a:pt x="-35204" y="4216165"/>
                  <a:pt x="0" y="3885833"/>
                </a:cubicBezTo>
                <a:cubicBezTo>
                  <a:pt x="35204" y="3555501"/>
                  <a:pt x="-3703" y="3576741"/>
                  <a:pt x="0" y="3340453"/>
                </a:cubicBezTo>
                <a:cubicBezTo>
                  <a:pt x="3703" y="3104165"/>
                  <a:pt x="-25607" y="2939204"/>
                  <a:pt x="0" y="2795073"/>
                </a:cubicBezTo>
                <a:cubicBezTo>
                  <a:pt x="25607" y="2650942"/>
                  <a:pt x="-18655" y="2531525"/>
                  <a:pt x="0" y="2317865"/>
                </a:cubicBezTo>
                <a:cubicBezTo>
                  <a:pt x="18655" y="2104205"/>
                  <a:pt x="-23381" y="1952086"/>
                  <a:pt x="0" y="1772485"/>
                </a:cubicBezTo>
                <a:cubicBezTo>
                  <a:pt x="23381" y="1592884"/>
                  <a:pt x="7370" y="1253229"/>
                  <a:pt x="0" y="1090760"/>
                </a:cubicBezTo>
                <a:cubicBezTo>
                  <a:pt x="-7370" y="928292"/>
                  <a:pt x="37424" y="484347"/>
                  <a:pt x="0" y="0"/>
                </a:cubicBezTo>
                <a:close/>
              </a:path>
              <a:path w="11805831" h="6817251" stroke="0" extrusionOk="0">
                <a:moveTo>
                  <a:pt x="0" y="0"/>
                </a:moveTo>
                <a:cubicBezTo>
                  <a:pt x="265881" y="-20202"/>
                  <a:pt x="558205" y="-2959"/>
                  <a:pt x="812519" y="0"/>
                </a:cubicBezTo>
                <a:cubicBezTo>
                  <a:pt x="1066833" y="2959"/>
                  <a:pt x="1328955" y="37652"/>
                  <a:pt x="1625038" y="0"/>
                </a:cubicBezTo>
                <a:cubicBezTo>
                  <a:pt x="1921121" y="-37652"/>
                  <a:pt x="2113065" y="5006"/>
                  <a:pt x="2319499" y="0"/>
                </a:cubicBezTo>
                <a:cubicBezTo>
                  <a:pt x="2525933" y="-5006"/>
                  <a:pt x="2573662" y="7820"/>
                  <a:pt x="2777843" y="0"/>
                </a:cubicBezTo>
                <a:cubicBezTo>
                  <a:pt x="2982024" y="-7820"/>
                  <a:pt x="3167958" y="-28169"/>
                  <a:pt x="3354245" y="0"/>
                </a:cubicBezTo>
                <a:cubicBezTo>
                  <a:pt x="3540532" y="28169"/>
                  <a:pt x="3724749" y="-19578"/>
                  <a:pt x="3930647" y="0"/>
                </a:cubicBezTo>
                <a:cubicBezTo>
                  <a:pt x="4136545" y="19578"/>
                  <a:pt x="4202045" y="-16399"/>
                  <a:pt x="4270933" y="0"/>
                </a:cubicBezTo>
                <a:cubicBezTo>
                  <a:pt x="4339821" y="16399"/>
                  <a:pt x="4843720" y="32062"/>
                  <a:pt x="5083452" y="0"/>
                </a:cubicBezTo>
                <a:cubicBezTo>
                  <a:pt x="5323184" y="-32062"/>
                  <a:pt x="5432710" y="-17074"/>
                  <a:pt x="5777913" y="0"/>
                </a:cubicBezTo>
                <a:cubicBezTo>
                  <a:pt x="6123116" y="17074"/>
                  <a:pt x="6396229" y="8613"/>
                  <a:pt x="6590432" y="0"/>
                </a:cubicBezTo>
                <a:cubicBezTo>
                  <a:pt x="6784635" y="-8613"/>
                  <a:pt x="7236007" y="32310"/>
                  <a:pt x="7521009" y="0"/>
                </a:cubicBezTo>
                <a:cubicBezTo>
                  <a:pt x="7806011" y="-32310"/>
                  <a:pt x="8025064" y="30816"/>
                  <a:pt x="8333528" y="0"/>
                </a:cubicBezTo>
                <a:cubicBezTo>
                  <a:pt x="8641992" y="-30816"/>
                  <a:pt x="8696721" y="17565"/>
                  <a:pt x="8791872" y="0"/>
                </a:cubicBezTo>
                <a:cubicBezTo>
                  <a:pt x="8887023" y="-17565"/>
                  <a:pt x="9084544" y="22863"/>
                  <a:pt x="9250216" y="0"/>
                </a:cubicBezTo>
                <a:cubicBezTo>
                  <a:pt x="9415888" y="-22863"/>
                  <a:pt x="9652773" y="-1629"/>
                  <a:pt x="9826618" y="0"/>
                </a:cubicBezTo>
                <a:cubicBezTo>
                  <a:pt x="10000463" y="1629"/>
                  <a:pt x="10187929" y="-21470"/>
                  <a:pt x="10403020" y="0"/>
                </a:cubicBezTo>
                <a:cubicBezTo>
                  <a:pt x="10618111" y="21470"/>
                  <a:pt x="11199152" y="19344"/>
                  <a:pt x="11805831" y="0"/>
                </a:cubicBezTo>
                <a:cubicBezTo>
                  <a:pt x="11778790" y="186105"/>
                  <a:pt x="11791870" y="334991"/>
                  <a:pt x="11805831" y="613553"/>
                </a:cubicBezTo>
                <a:cubicBezTo>
                  <a:pt x="11819792" y="892115"/>
                  <a:pt x="11817558" y="922403"/>
                  <a:pt x="11805831" y="1090760"/>
                </a:cubicBezTo>
                <a:cubicBezTo>
                  <a:pt x="11794104" y="1259117"/>
                  <a:pt x="11770036" y="1503884"/>
                  <a:pt x="11805831" y="1840658"/>
                </a:cubicBezTo>
                <a:cubicBezTo>
                  <a:pt x="11841626" y="2177432"/>
                  <a:pt x="11816988" y="2179877"/>
                  <a:pt x="11805831" y="2386038"/>
                </a:cubicBezTo>
                <a:cubicBezTo>
                  <a:pt x="11794674" y="2592199"/>
                  <a:pt x="11828718" y="2735576"/>
                  <a:pt x="11805831" y="2863245"/>
                </a:cubicBezTo>
                <a:cubicBezTo>
                  <a:pt x="11782944" y="2990914"/>
                  <a:pt x="11839647" y="3344729"/>
                  <a:pt x="11805831" y="3544971"/>
                </a:cubicBezTo>
                <a:cubicBezTo>
                  <a:pt x="11772015" y="3745213"/>
                  <a:pt x="11796784" y="4124482"/>
                  <a:pt x="11805831" y="4294868"/>
                </a:cubicBezTo>
                <a:cubicBezTo>
                  <a:pt x="11814878" y="4465254"/>
                  <a:pt x="11796097" y="4630077"/>
                  <a:pt x="11805831" y="4908421"/>
                </a:cubicBezTo>
                <a:cubicBezTo>
                  <a:pt x="11815565" y="5186765"/>
                  <a:pt x="11795707" y="5492758"/>
                  <a:pt x="11805831" y="5726491"/>
                </a:cubicBezTo>
                <a:cubicBezTo>
                  <a:pt x="11815956" y="5960224"/>
                  <a:pt x="11821373" y="6038404"/>
                  <a:pt x="11805831" y="6203698"/>
                </a:cubicBezTo>
                <a:cubicBezTo>
                  <a:pt x="11790289" y="6368992"/>
                  <a:pt x="11820303" y="6643754"/>
                  <a:pt x="11805831" y="6817251"/>
                </a:cubicBezTo>
                <a:cubicBezTo>
                  <a:pt x="11581110" y="6828815"/>
                  <a:pt x="11442694" y="6797739"/>
                  <a:pt x="11347487" y="6817251"/>
                </a:cubicBezTo>
                <a:cubicBezTo>
                  <a:pt x="11252280" y="6836763"/>
                  <a:pt x="11016784" y="6826073"/>
                  <a:pt x="10889143" y="6817251"/>
                </a:cubicBezTo>
                <a:cubicBezTo>
                  <a:pt x="10761502" y="6808429"/>
                  <a:pt x="10621210" y="6805743"/>
                  <a:pt x="10548857" y="6817251"/>
                </a:cubicBezTo>
                <a:cubicBezTo>
                  <a:pt x="10476504" y="6828759"/>
                  <a:pt x="9848097" y="6789885"/>
                  <a:pt x="9618280" y="6817251"/>
                </a:cubicBezTo>
                <a:cubicBezTo>
                  <a:pt x="9388463" y="6844617"/>
                  <a:pt x="9293835" y="6816348"/>
                  <a:pt x="9041878" y="6817251"/>
                </a:cubicBezTo>
                <a:cubicBezTo>
                  <a:pt x="8789921" y="6818154"/>
                  <a:pt x="8420143" y="6846099"/>
                  <a:pt x="8229359" y="6817251"/>
                </a:cubicBezTo>
                <a:cubicBezTo>
                  <a:pt x="8038575" y="6788403"/>
                  <a:pt x="7548402" y="6824655"/>
                  <a:pt x="7298781" y="6817251"/>
                </a:cubicBezTo>
                <a:cubicBezTo>
                  <a:pt x="7049160" y="6809847"/>
                  <a:pt x="7101025" y="6802681"/>
                  <a:pt x="6958496" y="6817251"/>
                </a:cubicBezTo>
                <a:cubicBezTo>
                  <a:pt x="6815968" y="6831821"/>
                  <a:pt x="6537449" y="6833539"/>
                  <a:pt x="6264035" y="6817251"/>
                </a:cubicBezTo>
                <a:cubicBezTo>
                  <a:pt x="5990621" y="6800963"/>
                  <a:pt x="5730983" y="6802382"/>
                  <a:pt x="5451516" y="6817251"/>
                </a:cubicBezTo>
                <a:cubicBezTo>
                  <a:pt x="5172049" y="6832120"/>
                  <a:pt x="4909138" y="6823119"/>
                  <a:pt x="4638997" y="6817251"/>
                </a:cubicBezTo>
                <a:cubicBezTo>
                  <a:pt x="4368856" y="6811383"/>
                  <a:pt x="4349970" y="6797267"/>
                  <a:pt x="4180653" y="6817251"/>
                </a:cubicBezTo>
                <a:cubicBezTo>
                  <a:pt x="4011336" y="6837235"/>
                  <a:pt x="3796870" y="6788206"/>
                  <a:pt x="3486192" y="6817251"/>
                </a:cubicBezTo>
                <a:cubicBezTo>
                  <a:pt x="3175514" y="6846296"/>
                  <a:pt x="3228610" y="6830711"/>
                  <a:pt x="3027848" y="6817251"/>
                </a:cubicBezTo>
                <a:cubicBezTo>
                  <a:pt x="2827086" y="6803791"/>
                  <a:pt x="2654484" y="6806773"/>
                  <a:pt x="2333388" y="6817251"/>
                </a:cubicBezTo>
                <a:cubicBezTo>
                  <a:pt x="2012292" y="6827729"/>
                  <a:pt x="1756429" y="6813284"/>
                  <a:pt x="1520869" y="6817251"/>
                </a:cubicBezTo>
                <a:cubicBezTo>
                  <a:pt x="1285309" y="6821218"/>
                  <a:pt x="988635" y="6824125"/>
                  <a:pt x="826408" y="6817251"/>
                </a:cubicBezTo>
                <a:cubicBezTo>
                  <a:pt x="664181" y="6810377"/>
                  <a:pt x="206140" y="6830487"/>
                  <a:pt x="0" y="6817251"/>
                </a:cubicBezTo>
                <a:cubicBezTo>
                  <a:pt x="-23664" y="6591624"/>
                  <a:pt x="-8268" y="6377055"/>
                  <a:pt x="0" y="5999181"/>
                </a:cubicBezTo>
                <a:cubicBezTo>
                  <a:pt x="8268" y="5621307"/>
                  <a:pt x="-5225" y="5746293"/>
                  <a:pt x="0" y="5521973"/>
                </a:cubicBezTo>
                <a:cubicBezTo>
                  <a:pt x="5225" y="5297653"/>
                  <a:pt x="1005" y="5127930"/>
                  <a:pt x="0" y="4840248"/>
                </a:cubicBezTo>
                <a:cubicBezTo>
                  <a:pt x="-1005" y="4552566"/>
                  <a:pt x="16828" y="4452037"/>
                  <a:pt x="0" y="4226696"/>
                </a:cubicBezTo>
                <a:cubicBezTo>
                  <a:pt x="-16828" y="4001355"/>
                  <a:pt x="21444" y="3614870"/>
                  <a:pt x="0" y="3408625"/>
                </a:cubicBezTo>
                <a:cubicBezTo>
                  <a:pt x="-21444" y="3202380"/>
                  <a:pt x="19313" y="3069590"/>
                  <a:pt x="0" y="2931418"/>
                </a:cubicBezTo>
                <a:cubicBezTo>
                  <a:pt x="-19313" y="2793246"/>
                  <a:pt x="-1822" y="2681764"/>
                  <a:pt x="0" y="2454210"/>
                </a:cubicBezTo>
                <a:cubicBezTo>
                  <a:pt x="1822" y="2226656"/>
                  <a:pt x="29947" y="1950737"/>
                  <a:pt x="0" y="1772485"/>
                </a:cubicBezTo>
                <a:cubicBezTo>
                  <a:pt x="-29947" y="1594234"/>
                  <a:pt x="-948" y="1217221"/>
                  <a:pt x="0" y="954415"/>
                </a:cubicBezTo>
                <a:cubicBezTo>
                  <a:pt x="948" y="691609"/>
                  <a:pt x="46314" y="341215"/>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2636963687">
                  <a:prstGeom prst="rect">
                    <a:avLst/>
                  </a:prstGeom>
                  <ask:type>
                    <ask:lineSketchFreehand/>
                  </ask:type>
                </ask:lineSketchStyleProps>
              </a:ext>
            </a:extLst>
          </a:ln>
        </p:spPr>
        <p:txBody>
          <a:bodyPr wrap="square">
            <a:spAutoFit/>
          </a:bodyPr>
          <a:lstStyle>
            <a:defPPr>
              <a:defRPr lang="el-GR"/>
            </a:defPPr>
            <a:lvl1pPr algn="just">
              <a:spcAft>
                <a:spcPts val="200"/>
              </a:spcAft>
              <a:defRPr sz="1700" b="1" i="1">
                <a:latin typeface="Calibri" panose="020F0502020204030204" pitchFamily="34" charset="0"/>
                <a:ea typeface="Calibri" panose="020F0502020204030204" pitchFamily="34" charset="0"/>
                <a:cs typeface="Times New Roman" panose="02020603050405020304" pitchFamily="18" charset="0"/>
              </a:defRPr>
            </a:lvl1pPr>
          </a:lstStyle>
          <a:p>
            <a:pPr>
              <a:spcAft>
                <a:spcPts val="300"/>
              </a:spcAft>
            </a:pPr>
            <a:r>
              <a:rPr lang="de-DE" sz="1600" b="0" dirty="0"/>
              <a:t>Was schreiben sie hier in der Zeitung? Großkundgebung am 19. März in der Wiener Innenstadt? Sie fordern das Wahlrecht für Frauen, den Acht-Stunden-Arbeitstag, die Legalisierung des Schwangerschaftsabbruchs und gleichen Lohn für gleiche Arbeit von Mann und Frau?! Da hört sich doch alles auf! Jetzt versuchen diese dreisten Sozialist*innen sogar schon über die Frauen mehr Stimmen für sich zu gewinnen, skandalös! Das wird doch wohl hoffentlich nicht die Veranstaltung sein, welche meine Frau gestern erwähnte und wo sie gerne hingehen möchte?...</a:t>
            </a:r>
          </a:p>
          <a:p>
            <a:pPr>
              <a:spcAft>
                <a:spcPts val="300"/>
              </a:spcAft>
            </a:pPr>
            <a:r>
              <a:rPr lang="de-DE" sz="1600" b="0" dirty="0"/>
              <a:t>Habe die Ehre! </a:t>
            </a:r>
            <a:r>
              <a:rPr lang="de-DE" sz="1600" dirty="0"/>
              <a:t>Mein Name ist Heinrich</a:t>
            </a:r>
            <a:r>
              <a:rPr lang="de-DE" sz="1600" b="0" dirty="0"/>
              <a:t>, ich bin 31 Jahre und Besitzer einer Ziegelfabrik. Mit meiner Frau Marie und den beiden Kindern lebe ich in Wien und finanziell müssen wir uns keine Sorgen machen. Worüber ich mir allerdings in letzter Zeit verstärkt dennoch Sorgen machen muss, ist meine Frau. In letzter Zeit trifft sie öfters diese eine Frau, die sich als Sozialdemokratin für Frauenrechte engagiert und meiner Frau Flausen in den Kopf setzt. Seit Neuestem beklagt sich meine Frau, dass sie oft einsam ist und kaum aus dem Haus kommt. Marie möchte sogar bei der neuen Frauenbewegung mitmachen und zu Demonstrationszügen gehen. Aber das habe ich sofort verboten, eine anständige Frau treibt sich nicht rum! Als junges Mädchen, meinte sie, hatte sie immer viel gelesen und auch viele Interessen gehabt. Als Jugendliche wollte sie sogar studieren, aber, zum Glück, sage ich, war das für Frauen nicht möglich. Außerdem hätte ihr Vater das damals nie erlaubt. Jetzt hat sie diese Idee allerdings wieder aufgegriffen, da sie von einer gewissen Gabriele </a:t>
            </a:r>
            <a:r>
              <a:rPr lang="de-DE" sz="1600" b="0" dirty="0" err="1"/>
              <a:t>Possaner</a:t>
            </a:r>
            <a:r>
              <a:rPr lang="de-DE" sz="1600" b="0" dirty="0"/>
              <a:t> gehört hat, die vor einigen Jahren als erste Frau Österreichs zum Medizinstudium zugelassen worden ist. Können Sie sich das vorstellen? Meine Frau möchte nun auch auf die Universität gehen. Aber diesen Unsinn habe ich sofort unterbunden. Eine Frau gehört an die Seite eines Mannes, und die Mutterschaft und Hausfrauentätigkeit sollen ihre einzigen Aufgaben sein. Ich halte mich hier ganz an die Antifeministin Helene Hummel: "Der Frau gehört das Haus, hier ist ihr Reich und ihre Welt, hier bildet sie sich zur Persönlichkeit, hier leistet sie ihrem Volke die allergrößten Dienste, hier schafft sie ihr Teil an dem Kulturwerk der Menschheit!". Und Frau Hummel ist ja eine Frau, sie weiß schließlich, wovon sie spricht. Außerdem gibt es eine naturgegebene Trennung der Aufgabenbereiche von Männern und Frauen. Frauen sind körperlich, aber vor allem geistig, den Männern unterlegen. Daher würden sie es nie so weit bringen wie Männer. Nicht nur auf der Universität, sondern generell. Sie sind auch gar nicht in der Lage, Dinge, die nicht den Haushalt betreffen, zu verstehen, geschweige denn darüber zu entscheiden. Und außerdem: wer sollte denn ihre Pflichten zu Hause überhaupt übernehmen? Wer soll sich um unsere beiden Kinder kümmern? Die Berufstätigkeit der Frauen ist generell ein Grundübel. Ein drastischer Geburtenrückgang wäre die Folge, das wäre ja nationaler "Selbstmord"! Wie stellen sich das diese </a:t>
            </a:r>
            <a:r>
              <a:rPr lang="de-DE" sz="1600" b="0" dirty="0" err="1"/>
              <a:t>Frauenrechtler</a:t>
            </a:r>
            <a:r>
              <a:rPr lang="de-DE" sz="1600" b="0" dirty="0"/>
              <a:t>*innen eigentlich vor? Dieser ganze Gleichberechtigungsquatsch ist hoffentlich bald vorbei!</a:t>
            </a:r>
          </a:p>
          <a:p>
            <a:pPr>
              <a:spcAft>
                <a:spcPts val="300"/>
              </a:spcAft>
            </a:pPr>
            <a:r>
              <a:rPr lang="de-DE" sz="1600" b="0" dirty="0"/>
              <a:t>Aber was ist denn da unten in unserem Eingangsbereich los? Das darf doch wohl nicht wahr sein! Marie! Wo ist Marie? Sie wird doch nicht … Sie wird sich doch nicht über meine Anordnung hinwegsetzen und doch zu dieser Demonstration gehen wollen? Soll ich schnell mal nachsehen, ob es wirklich Marie gewesen ist, die ich im Eingangsbereich gehört habe?</a:t>
            </a:r>
          </a:p>
        </p:txBody>
      </p:sp>
      <p:sp>
        <p:nvSpPr>
          <p:cNvPr id="8" name="pop-up" descr="Click here for pop up information.">
            <a:extLst>
              <a:ext uri="{FF2B5EF4-FFF2-40B4-BE49-F238E27FC236}">
                <a16:creationId xmlns:a16="http://schemas.microsoft.com/office/drawing/2014/main" id="{C5011CD4-3440-49EF-BB9D-B1B1FA8B3329}"/>
              </a:ext>
            </a:extLst>
          </p:cNvPr>
          <p:cNvSpPr/>
          <p:nvPr/>
        </p:nvSpPr>
        <p:spPr>
          <a:xfrm>
            <a:off x="11393128" y="2866232"/>
            <a:ext cx="749566" cy="376163"/>
          </a:xfrm>
          <a:prstGeom prst="borderCallout1">
            <a:avLst/>
          </a:prstGeom>
          <a:no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rgbClr val="E12A3C"/>
                </a:solidFill>
              </a:rPr>
              <a:t>klick</a:t>
            </a:r>
          </a:p>
        </p:txBody>
      </p:sp>
    </p:spTree>
    <p:extLst>
      <p:ext uri="{BB962C8B-B14F-4D97-AF65-F5344CB8AC3E}">
        <p14:creationId xmlns:p14="http://schemas.microsoft.com/office/powerpoint/2010/main" val="6799912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7" grpId="0" animBg="1"/>
      <p:bldP spid="7"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617" descr="Aquarell, Pinselstrich, Farbe, Abstrakt, Textur, Bürste">
            <a:extLst>
              <a:ext uri="{FF2B5EF4-FFF2-40B4-BE49-F238E27FC236}">
                <a16:creationId xmlns:a16="http://schemas.microsoft.com/office/drawing/2014/main" id="{E226AF46-C175-4755-934A-458C741F3653}"/>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bwMode="auto">
          <a:xfrm>
            <a:off x="580103" y="722145"/>
            <a:ext cx="2042781"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410F75F-F13A-46E6-A56C-C2DD65F4D687}"/>
              </a:ext>
            </a:extLst>
          </p:cNvPr>
          <p:cNvSpPr>
            <a:spLocks noGrp="1"/>
          </p:cNvSpPr>
          <p:nvPr>
            <p:ph type="title"/>
          </p:nvPr>
        </p:nvSpPr>
        <p:spPr/>
        <p:txBody>
          <a:bodyPr/>
          <a:lstStyle/>
          <a:p>
            <a:r>
              <a:rPr lang="de-DE" dirty="0"/>
              <a:t>Schritt 3: </a:t>
            </a:r>
            <a:r>
              <a:rPr lang="de-DE" b="0" dirty="0"/>
              <a:t>Instant </a:t>
            </a:r>
            <a:r>
              <a:rPr lang="de-DE" b="0" dirty="0" err="1"/>
              <a:t>History</a:t>
            </a:r>
            <a:r>
              <a:rPr lang="de-DE" b="0" dirty="0"/>
              <a:t> – Sei die Person</a:t>
            </a:r>
          </a:p>
        </p:txBody>
      </p:sp>
      <p:sp>
        <p:nvSpPr>
          <p:cNvPr id="5" name="pop-up" descr="Click here for pop up information.">
            <a:extLst>
              <a:ext uri="{FF2B5EF4-FFF2-40B4-BE49-F238E27FC236}">
                <a16:creationId xmlns:a16="http://schemas.microsoft.com/office/drawing/2014/main" id="{ED956010-2704-4ED8-92C8-7D7E228E4855}"/>
              </a:ext>
            </a:extLst>
          </p:cNvPr>
          <p:cNvSpPr/>
          <p:nvPr/>
        </p:nvSpPr>
        <p:spPr>
          <a:xfrm>
            <a:off x="3154998" y="1806507"/>
            <a:ext cx="749566"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rgbClr val="E12A3C"/>
                </a:solidFill>
              </a:rPr>
              <a:t>klick</a:t>
            </a:r>
          </a:p>
        </p:txBody>
      </p:sp>
      <p:pic>
        <p:nvPicPr>
          <p:cNvPr id="7" name="Γραφικό 6" descr="Ίχνη παπουτσιών περίγραμμα">
            <a:extLst>
              <a:ext uri="{FF2B5EF4-FFF2-40B4-BE49-F238E27FC236}">
                <a16:creationId xmlns:a16="http://schemas.microsoft.com/office/drawing/2014/main" id="{07CC6338-873E-469C-B28A-66B5972A32FD}"/>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549570">
            <a:off x="-46891" y="654996"/>
            <a:ext cx="914400" cy="914400"/>
          </a:xfrm>
          <a:prstGeom prst="rect">
            <a:avLst/>
          </a:prstGeom>
        </p:spPr>
      </p:pic>
      <p:sp>
        <p:nvSpPr>
          <p:cNvPr id="3" name="Θέση περιεχομένου 2">
            <a:extLst>
              <a:ext uri="{FF2B5EF4-FFF2-40B4-BE49-F238E27FC236}">
                <a16:creationId xmlns:a16="http://schemas.microsoft.com/office/drawing/2014/main" id="{F83E545D-0EDF-433D-BE8B-F545B5360A05}"/>
              </a:ext>
            </a:extLst>
          </p:cNvPr>
          <p:cNvSpPr>
            <a:spLocks noGrp="1"/>
          </p:cNvSpPr>
          <p:nvPr>
            <p:ph idx="1"/>
          </p:nvPr>
        </p:nvSpPr>
        <p:spPr/>
        <p:txBody>
          <a:bodyPr>
            <a:normAutofit/>
          </a:bodyPr>
          <a:lstStyle/>
          <a:p>
            <a:pPr marL="0" indent="0">
              <a:lnSpc>
                <a:spcPct val="130000"/>
              </a:lnSpc>
              <a:buNone/>
            </a:pPr>
            <a:r>
              <a:rPr lang="de-DE" sz="1800" b="1" i="1" dirty="0">
                <a:latin typeface="Calibri" panose="020F0502020204030204" pitchFamily="34" charset="0"/>
                <a:ea typeface="MyriadPro-Regular"/>
                <a:cs typeface="Arial" panose="020B0604020202020204" pitchFamily="34" charset="0"/>
              </a:rPr>
              <a:t>Jetzt bist du dran!</a:t>
            </a:r>
            <a:endParaRPr lang="de-DE" sz="1800" dirty="0">
              <a:effectLst/>
              <a:latin typeface="Calibri" panose="020F0502020204030204" pitchFamily="34" charset="0"/>
              <a:ea typeface="MyriadPro-Regular"/>
              <a:cs typeface="Arial" panose="020B0604020202020204" pitchFamily="34" charset="0"/>
            </a:endParaRPr>
          </a:p>
          <a:p>
            <a:pPr algn="l">
              <a:lnSpc>
                <a:spcPct val="130000"/>
              </a:lnSpc>
            </a:pPr>
            <a:endParaRPr lang="de-DE" sz="1800" dirty="0">
              <a:effectLst/>
              <a:latin typeface="Calibri" panose="020F0502020204030204" pitchFamily="34" charset="0"/>
              <a:ea typeface="MyriadPro-Regular"/>
              <a:cs typeface="Arial" panose="020B0604020202020204" pitchFamily="34" charset="0"/>
            </a:endParaRPr>
          </a:p>
          <a:p>
            <a:pPr>
              <a:lnSpc>
                <a:spcPct val="130000"/>
              </a:lnSpc>
            </a:pPr>
            <a:r>
              <a:rPr lang="de-DE" sz="1800" dirty="0">
                <a:latin typeface="Calibri" panose="020F0502020204030204" pitchFamily="34" charset="0"/>
                <a:ea typeface="MyriadPro-Regular"/>
                <a:cs typeface="Arial" panose="020B0604020202020204" pitchFamily="34" charset="0"/>
              </a:rPr>
              <a:t>Versetze dich so gut wie möglich in die Person, die du ausgewählt hast und stell dir vor, dass du diese Person für diese historische Erfahrung zur Zeit der ersten Frauenbewegung bist.</a:t>
            </a:r>
          </a:p>
          <a:p>
            <a:pPr>
              <a:lnSpc>
                <a:spcPct val="130000"/>
              </a:lnSpc>
            </a:pPr>
            <a:r>
              <a:rPr lang="de-DE" sz="1800" dirty="0">
                <a:latin typeface="Calibri" panose="020F0502020204030204" pitchFamily="34" charset="0"/>
                <a:ea typeface="MyriadPro-Regular"/>
                <a:cs typeface="Arial" panose="020B0604020202020204" pitchFamily="34" charset="0"/>
              </a:rPr>
              <a:t>Beantworte nun diese Fragen:</a:t>
            </a:r>
          </a:p>
          <a:p>
            <a:pPr marL="800100" lvl="1" indent="-342900">
              <a:lnSpc>
                <a:spcPct val="130000"/>
              </a:lnSpc>
              <a:spcBef>
                <a:spcPts val="500"/>
              </a:spcBef>
              <a:buClr>
                <a:srgbClr val="ED7D31"/>
              </a:buClr>
              <a:buSzPts val="1600"/>
              <a:buFont typeface="Wingdings" panose="05000000000000000000" pitchFamily="2" charset="2"/>
              <a:buChar char=""/>
            </a:pPr>
            <a:r>
              <a:rPr lang="de-DE" sz="1800" i="1" dirty="0">
                <a:solidFill>
                  <a:srgbClr val="000000"/>
                </a:solidFill>
                <a:latin typeface="Calibri" panose="020F0502020204030204" pitchFamily="34" charset="0"/>
                <a:ea typeface="Calibri" panose="020F0502020204030204" pitchFamily="34" charset="0"/>
                <a:cs typeface="Arial" panose="020B0604020202020204" pitchFamily="34" charset="0"/>
              </a:rPr>
              <a:t>Wie sieht die Situation aus deiner Sicht aus?</a:t>
            </a:r>
            <a:br>
              <a:rPr lang="de-DE" sz="1800" i="1" dirty="0">
                <a:solidFill>
                  <a:srgbClr val="000000"/>
                </a:solidFill>
                <a:latin typeface="Calibri" panose="020F0502020204030204" pitchFamily="34" charset="0"/>
                <a:ea typeface="Calibri" panose="020F0502020204030204" pitchFamily="34" charset="0"/>
                <a:cs typeface="Arial" panose="020B0604020202020204" pitchFamily="34" charset="0"/>
              </a:rPr>
            </a:br>
            <a:r>
              <a:rPr lang="de-DE" sz="1800" i="1" dirty="0">
                <a:solidFill>
                  <a:srgbClr val="000000"/>
                </a:solidFill>
                <a:latin typeface="Calibri" panose="020F0502020204030204" pitchFamily="34" charset="0"/>
                <a:ea typeface="Calibri" panose="020F0502020204030204" pitchFamily="34" charset="0"/>
                <a:cs typeface="Arial" panose="020B0604020202020204" pitchFamily="34" charset="0"/>
              </a:rPr>
              <a:t>Beschreibe in der ersten Person, was du gerade denkst/fühlst.</a:t>
            </a:r>
            <a:br>
              <a:rPr lang="de-DE" sz="1800" i="1" dirty="0">
                <a:solidFill>
                  <a:srgbClr val="000000"/>
                </a:solidFill>
                <a:latin typeface="Calibri" panose="020F0502020204030204" pitchFamily="34" charset="0"/>
                <a:ea typeface="Calibri" panose="020F0502020204030204" pitchFamily="34" charset="0"/>
                <a:cs typeface="Arial" panose="020B0604020202020204" pitchFamily="34" charset="0"/>
              </a:rPr>
            </a:br>
            <a:r>
              <a:rPr lang="de-DE" sz="1800" i="1" dirty="0">
                <a:solidFill>
                  <a:srgbClr val="000000"/>
                </a:solidFill>
                <a:latin typeface="Calibri" panose="020F0502020204030204" pitchFamily="34" charset="0"/>
                <a:ea typeface="Calibri" panose="020F0502020204030204" pitchFamily="34" charset="0"/>
                <a:cs typeface="Arial" panose="020B0604020202020204" pitchFamily="34" charset="0"/>
              </a:rPr>
              <a:t>Beginne mit: Ich bin (z. B. Anna, ein sogenanntes "leichtes Mädchen" aus Wien, …)</a:t>
            </a:r>
          </a:p>
          <a:p>
            <a:pPr marL="800100" lvl="1" indent="-342900">
              <a:lnSpc>
                <a:spcPct val="130000"/>
              </a:lnSpc>
              <a:spcBef>
                <a:spcPts val="500"/>
              </a:spcBef>
              <a:buClr>
                <a:srgbClr val="ED7D31"/>
              </a:buClr>
              <a:buSzPts val="1600"/>
              <a:buFont typeface="Wingdings" panose="05000000000000000000" pitchFamily="2" charset="2"/>
              <a:buChar char=""/>
            </a:pPr>
            <a:r>
              <a:rPr lang="de-DE" sz="1800" i="1" dirty="0">
                <a:solidFill>
                  <a:srgbClr val="000000"/>
                </a:solidFill>
                <a:latin typeface="Calibri" panose="020F0502020204030204" pitchFamily="34" charset="0"/>
                <a:ea typeface="Calibri" panose="020F0502020204030204" pitchFamily="34" charset="0"/>
                <a:cs typeface="Arial" panose="020B0604020202020204" pitchFamily="34" charset="0"/>
              </a:rPr>
              <a:t>Welche Personen in deiner Umgebung befinden sich in derselben oder einer ähnlichen Situation</a:t>
            </a:r>
          </a:p>
          <a:p>
            <a:pPr marL="0" indent="0">
              <a:buNone/>
            </a:pPr>
            <a:endParaRPr lang="de-DE" dirty="0"/>
          </a:p>
        </p:txBody>
      </p:sp>
      <p:sp>
        <p:nvSpPr>
          <p:cNvPr id="4" name="TextBox 3">
            <a:extLst>
              <a:ext uri="{FF2B5EF4-FFF2-40B4-BE49-F238E27FC236}">
                <a16:creationId xmlns:a16="http://schemas.microsoft.com/office/drawing/2014/main" id="{7AFF9359-DA11-4BDE-AE1D-089FDCF2368C}"/>
              </a:ext>
            </a:extLst>
          </p:cNvPr>
          <p:cNvSpPr txBox="1"/>
          <p:nvPr/>
        </p:nvSpPr>
        <p:spPr>
          <a:xfrm>
            <a:off x="4375353" y="1806508"/>
            <a:ext cx="7511847" cy="3924151"/>
          </a:xfrm>
          <a:prstGeom prst="rect">
            <a:avLst/>
          </a:prstGeom>
          <a:solidFill>
            <a:schemeClr val="bg1">
              <a:lumMod val="95000"/>
            </a:schemeClr>
          </a:solidFill>
          <a:ln>
            <a:solidFill>
              <a:srgbClr val="E12A3C"/>
            </a:solidFill>
          </a:ln>
        </p:spPr>
        <p:txBody>
          <a:bodyPr wrap="square">
            <a:spAutoFit/>
          </a:bodyPr>
          <a:lstStyle/>
          <a:p>
            <a:pPr>
              <a:spcAft>
                <a:spcPts val="600"/>
              </a:spcAft>
            </a:pPr>
            <a:r>
              <a:rPr lang="de-DE" b="1" i="1" dirty="0"/>
              <a:t>Jetzt bist du dran!</a:t>
            </a:r>
            <a:endParaRPr lang="de-DE" dirty="0"/>
          </a:p>
          <a:p>
            <a:pPr>
              <a:spcAft>
                <a:spcPts val="600"/>
              </a:spcAft>
            </a:pPr>
            <a:r>
              <a:rPr lang="de-DE" dirty="0"/>
              <a:t>Du hast bereits Erfahrungen mit den fünf Grundbedürfnissen gemacht, und jetzt geht es darum, sich in die Lage der Menschen zu versetzen, die zu dieser Zeit dort waren und in irgendeiner Weise involviert waren. Wenn alle Menschen überall auf der Welt diese Grundbedürfnisse haben, können wir davon ausgehen, dass diese Menschen sie damals auch hatten. Stimmst du zu?</a:t>
            </a:r>
          </a:p>
          <a:p>
            <a:pPr>
              <a:spcAft>
                <a:spcPts val="600"/>
              </a:spcAft>
            </a:pPr>
            <a:r>
              <a:rPr lang="de-DE" dirty="0"/>
              <a:t>Du hast jetzt die Möglichkeit, die Geschichte als eine*r der damaligen Akteur*innen mitzugestalten! Je besser du dich mit den Umständen der Zeit im vorherigen Kapitel vertraut gemacht hast, desto besser kannst du dich jetzt in die Lage der von dir ausgewählten Person und ihrer Lebensumstände versetzen.</a:t>
            </a:r>
          </a:p>
          <a:p>
            <a:pPr>
              <a:spcAft>
                <a:spcPts val="600"/>
              </a:spcAft>
            </a:pPr>
            <a:r>
              <a:rPr lang="de-DE" dirty="0"/>
              <a:t>Wenn du das nun tust, folge einfach der Anleitung in diesem Kapitel. Es wird dich Schritt für Schritt durch deine historische Erfahrung führen.</a:t>
            </a:r>
          </a:p>
        </p:txBody>
      </p:sp>
    </p:spTree>
    <p:extLst>
      <p:ext uri="{BB962C8B-B14F-4D97-AF65-F5344CB8AC3E}">
        <p14:creationId xmlns:p14="http://schemas.microsoft.com/office/powerpoint/2010/main" val="12857483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4" grpId="0" animBg="1"/>
      <p:bldP spid="4"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4156" descr="Aquarell, Pinselstrich, Farbe, Abstrakt, Textur, Bürste">
            <a:extLst>
              <a:ext uri="{FF2B5EF4-FFF2-40B4-BE49-F238E27FC236}">
                <a16:creationId xmlns:a16="http://schemas.microsoft.com/office/drawing/2014/main" id="{CCBE3CB5-CF7C-4E23-BB4B-A5753DAEBA26}"/>
              </a:ext>
            </a:extLst>
          </p:cNvPr>
          <p:cNvPicPr>
            <a:picLocks noChangeAspect="1"/>
          </p:cNvPicPr>
          <p:nvPr/>
        </p:nvPicPr>
        <p:blipFill rotWithShape="1">
          <a:blip r:embed="rId2" cstate="hqprint">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2860" y="3067033"/>
            <a:ext cx="1291920" cy="655354"/>
          </a:xfrm>
          <a:prstGeom prst="rect">
            <a:avLst/>
          </a:prstGeom>
          <a:noFill/>
          <a:ln>
            <a:noFill/>
          </a:ln>
          <a:extLst>
            <a:ext uri="{53640926-AAD7-44D8-BBD7-CCE9431645EC}">
              <a14:shadowObscured xmlns:a14="http://schemas.microsoft.com/office/drawing/2010/main"/>
            </a:ext>
          </a:extLst>
        </p:spPr>
      </p:pic>
      <p:pic>
        <p:nvPicPr>
          <p:cNvPr id="8" name="Grafik 41" descr="Aquarell, Pinselstrich, Farbe, Abstrakt, Textur, Bürste">
            <a:extLst>
              <a:ext uri="{FF2B5EF4-FFF2-40B4-BE49-F238E27FC236}">
                <a16:creationId xmlns:a16="http://schemas.microsoft.com/office/drawing/2014/main" id="{54DE67F1-65D6-4EB3-B8CC-ECB1A4384B6D}"/>
              </a:ext>
            </a:extLst>
          </p:cNvPr>
          <p:cNvPicPr>
            <a:picLocks noChangeAspect="1"/>
          </p:cNvPicPr>
          <p:nvPr/>
        </p:nvPicPr>
        <p:blipFill rotWithShape="1">
          <a:blip r:embed="rId3" cstate="hq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5862330" y="4906084"/>
            <a:ext cx="1921500" cy="609600"/>
          </a:xfrm>
          <a:prstGeom prst="rect">
            <a:avLst/>
          </a:prstGeom>
          <a:noFill/>
          <a:ln>
            <a:noFill/>
          </a:ln>
          <a:extLst>
            <a:ext uri="{53640926-AAD7-44D8-BBD7-CCE9431645EC}">
              <a14:shadowObscured xmlns:a14="http://schemas.microsoft.com/office/drawing/2010/main"/>
            </a:ext>
          </a:extLst>
        </p:spPr>
      </p:pic>
      <p:pic>
        <p:nvPicPr>
          <p:cNvPr id="9" name="Εικόνα 8" descr="Εικόνα που περιέχει κομμάτι, φέτα, σνακ&#10;&#10;Περιγραφή που δημιουργήθηκε αυτόματα">
            <a:extLst>
              <a:ext uri="{FF2B5EF4-FFF2-40B4-BE49-F238E27FC236}">
                <a16:creationId xmlns:a16="http://schemas.microsoft.com/office/drawing/2014/main" id="{D6873CFB-4E2E-45E4-83A2-0186F5A72C4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66235" y="395070"/>
            <a:ext cx="1863428" cy="676275"/>
          </a:xfrm>
          <a:prstGeom prst="rect">
            <a:avLst/>
          </a:prstGeom>
          <a:noFill/>
        </p:spPr>
      </p:pic>
      <p:pic>
        <p:nvPicPr>
          <p:cNvPr id="10" name="Grafik 4113" descr="Aquarell, Pinselstrich, Farbe, Abstrakt, Textur, Bürste">
            <a:extLst>
              <a:ext uri="{FF2B5EF4-FFF2-40B4-BE49-F238E27FC236}">
                <a16:creationId xmlns:a16="http://schemas.microsoft.com/office/drawing/2014/main" id="{4C87CCCD-8597-43AB-AFC7-6B6E637671FB}"/>
              </a:ext>
            </a:extLst>
          </p:cNvPr>
          <p:cNvPicPr>
            <a:picLocks noChangeAspect="1"/>
          </p:cNvPicPr>
          <p:nvPr/>
        </p:nvPicPr>
        <p:blipFill rotWithShape="1">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49491" y="4941248"/>
            <a:ext cx="2476539" cy="530686"/>
          </a:xfrm>
          <a:prstGeom prst="rect">
            <a:avLst/>
          </a:prstGeom>
          <a:noFill/>
          <a:ln>
            <a:noFill/>
          </a:ln>
          <a:extLst>
            <a:ext uri="{53640926-AAD7-44D8-BBD7-CCE9431645EC}">
              <a14:shadowObscured xmlns:a14="http://schemas.microsoft.com/office/drawing/2010/main"/>
            </a:ext>
          </a:extLst>
        </p:spPr>
      </p:pic>
      <p:pic>
        <p:nvPicPr>
          <p:cNvPr id="11" name="Grafik 48" descr="Aquarell, Pinselstrich, Farbe, Abstrakt, Textur, Bürste">
            <a:extLst>
              <a:ext uri="{FF2B5EF4-FFF2-40B4-BE49-F238E27FC236}">
                <a16:creationId xmlns:a16="http://schemas.microsoft.com/office/drawing/2014/main" id="{69F0460D-B997-4638-BE77-F6BE4B143243}"/>
              </a:ext>
            </a:extLst>
          </p:cNvPr>
          <p:cNvPicPr>
            <a:picLocks noChangeAspect="1"/>
          </p:cNvPicPr>
          <p:nvPr/>
        </p:nvPicPr>
        <p:blipFill rotWithShape="1">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5766236" y="2914449"/>
            <a:ext cx="1863428" cy="677545"/>
          </a:xfrm>
          <a:prstGeom prst="rect">
            <a:avLst/>
          </a:prstGeom>
          <a:noFill/>
          <a:ln>
            <a:noFill/>
          </a:ln>
          <a:extLst>
            <a:ext uri="{53640926-AAD7-44D8-BBD7-CCE9431645EC}">
              <a14:shadowObscured xmlns:a14="http://schemas.microsoft.com/office/drawing/2010/main"/>
            </a:ext>
          </a:extLst>
        </p:spPr>
      </p:pic>
      <p:pic>
        <p:nvPicPr>
          <p:cNvPr id="6" name="Grafik 617" descr="Aquarell, Pinselstrich, Farbe, Abstrakt, Textur, Bürste">
            <a:extLst>
              <a:ext uri="{FF2B5EF4-FFF2-40B4-BE49-F238E27FC236}">
                <a16:creationId xmlns:a16="http://schemas.microsoft.com/office/drawing/2014/main" id="{5CE31A8F-4B39-4FC2-93C8-AE71D64A2481}"/>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a:stretch/>
        </p:blipFill>
        <p:spPr bwMode="auto">
          <a:xfrm>
            <a:off x="580103" y="722145"/>
            <a:ext cx="1550017"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de-DE" sz="3200" dirty="0"/>
              <a:t>Schritt 4: </a:t>
            </a:r>
            <a:r>
              <a:rPr lang="de-DE" sz="3200" b="0" dirty="0"/>
              <a:t>Wie geht es Dir?</a:t>
            </a:r>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sz="half" idx="1"/>
          </p:nvPr>
        </p:nvSpPr>
        <p:spPr>
          <a:xfrm>
            <a:off x="154858" y="1791799"/>
            <a:ext cx="5941142" cy="4742323"/>
          </a:xfrm>
        </p:spPr>
        <p:txBody>
          <a:bodyPr>
            <a:noAutofit/>
          </a:bodyPr>
          <a:lstStyle/>
          <a:p>
            <a:pPr marL="0" indent="0" algn="just">
              <a:lnSpc>
                <a:spcPct val="130000"/>
              </a:lnSpc>
              <a:buNone/>
            </a:pPr>
            <a:r>
              <a:rPr lang="de-DE" sz="1600" dirty="0">
                <a:solidFill>
                  <a:schemeClr val="accent1"/>
                </a:solidFill>
                <a:latin typeface="Calibri" panose="020F0502020204030204" pitchFamily="34" charset="0"/>
                <a:ea typeface="MyriadPro-Regular"/>
                <a:cs typeface="Arial" panose="020B0604020202020204" pitchFamily="34" charset="0"/>
              </a:rPr>
              <a:t>Du bist noch immer in der Rolle deiner gewählten Person. </a:t>
            </a:r>
            <a:endParaRPr lang="de-DE" sz="1600" dirty="0">
              <a:solidFill>
                <a:schemeClr val="accent1"/>
              </a:solidFill>
              <a:effectLst/>
              <a:latin typeface="Calibri" panose="020F0502020204030204" pitchFamily="34" charset="0"/>
              <a:ea typeface="MyriadPro-Regular"/>
              <a:cs typeface="Arial" panose="020B0604020202020204" pitchFamily="34" charset="0"/>
            </a:endParaRPr>
          </a:p>
          <a:p>
            <a:pPr>
              <a:lnSpc>
                <a:spcPct val="130000"/>
              </a:lnSpc>
              <a:buClr>
                <a:srgbClr val="FFC000"/>
              </a:buClr>
              <a:buFont typeface="Calibri" panose="020F0502020204030204" pitchFamily="34" charset="0"/>
              <a:buChar char="₋"/>
            </a:pPr>
            <a:r>
              <a:rPr lang="de-DE" sz="1600" b="1" dirty="0">
                <a:latin typeface="Calibri" panose="020F0502020204030204" pitchFamily="34" charset="0"/>
                <a:ea typeface="MyriadPro-Regular"/>
                <a:cs typeface="Arial" panose="020B0604020202020204" pitchFamily="34" charset="0"/>
              </a:rPr>
              <a:t>Erzähle uns nun über deine Bedürfnisse</a:t>
            </a:r>
            <a:r>
              <a:rPr lang="de-DE" sz="1600" dirty="0">
                <a:latin typeface="Calibri" panose="020F0502020204030204" pitchFamily="34" charset="0"/>
                <a:ea typeface="MyriadPro-Regular"/>
                <a:cs typeface="Arial" panose="020B0604020202020204" pitchFamily="34" charset="0"/>
              </a:rPr>
              <a:t>. </a:t>
            </a:r>
          </a:p>
          <a:p>
            <a:pPr>
              <a:lnSpc>
                <a:spcPct val="130000"/>
              </a:lnSpc>
              <a:buClr>
                <a:srgbClr val="FFC000"/>
              </a:buClr>
              <a:buFont typeface="Calibri" panose="020F0502020204030204" pitchFamily="34" charset="0"/>
              <a:buChar char="₋"/>
            </a:pPr>
            <a:r>
              <a:rPr lang="de-DE" sz="1600" dirty="0">
                <a:latin typeface="Calibri" panose="020F0502020204030204" pitchFamily="34" charset="0"/>
                <a:ea typeface="MyriadPro-Regular"/>
                <a:cs typeface="Arial" panose="020B0604020202020204" pitchFamily="34" charset="0"/>
              </a:rPr>
              <a:t>Nimm dir Zeit um folgende Fragen </a:t>
            </a:r>
            <a:r>
              <a:rPr lang="de-DE" sz="1600" b="1" dirty="0">
                <a:latin typeface="Calibri" panose="020F0502020204030204" pitchFamily="34" charset="0"/>
                <a:ea typeface="MyriadPro-Regular"/>
                <a:cs typeface="Arial" panose="020B0604020202020204" pitchFamily="34" charset="0"/>
              </a:rPr>
              <a:t>zu beantworten</a:t>
            </a:r>
            <a:r>
              <a:rPr lang="de-DE" sz="1600" dirty="0">
                <a:latin typeface="Calibri" panose="020F0502020204030204" pitchFamily="34" charset="0"/>
                <a:ea typeface="MyriadPro-Regular"/>
                <a:cs typeface="Arial" panose="020B0604020202020204" pitchFamily="34" charset="0"/>
              </a:rPr>
              <a:t> : </a:t>
            </a:r>
            <a:endParaRPr lang="de-DE" sz="1600" dirty="0">
              <a:effectLst/>
              <a:latin typeface="Calibri" panose="020F0502020204030204" pitchFamily="34" charset="0"/>
              <a:ea typeface="MyriadPro-Regular"/>
              <a:cs typeface="Arial" panose="020B0604020202020204" pitchFamily="34" charset="0"/>
            </a:endParaRPr>
          </a:p>
          <a:p>
            <a:pPr marL="0" indent="0" algn="just">
              <a:lnSpc>
                <a:spcPct val="130000"/>
              </a:lnSpc>
              <a:buNone/>
            </a:pPr>
            <a:r>
              <a:rPr lang="de-DE" sz="16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Überleben:</a:t>
            </a:r>
          </a:p>
          <a:p>
            <a:pPr lvl="1" algn="just">
              <a:lnSpc>
                <a:spcPct val="130000"/>
              </a:lnSpc>
            </a:pPr>
            <a:r>
              <a:rPr lang="de-DE" sz="1600" i="1" dirty="0">
                <a:latin typeface="Calibri" panose="020F0502020204030204" pitchFamily="34" charset="0"/>
                <a:ea typeface="MyriadPro-Regular"/>
                <a:cs typeface="Arial" panose="020B0604020202020204" pitchFamily="34" charset="0"/>
              </a:rPr>
              <a:t>Ist dein Bedürfnis nach Sicherheit und Überleben irgendwo bedroht? Wodurch?</a:t>
            </a:r>
          </a:p>
          <a:p>
            <a:pPr lvl="1" algn="just">
              <a:lnSpc>
                <a:spcPct val="130000"/>
              </a:lnSpc>
            </a:pPr>
            <a:r>
              <a:rPr lang="de-DE" sz="1600" i="1" dirty="0">
                <a:latin typeface="Calibri" panose="020F0502020204030204" pitchFamily="34" charset="0"/>
                <a:ea typeface="MyriadPro-Regular"/>
                <a:cs typeface="Arial" panose="020B0604020202020204" pitchFamily="34" charset="0"/>
              </a:rPr>
              <a:t>Ist dein Bedürfnis nach Sicherheit und überleben auch irgendwo erfüllt? Wo?</a:t>
            </a:r>
          </a:p>
          <a:p>
            <a:pPr marL="0" indent="0" algn="just">
              <a:lnSpc>
                <a:spcPct val="130000"/>
              </a:lnSpc>
              <a:buNone/>
            </a:pPr>
            <a:r>
              <a:rPr lang="de-DE" sz="16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Liebe und Zugehörigkeit:</a:t>
            </a:r>
          </a:p>
          <a:p>
            <a:pPr lvl="1" algn="just">
              <a:lnSpc>
                <a:spcPct val="130000"/>
              </a:lnSpc>
            </a:pPr>
            <a:r>
              <a:rPr lang="de-DE" sz="1600" i="1" dirty="0">
                <a:latin typeface="Calibri" panose="020F0502020204030204" pitchFamily="34" charset="0"/>
                <a:cs typeface="Arial" panose="020B0604020202020204" pitchFamily="34" charset="0"/>
              </a:rPr>
              <a:t>Gibt es derzeit jemandem, zu dem du dich zugehörig fühlst? Wer ist das?</a:t>
            </a:r>
          </a:p>
          <a:p>
            <a:pPr lvl="1" algn="just">
              <a:lnSpc>
                <a:spcPct val="130000"/>
              </a:lnSpc>
            </a:pPr>
            <a:r>
              <a:rPr lang="de-DE" sz="1600" i="1" dirty="0">
                <a:latin typeface="Calibri" panose="020F0502020204030204" pitchFamily="34" charset="0"/>
                <a:cs typeface="Arial" panose="020B0604020202020204" pitchFamily="34" charset="0"/>
              </a:rPr>
              <a:t>Für wen möchtest du dich einsetzen?</a:t>
            </a:r>
          </a:p>
          <a:p>
            <a:pPr marL="0" indent="0">
              <a:buNone/>
            </a:pPr>
            <a:endParaRPr lang="de-DE" sz="1600" dirty="0"/>
          </a:p>
        </p:txBody>
      </p:sp>
      <p:sp>
        <p:nvSpPr>
          <p:cNvPr id="4" name="Θέση περιεχομένου 3">
            <a:extLst>
              <a:ext uri="{FF2B5EF4-FFF2-40B4-BE49-F238E27FC236}">
                <a16:creationId xmlns:a16="http://schemas.microsoft.com/office/drawing/2014/main" id="{B0CC7C63-6472-4947-BE94-3AF453FD9569}"/>
              </a:ext>
            </a:extLst>
          </p:cNvPr>
          <p:cNvSpPr>
            <a:spLocks noGrp="1"/>
          </p:cNvSpPr>
          <p:nvPr>
            <p:ph sz="half" idx="2"/>
          </p:nvPr>
        </p:nvSpPr>
        <p:spPr>
          <a:xfrm>
            <a:off x="6132873" y="464418"/>
            <a:ext cx="5980469" cy="4351338"/>
          </a:xfrm>
          <a:noFill/>
        </p:spPr>
        <p:txBody>
          <a:bodyPr>
            <a:noAutofit/>
          </a:bodyPr>
          <a:lstStyle/>
          <a:p>
            <a:pPr marL="0" indent="0" algn="just">
              <a:lnSpc>
                <a:spcPct val="130000"/>
              </a:lnSpc>
              <a:buNone/>
            </a:pPr>
            <a:r>
              <a:rPr lang="de-DE" sz="16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Spaß:</a:t>
            </a:r>
          </a:p>
          <a:p>
            <a:pPr lvl="1" algn="just">
              <a:lnSpc>
                <a:spcPct val="130000"/>
              </a:lnSpc>
            </a:pPr>
            <a:r>
              <a:rPr lang="de-DE" sz="1600" i="1" dirty="0">
                <a:latin typeface="Calibri" panose="020F0502020204030204" pitchFamily="34" charset="0"/>
                <a:ea typeface="MyriadPro-Regular"/>
                <a:cs typeface="Arial" panose="020B0604020202020204" pitchFamily="34" charset="0"/>
              </a:rPr>
              <a:t>Findest du die Situation gerade eher langweilig oder eher spannend? Wieso?</a:t>
            </a:r>
          </a:p>
          <a:p>
            <a:pPr lvl="1" algn="just">
              <a:lnSpc>
                <a:spcPct val="130000"/>
              </a:lnSpc>
            </a:pPr>
            <a:r>
              <a:rPr lang="de-DE" sz="1600" i="1" dirty="0">
                <a:latin typeface="Calibri" panose="020F0502020204030204" pitchFamily="34" charset="0"/>
                <a:ea typeface="MyriadPro-Regular"/>
                <a:cs typeface="Arial" panose="020B0604020202020204" pitchFamily="34" charset="0"/>
              </a:rPr>
              <a:t>Welche Möglichkeiten birgt diese Situation für dich, etwas Neues zu entdecken?</a:t>
            </a:r>
          </a:p>
          <a:p>
            <a:pPr lvl="1" algn="just">
              <a:lnSpc>
                <a:spcPct val="130000"/>
              </a:lnSpc>
            </a:pPr>
            <a:r>
              <a:rPr lang="de-DE" sz="1600" i="1" dirty="0">
                <a:latin typeface="Calibri" panose="020F0502020204030204" pitchFamily="34" charset="0"/>
                <a:ea typeface="MyriadPro-Regular"/>
                <a:cs typeface="Arial" panose="020B0604020202020204" pitchFamily="34" charset="0"/>
              </a:rPr>
              <a:t>Worauf bist du im Moment neugierig? Wie könntest du deine Neugierde stillen?</a:t>
            </a:r>
            <a:r>
              <a:rPr lang="de-DE" sz="1600" b="1" dirty="0">
                <a:latin typeface="Calibri" panose="020F0502020204030204" pitchFamily="34" charset="0"/>
                <a:ea typeface="MyriadPro-Regular"/>
                <a:cs typeface="Arial" panose="020B0604020202020204" pitchFamily="34" charset="0"/>
              </a:rPr>
              <a:t> </a:t>
            </a:r>
          </a:p>
          <a:p>
            <a:pPr marL="0" indent="0" algn="just">
              <a:lnSpc>
                <a:spcPct val="130000"/>
              </a:lnSpc>
              <a:buNone/>
            </a:pPr>
            <a:r>
              <a:rPr lang="de-DE" sz="16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Freiheit:</a:t>
            </a:r>
          </a:p>
          <a:p>
            <a:pPr lvl="1" algn="just">
              <a:lnSpc>
                <a:spcPct val="130000"/>
              </a:lnSpc>
            </a:pPr>
            <a:r>
              <a:rPr lang="de-DE" sz="1600" i="1" dirty="0">
                <a:latin typeface="Calibri" panose="020F0502020204030204" pitchFamily="34" charset="0"/>
                <a:ea typeface="MyriadPro-Regular"/>
                <a:cs typeface="Arial" panose="020B0604020202020204" pitchFamily="34" charset="0"/>
              </a:rPr>
              <a:t>In welchen Bereichen fühlst du dich frei?</a:t>
            </a:r>
          </a:p>
          <a:p>
            <a:pPr lvl="1" algn="just">
              <a:lnSpc>
                <a:spcPct val="130000"/>
              </a:lnSpc>
            </a:pPr>
            <a:r>
              <a:rPr lang="de-DE" sz="1600" i="1" dirty="0">
                <a:latin typeface="Calibri" panose="020F0502020204030204" pitchFamily="34" charset="0"/>
                <a:ea typeface="MyriadPro-Regular"/>
                <a:cs typeface="Arial" panose="020B0604020202020204" pitchFamily="34" charset="0"/>
              </a:rPr>
              <a:t>In welchen Bereichen bestimmt jemand anderer über dich?</a:t>
            </a:r>
          </a:p>
          <a:p>
            <a:pPr lvl="1" algn="just">
              <a:lnSpc>
                <a:spcPct val="130000"/>
              </a:lnSpc>
            </a:pPr>
            <a:r>
              <a:rPr lang="de-DE" sz="1600" i="1" dirty="0">
                <a:latin typeface="Calibri" panose="020F0502020204030204" pitchFamily="34" charset="0"/>
                <a:ea typeface="MyriadPro-Regular"/>
                <a:cs typeface="Arial" panose="020B0604020202020204" pitchFamily="34" charset="0"/>
              </a:rPr>
              <a:t>Für wen hast du Verantwortung?</a:t>
            </a:r>
          </a:p>
          <a:p>
            <a:pPr lvl="1" algn="just">
              <a:lnSpc>
                <a:spcPct val="130000"/>
              </a:lnSpc>
            </a:pPr>
            <a:r>
              <a:rPr lang="de-DE" sz="1600" i="1" dirty="0">
                <a:latin typeface="Calibri" panose="020F0502020204030204" pitchFamily="34" charset="0"/>
                <a:ea typeface="MyriadPro-Regular"/>
                <a:cs typeface="Arial" panose="020B0604020202020204" pitchFamily="34" charset="0"/>
              </a:rPr>
              <a:t>Für wen fühlst du dich verantwortlich?</a:t>
            </a:r>
            <a:endParaRPr lang="de-DE" sz="1600" b="1" dirty="0">
              <a:latin typeface="Calibri" panose="020F0502020204030204" pitchFamily="34" charset="0"/>
              <a:ea typeface="MyriadPro-Regular"/>
              <a:cs typeface="Arial" panose="020B0604020202020204" pitchFamily="34" charset="0"/>
            </a:endParaRPr>
          </a:p>
          <a:p>
            <a:pPr marL="0" indent="0" algn="just">
              <a:lnSpc>
                <a:spcPct val="130000"/>
              </a:lnSpc>
              <a:buNone/>
            </a:pPr>
            <a:r>
              <a:rPr lang="de-DE" sz="16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Macht/Einfluss:</a:t>
            </a:r>
          </a:p>
          <a:p>
            <a:pPr lvl="1" algn="just">
              <a:lnSpc>
                <a:spcPct val="130000"/>
              </a:lnSpc>
            </a:pPr>
            <a:r>
              <a:rPr lang="de-DE" sz="1600" i="1" dirty="0">
                <a:latin typeface="Calibri" panose="020F0502020204030204" pitchFamily="34" charset="0"/>
                <a:ea typeface="MyriadPro-Regular"/>
                <a:cs typeface="Arial" panose="020B0604020202020204" pitchFamily="34" charset="0"/>
              </a:rPr>
              <a:t>Fühlst du dich derzeit eher mächtig oder ohnmächtig?</a:t>
            </a:r>
          </a:p>
          <a:p>
            <a:pPr lvl="1" algn="just">
              <a:lnSpc>
                <a:spcPct val="130000"/>
              </a:lnSpc>
            </a:pPr>
            <a:r>
              <a:rPr lang="de-DE" sz="1600" i="1" dirty="0">
                <a:latin typeface="Calibri" panose="020F0502020204030204" pitchFamily="34" charset="0"/>
                <a:ea typeface="MyriadPro-Regular"/>
                <a:cs typeface="Arial" panose="020B0604020202020204" pitchFamily="34" charset="0"/>
              </a:rPr>
              <a:t>Auf welche Bereiche der Situation hast du Einfluss?</a:t>
            </a:r>
          </a:p>
          <a:p>
            <a:pPr lvl="1" algn="just">
              <a:lnSpc>
                <a:spcPct val="130000"/>
              </a:lnSpc>
            </a:pPr>
            <a:r>
              <a:rPr lang="de-DE" sz="1600" i="1" dirty="0">
                <a:latin typeface="Calibri" panose="020F0502020204030204" pitchFamily="34" charset="0"/>
                <a:ea typeface="MyriadPro-Regular"/>
                <a:cs typeface="Arial" panose="020B0604020202020204" pitchFamily="34" charset="0"/>
              </a:rPr>
              <a:t>Auf welche Bereiche der Situation hast du keinen Einfluss?</a:t>
            </a:r>
          </a:p>
          <a:p>
            <a:pPr lvl="1" algn="just">
              <a:lnSpc>
                <a:spcPct val="130000"/>
              </a:lnSpc>
            </a:pPr>
            <a:endParaRPr lang="de-DE" sz="1600" dirty="0"/>
          </a:p>
        </p:txBody>
      </p:sp>
      <p:pic>
        <p:nvPicPr>
          <p:cNvPr id="5" name="Γραφικό 4" descr="Ίχνη παπουτσιών περίγραμμα">
            <a:extLst>
              <a:ext uri="{FF2B5EF4-FFF2-40B4-BE49-F238E27FC236}">
                <a16:creationId xmlns:a16="http://schemas.microsoft.com/office/drawing/2014/main" id="{BE6EFDAA-22ED-4705-B211-377C66560BCB}"/>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549570">
            <a:off x="-46891" y="654996"/>
            <a:ext cx="914400" cy="914400"/>
          </a:xfrm>
          <a:prstGeom prst="rect">
            <a:avLst/>
          </a:prstGeom>
        </p:spPr>
      </p:pic>
    </p:spTree>
    <p:extLst>
      <p:ext uri="{BB962C8B-B14F-4D97-AF65-F5344CB8AC3E}">
        <p14:creationId xmlns:p14="http://schemas.microsoft.com/office/powerpoint/2010/main" val="571776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4156" descr="Aquarell, Pinselstrich, Farbe, Abstrakt, Textur, Bürste">
            <a:extLst>
              <a:ext uri="{FF2B5EF4-FFF2-40B4-BE49-F238E27FC236}">
                <a16:creationId xmlns:a16="http://schemas.microsoft.com/office/drawing/2014/main" id="{5AAE6394-C706-48EC-A7A7-1F58E9AC042C}"/>
              </a:ext>
            </a:extLst>
          </p:cNvPr>
          <p:cNvPicPr>
            <a:picLocks noChangeAspect="1"/>
          </p:cNvPicPr>
          <p:nvPr/>
        </p:nvPicPr>
        <p:blipFill rotWithShape="1">
          <a:blip r:embed="rId2" cstate="hqprint">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1" y="2951381"/>
            <a:ext cx="1372677" cy="655354"/>
          </a:xfrm>
          <a:prstGeom prst="rect">
            <a:avLst/>
          </a:prstGeom>
          <a:noFill/>
          <a:ln>
            <a:noFill/>
          </a:ln>
          <a:extLst>
            <a:ext uri="{53640926-AAD7-44D8-BBD7-CCE9431645EC}">
              <a14:shadowObscured xmlns:a14="http://schemas.microsoft.com/office/drawing/2010/main"/>
            </a:ext>
          </a:extLst>
        </p:spPr>
      </p:pic>
      <p:pic>
        <p:nvPicPr>
          <p:cNvPr id="11" name="Grafik 4113" descr="Aquarell, Pinselstrich, Farbe, Abstrakt, Textur, Bürste">
            <a:extLst>
              <a:ext uri="{FF2B5EF4-FFF2-40B4-BE49-F238E27FC236}">
                <a16:creationId xmlns:a16="http://schemas.microsoft.com/office/drawing/2014/main" id="{0017B9C3-FB60-431D-93E3-70334A435504}"/>
              </a:ext>
            </a:extLst>
          </p:cNvPr>
          <p:cNvPicPr>
            <a:picLocks noChangeAspect="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3771" y="4287709"/>
            <a:ext cx="2465109" cy="530686"/>
          </a:xfrm>
          <a:prstGeom prst="rect">
            <a:avLst/>
          </a:prstGeom>
          <a:noFill/>
          <a:ln>
            <a:noFill/>
          </a:ln>
          <a:extLst>
            <a:ext uri="{53640926-AAD7-44D8-BBD7-CCE9431645EC}">
              <a14:shadowObscured xmlns:a14="http://schemas.microsoft.com/office/drawing/2010/main"/>
            </a:ext>
          </a:extLst>
        </p:spPr>
      </p:pic>
      <p:sp>
        <p:nvSpPr>
          <p:cNvPr id="3" name="Θέση περιεχομένου 2">
            <a:extLst>
              <a:ext uri="{FF2B5EF4-FFF2-40B4-BE49-F238E27FC236}">
                <a16:creationId xmlns:a16="http://schemas.microsoft.com/office/drawing/2014/main" id="{77C891F0-EEA4-4588-84F0-AD058E6945FB}"/>
              </a:ext>
            </a:extLst>
          </p:cNvPr>
          <p:cNvSpPr>
            <a:spLocks noGrp="1"/>
          </p:cNvSpPr>
          <p:nvPr>
            <p:ph sz="half" idx="1"/>
          </p:nvPr>
        </p:nvSpPr>
        <p:spPr>
          <a:xfrm>
            <a:off x="108156" y="1693016"/>
            <a:ext cx="5348748" cy="4963423"/>
          </a:xfrm>
        </p:spPr>
        <p:txBody>
          <a:bodyPr>
            <a:normAutofit fontScale="77500" lnSpcReduction="20000"/>
          </a:bodyPr>
          <a:lstStyle/>
          <a:p>
            <a:pPr marL="0" indent="0" algn="just">
              <a:lnSpc>
                <a:spcPct val="130000"/>
              </a:lnSpc>
              <a:buNone/>
            </a:pPr>
            <a:r>
              <a:rPr lang="de-DE" sz="2100" i="1" dirty="0">
                <a:solidFill>
                  <a:schemeClr val="accent1"/>
                </a:solidFill>
                <a:latin typeface="Calibri" panose="020F0502020204030204" pitchFamily="34" charset="0"/>
                <a:ea typeface="MyriadPro-Regular"/>
                <a:cs typeface="Arial" panose="020B0604020202020204" pitchFamily="34" charset="0"/>
              </a:rPr>
              <a:t>Wie würdest du jetzt handeln? Welches deiner Bedürfnisse möchtest du in dieser Situation am dringendsten erfüllen</a:t>
            </a:r>
            <a:r>
              <a:rPr lang="de-DE" sz="2100" i="1" dirty="0">
                <a:solidFill>
                  <a:schemeClr val="accent1"/>
                </a:solidFill>
                <a:effectLst/>
                <a:latin typeface="Calibri" panose="020F0502020204030204" pitchFamily="34" charset="0"/>
                <a:ea typeface="MyriadPro-Regular"/>
                <a:cs typeface="Arial" panose="020B0604020202020204" pitchFamily="34" charset="0"/>
              </a:rPr>
              <a:t>? </a:t>
            </a:r>
          </a:p>
          <a:p>
            <a:pPr marL="0" indent="0" algn="just">
              <a:lnSpc>
                <a:spcPct val="130000"/>
              </a:lnSpc>
              <a:buNone/>
            </a:pPr>
            <a:r>
              <a:rPr lang="de-DE" sz="2100" b="1" dirty="0">
                <a:latin typeface="Calibri" panose="020F0502020204030204" pitchFamily="34" charset="0"/>
                <a:ea typeface="MyriadPro-Regular"/>
                <a:cs typeface="Arial" panose="020B0604020202020204" pitchFamily="34" charset="0"/>
              </a:rPr>
              <a:t>Entscheide dich für zwei Bedürfnisse, </a:t>
            </a:r>
            <a:r>
              <a:rPr lang="de-DE" sz="2100" dirty="0">
                <a:latin typeface="Calibri" panose="020F0502020204030204" pitchFamily="34" charset="0"/>
                <a:ea typeface="MyriadPro-Regular"/>
                <a:cs typeface="Arial" panose="020B0604020202020204" pitchFamily="34" charset="0"/>
              </a:rPr>
              <a:t>die du derzeit am wichtigsten findest und beantworte die Fragen dazu</a:t>
            </a:r>
            <a:r>
              <a:rPr lang="de-DE" sz="2100" dirty="0">
                <a:effectLst/>
                <a:latin typeface="Calibri" panose="020F0502020204030204" pitchFamily="34" charset="0"/>
                <a:ea typeface="MyriadPro-Regular"/>
                <a:cs typeface="Arial" panose="020B0604020202020204" pitchFamily="34" charset="0"/>
              </a:rPr>
              <a:t>:</a:t>
            </a:r>
          </a:p>
          <a:p>
            <a:pPr marL="0" indent="0" algn="just">
              <a:lnSpc>
                <a:spcPct val="130000"/>
              </a:lnSpc>
              <a:buNone/>
            </a:pPr>
            <a:r>
              <a:rPr lang="de-DE"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Überleben:</a:t>
            </a:r>
          </a:p>
          <a:p>
            <a:pPr lvl="1" algn="just">
              <a:lnSpc>
                <a:spcPct val="130000"/>
              </a:lnSpc>
            </a:pPr>
            <a:r>
              <a:rPr lang="de-DE" sz="2000" i="1" dirty="0">
                <a:latin typeface="Calibri" panose="020F0502020204030204" pitchFamily="34" charset="0"/>
                <a:ea typeface="MyriadPro-Regular"/>
                <a:cs typeface="Arial" panose="020B0604020202020204" pitchFamily="34" charset="0"/>
              </a:rPr>
              <a:t>Was kannst du jetzt sofort tun, damit du dich sicherer fühlen kannst?</a:t>
            </a:r>
          </a:p>
          <a:p>
            <a:pPr lvl="1" algn="just">
              <a:lnSpc>
                <a:spcPct val="130000"/>
              </a:lnSpc>
            </a:pPr>
            <a:r>
              <a:rPr lang="de-DE" sz="2000" i="1" dirty="0">
                <a:latin typeface="Calibri" panose="020F0502020204030204" pitchFamily="34" charset="0"/>
                <a:ea typeface="MyriadPro-Regular"/>
                <a:cs typeface="Arial" panose="020B0604020202020204" pitchFamily="34" charset="0"/>
              </a:rPr>
              <a:t>Wer benötigt in dieser Situation am meisten Schutz? </a:t>
            </a:r>
          </a:p>
          <a:p>
            <a:pPr marL="0" indent="0" algn="just">
              <a:lnSpc>
                <a:spcPct val="130000"/>
              </a:lnSpc>
              <a:buNone/>
            </a:pPr>
            <a:r>
              <a:rPr lang="de-DE"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Liebe und Zugehörigkeit:</a:t>
            </a:r>
          </a:p>
          <a:p>
            <a:pPr lvl="1" algn="just">
              <a:lnSpc>
                <a:spcPct val="130000"/>
              </a:lnSpc>
            </a:pPr>
            <a:r>
              <a:rPr lang="de-DE" sz="2000" i="1" dirty="0">
                <a:latin typeface="Calibri" panose="020F0502020204030204" pitchFamily="34" charset="0"/>
                <a:ea typeface="MyriadPro-Regular"/>
                <a:cs typeface="Arial" panose="020B0604020202020204" pitchFamily="34" charset="0"/>
              </a:rPr>
              <a:t>Wie kannst du das Vertrauen einer anderen Person gewinnen?</a:t>
            </a:r>
          </a:p>
          <a:p>
            <a:pPr lvl="1" algn="just">
              <a:lnSpc>
                <a:spcPct val="130000"/>
              </a:lnSpc>
            </a:pPr>
            <a:r>
              <a:rPr lang="de-DE" sz="2000" i="1" dirty="0">
                <a:latin typeface="Calibri" panose="020F0502020204030204" pitchFamily="34" charset="0"/>
                <a:ea typeface="MyriadPro-Regular"/>
                <a:cs typeface="Arial" panose="020B0604020202020204" pitchFamily="34" charset="0"/>
              </a:rPr>
              <a:t>Wem könntest du jetzt eine Freude bereiten? Wodurch</a:t>
            </a:r>
            <a:r>
              <a:rPr lang="de-DE" sz="2000" i="1" dirty="0">
                <a:effectLst/>
                <a:latin typeface="Calibri" panose="020F0502020204030204" pitchFamily="34" charset="0"/>
                <a:ea typeface="MyriadPro-Regular"/>
                <a:cs typeface="Arial" panose="020B0604020202020204" pitchFamily="34" charset="0"/>
              </a:rPr>
              <a:t>?</a:t>
            </a:r>
          </a:p>
        </p:txBody>
      </p:sp>
      <p:pic>
        <p:nvPicPr>
          <p:cNvPr id="9" name="Grafik 41" descr="Aquarell, Pinselstrich, Farbe, Abstrakt, Textur, Bürste">
            <a:extLst>
              <a:ext uri="{FF2B5EF4-FFF2-40B4-BE49-F238E27FC236}">
                <a16:creationId xmlns:a16="http://schemas.microsoft.com/office/drawing/2014/main" id="{AACFB8B7-B4BE-4889-B72B-57CF922E1517}"/>
              </a:ext>
            </a:extLst>
          </p:cNvPr>
          <p:cNvPicPr>
            <a:picLocks noChangeAspect="1"/>
          </p:cNvPicPr>
          <p:nvPr/>
        </p:nvPicPr>
        <p:blipFill rotWithShape="1">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5420331" y="4220225"/>
            <a:ext cx="2009906" cy="609600"/>
          </a:xfrm>
          <a:prstGeom prst="rect">
            <a:avLst/>
          </a:prstGeom>
          <a:noFill/>
          <a:ln>
            <a:noFill/>
          </a:ln>
          <a:extLst>
            <a:ext uri="{53640926-AAD7-44D8-BBD7-CCE9431645EC}">
              <a14:shadowObscured xmlns:a14="http://schemas.microsoft.com/office/drawing/2010/main"/>
            </a:ext>
          </a:extLst>
        </p:spPr>
      </p:pic>
      <p:pic>
        <p:nvPicPr>
          <p:cNvPr id="10" name="Εικόνα 9" descr="Εικόνα που περιέχει κομμάτι, φέτα, σνακ&#10;&#10;Περιγραφή που δημιουργήθηκε αυτόματα">
            <a:extLst>
              <a:ext uri="{FF2B5EF4-FFF2-40B4-BE49-F238E27FC236}">
                <a16:creationId xmlns:a16="http://schemas.microsoft.com/office/drawing/2014/main" id="{0BF44936-8830-4A7E-AC2C-8A600CBDC5A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96264" y="1517313"/>
            <a:ext cx="1168457" cy="676275"/>
          </a:xfrm>
          <a:prstGeom prst="rect">
            <a:avLst/>
          </a:prstGeom>
          <a:noFill/>
        </p:spPr>
      </p:pic>
      <p:pic>
        <p:nvPicPr>
          <p:cNvPr id="12" name="Grafik 48" descr="Aquarell, Pinselstrich, Farbe, Abstrakt, Textur, Bürste">
            <a:extLst>
              <a:ext uri="{FF2B5EF4-FFF2-40B4-BE49-F238E27FC236}">
                <a16:creationId xmlns:a16="http://schemas.microsoft.com/office/drawing/2014/main" id="{668250C8-3C9A-4C02-937F-8C8C69946E56}"/>
              </a:ext>
            </a:extLst>
          </p:cNvPr>
          <p:cNvPicPr>
            <a:picLocks noChangeAspect="1"/>
          </p:cNvPicPr>
          <p:nvPr/>
        </p:nvPicPr>
        <p:blipFill rotWithShape="1">
          <a:blip r:embed="rId3"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5428645" y="2574248"/>
            <a:ext cx="1863428" cy="655354"/>
          </a:xfrm>
          <a:prstGeom prst="rect">
            <a:avLst/>
          </a:prstGeom>
          <a:noFill/>
          <a:ln>
            <a:noFill/>
          </a:ln>
          <a:extLst>
            <a:ext uri="{53640926-AAD7-44D8-BBD7-CCE9431645EC}">
              <a14:shadowObscured xmlns:a14="http://schemas.microsoft.com/office/drawing/2010/main"/>
            </a:ext>
          </a:extLst>
        </p:spPr>
      </p:pic>
      <p:pic>
        <p:nvPicPr>
          <p:cNvPr id="7" name="Grafik 617" descr="Aquarell, Pinselstrich, Farbe, Abstrakt, Textur, Bürste">
            <a:extLst>
              <a:ext uri="{FF2B5EF4-FFF2-40B4-BE49-F238E27FC236}">
                <a16:creationId xmlns:a16="http://schemas.microsoft.com/office/drawing/2014/main" id="{CAE003A1-8C4B-40F4-A11B-D7C803AAEC48}"/>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a:stretch/>
        </p:blipFill>
        <p:spPr bwMode="auto">
          <a:xfrm>
            <a:off x="580103" y="722145"/>
            <a:ext cx="1550017"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de-DE" sz="3200" dirty="0"/>
              <a:t>Schritt 5: </a:t>
            </a:r>
            <a:r>
              <a:rPr lang="de-DE" sz="3200" b="0" dirty="0"/>
              <a:t>Was würdest du tun?</a:t>
            </a:r>
          </a:p>
        </p:txBody>
      </p:sp>
      <p:sp>
        <p:nvSpPr>
          <p:cNvPr id="5" name="Θέση περιεχομένου 4">
            <a:extLst>
              <a:ext uri="{FF2B5EF4-FFF2-40B4-BE49-F238E27FC236}">
                <a16:creationId xmlns:a16="http://schemas.microsoft.com/office/drawing/2014/main" id="{261A2E38-4C9C-493E-A321-6F420E609B10}"/>
              </a:ext>
            </a:extLst>
          </p:cNvPr>
          <p:cNvSpPr>
            <a:spLocks noGrp="1"/>
          </p:cNvSpPr>
          <p:nvPr>
            <p:ph sz="half" idx="2"/>
          </p:nvPr>
        </p:nvSpPr>
        <p:spPr>
          <a:xfrm>
            <a:off x="5715001" y="1602658"/>
            <a:ext cx="6368843" cy="5255341"/>
          </a:xfrm>
        </p:spPr>
        <p:txBody>
          <a:bodyPr>
            <a:normAutofit fontScale="77500" lnSpcReduction="20000"/>
          </a:bodyPr>
          <a:lstStyle/>
          <a:p>
            <a:pPr marL="0" indent="0" algn="just">
              <a:lnSpc>
                <a:spcPct val="130000"/>
              </a:lnSpc>
              <a:buNone/>
            </a:pPr>
            <a:r>
              <a:rPr lang="de-DE"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Spaß:</a:t>
            </a:r>
          </a:p>
          <a:p>
            <a:pPr lvl="1" algn="just">
              <a:lnSpc>
                <a:spcPct val="130000"/>
              </a:lnSpc>
            </a:pPr>
            <a:r>
              <a:rPr lang="de-DE" sz="2000" i="1" dirty="0">
                <a:latin typeface="Calibri" panose="020F0502020204030204" pitchFamily="34" charset="0"/>
                <a:ea typeface="MyriadPro-Regular"/>
                <a:cs typeface="Arial" panose="020B0604020202020204" pitchFamily="34" charset="0"/>
              </a:rPr>
              <a:t>Was könntest Du jetzt tun, um jemanden zum Lachen zu bringen?</a:t>
            </a:r>
          </a:p>
          <a:p>
            <a:pPr lvl="1" algn="just">
              <a:lnSpc>
                <a:spcPct val="130000"/>
              </a:lnSpc>
            </a:pPr>
            <a:r>
              <a:rPr lang="de-DE" sz="2000" i="1" dirty="0">
                <a:latin typeface="Calibri" panose="020F0502020204030204" pitchFamily="34" charset="0"/>
                <a:ea typeface="MyriadPro-Regular"/>
                <a:cs typeface="Arial" panose="020B0604020202020204" pitchFamily="34" charset="0"/>
              </a:rPr>
              <a:t>Wie würde sich das auf die Situation auswirken?</a:t>
            </a:r>
          </a:p>
          <a:p>
            <a:pPr marL="0" indent="0" algn="just">
              <a:lnSpc>
                <a:spcPct val="130000"/>
              </a:lnSpc>
              <a:buNone/>
            </a:pPr>
            <a:r>
              <a:rPr lang="de-DE"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Freiheit:</a:t>
            </a:r>
          </a:p>
          <a:p>
            <a:pPr lvl="1" algn="just">
              <a:lnSpc>
                <a:spcPct val="130000"/>
              </a:lnSpc>
            </a:pPr>
            <a:r>
              <a:rPr lang="de-DE" sz="2000" i="1" dirty="0">
                <a:latin typeface="Calibri" panose="020F0502020204030204" pitchFamily="34" charset="0"/>
                <a:ea typeface="MyriadPro-Regular"/>
                <a:cs typeface="Arial" panose="020B0604020202020204" pitchFamily="34" charset="0"/>
              </a:rPr>
              <a:t>Was könntest du jetzt im Moment entscheiden, um deine Situation zu verbessern?</a:t>
            </a:r>
          </a:p>
          <a:p>
            <a:pPr lvl="1" algn="just">
              <a:lnSpc>
                <a:spcPct val="130000"/>
              </a:lnSpc>
            </a:pPr>
            <a:r>
              <a:rPr lang="de-DE" sz="2000" i="1" dirty="0">
                <a:latin typeface="Calibri" panose="020F0502020204030204" pitchFamily="34" charset="0"/>
                <a:ea typeface="MyriadPro-Regular"/>
                <a:cs typeface="Arial" panose="020B0604020202020204" pitchFamily="34" charset="0"/>
              </a:rPr>
              <a:t>Welche Folgen hätte diese Entscheidung für dich?</a:t>
            </a:r>
          </a:p>
          <a:p>
            <a:pPr lvl="1" algn="just">
              <a:lnSpc>
                <a:spcPct val="130000"/>
              </a:lnSpc>
            </a:pPr>
            <a:r>
              <a:rPr lang="de-DE" sz="2000" i="1" dirty="0">
                <a:latin typeface="Calibri" panose="020F0502020204030204" pitchFamily="34" charset="0"/>
                <a:ea typeface="MyriadPro-Regular"/>
                <a:cs typeface="Arial" panose="020B0604020202020204" pitchFamily="34" charset="0"/>
              </a:rPr>
              <a:t>Welche Folgen hätte diese Entscheidung für andere?</a:t>
            </a:r>
          </a:p>
          <a:p>
            <a:pPr marL="0" indent="0" algn="just">
              <a:lnSpc>
                <a:spcPct val="130000"/>
              </a:lnSpc>
              <a:buNone/>
            </a:pPr>
            <a:r>
              <a:rPr lang="de-DE"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Macht/Einfluss:</a:t>
            </a:r>
          </a:p>
          <a:p>
            <a:pPr lvl="1" algn="just">
              <a:lnSpc>
                <a:spcPct val="130000"/>
              </a:lnSpc>
            </a:pPr>
            <a:r>
              <a:rPr lang="de-DE" sz="2000" i="1" dirty="0">
                <a:latin typeface="Calibri" panose="020F0502020204030204" pitchFamily="34" charset="0"/>
                <a:ea typeface="MyriadPro-Regular"/>
                <a:cs typeface="Arial" panose="020B0604020202020204" pitchFamily="34" charset="0"/>
              </a:rPr>
              <a:t>Durch welche Tat könntest du die Situation für dich und die Menschen, die dir wichtig sind, verbessern?</a:t>
            </a:r>
          </a:p>
          <a:p>
            <a:pPr lvl="1" algn="just">
              <a:lnSpc>
                <a:spcPct val="130000"/>
              </a:lnSpc>
            </a:pPr>
            <a:r>
              <a:rPr lang="de-DE" sz="2000" i="1" dirty="0">
                <a:latin typeface="Calibri" panose="020F0502020204030204" pitchFamily="34" charset="0"/>
                <a:ea typeface="MyriadPro-Regular"/>
                <a:cs typeface="Arial" panose="020B0604020202020204" pitchFamily="34" charset="0"/>
              </a:rPr>
              <a:t>Welche Fähigkeiten brauchst du dafür?</a:t>
            </a:r>
          </a:p>
          <a:p>
            <a:pPr lvl="1" algn="just">
              <a:lnSpc>
                <a:spcPct val="130000"/>
              </a:lnSpc>
            </a:pPr>
            <a:r>
              <a:rPr lang="de-DE" sz="2000" i="1" dirty="0">
                <a:latin typeface="Calibri" panose="020F0502020204030204" pitchFamily="34" charset="0"/>
                <a:ea typeface="MyriadPro-Regular"/>
                <a:cs typeface="Arial" panose="020B0604020202020204" pitchFamily="34" charset="0"/>
              </a:rPr>
              <a:t>Wen brauchst du dafür?</a:t>
            </a:r>
          </a:p>
          <a:p>
            <a:pPr lvl="1" algn="just">
              <a:lnSpc>
                <a:spcPct val="130000"/>
              </a:lnSpc>
            </a:pPr>
            <a:r>
              <a:rPr lang="de-DE" sz="2000" i="1" dirty="0">
                <a:latin typeface="Calibri" panose="020F0502020204030204" pitchFamily="34" charset="0"/>
                <a:ea typeface="MyriadPro-Regular"/>
                <a:cs typeface="Arial" panose="020B0604020202020204" pitchFamily="34" charset="0"/>
              </a:rPr>
              <a:t>Wem würde diese Tat nutzen, wem schaden?</a:t>
            </a:r>
          </a:p>
        </p:txBody>
      </p:sp>
      <p:pic>
        <p:nvPicPr>
          <p:cNvPr id="6" name="Γραφικό 5" descr="Ίχνη παπουτσιών περίγραμμα">
            <a:extLst>
              <a:ext uri="{FF2B5EF4-FFF2-40B4-BE49-F238E27FC236}">
                <a16:creationId xmlns:a16="http://schemas.microsoft.com/office/drawing/2014/main" id="{65E85FBC-20BF-42D8-9E72-986C82B978AB}"/>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549570">
            <a:off x="-46891" y="654996"/>
            <a:ext cx="914400" cy="914400"/>
          </a:xfrm>
          <a:prstGeom prst="rect">
            <a:avLst/>
          </a:prstGeom>
        </p:spPr>
      </p:pic>
    </p:spTree>
    <p:extLst>
      <p:ext uri="{BB962C8B-B14F-4D97-AF65-F5344CB8AC3E}">
        <p14:creationId xmlns:p14="http://schemas.microsoft.com/office/powerpoint/2010/main" val="23593987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fik 617" descr="Aquarell, Pinselstrich, Farbe, Abstrakt, Textur, Bürste">
            <a:extLst>
              <a:ext uri="{FF2B5EF4-FFF2-40B4-BE49-F238E27FC236}">
                <a16:creationId xmlns:a16="http://schemas.microsoft.com/office/drawing/2014/main" id="{DA69530D-6060-4A6C-BE85-DCC8F0FC5949}"/>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bwMode="auto">
          <a:xfrm>
            <a:off x="580103" y="722145"/>
            <a:ext cx="1550017"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de-DE" sz="3200" dirty="0"/>
              <a:t>Schritt 6: </a:t>
            </a:r>
            <a:r>
              <a:rPr lang="de-DE" sz="3200" b="0" dirty="0"/>
              <a:t>Zwischenstopp!</a:t>
            </a:r>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idx="1"/>
          </p:nvPr>
        </p:nvSpPr>
        <p:spPr>
          <a:noFill/>
        </p:spPr>
        <p:txBody>
          <a:bodyPr>
            <a:normAutofit/>
          </a:bodyPr>
          <a:lstStyle/>
          <a:p>
            <a:pPr marL="0" indent="0" algn="just">
              <a:lnSpc>
                <a:spcPct val="130000"/>
              </a:lnSpc>
              <a:buNone/>
              <a:tabLst>
                <a:tab pos="1620520" algn="l"/>
                <a:tab pos="3421380" algn="l"/>
              </a:tabLst>
            </a:pPr>
            <a:r>
              <a:rPr lang="de-DE" sz="1800" b="1" i="1" dirty="0">
                <a:latin typeface="Calibri" panose="020F0502020204030204" pitchFamily="34" charset="0"/>
                <a:ea typeface="MyriadPro-Regular"/>
                <a:cs typeface="Arial" panose="020B0604020202020204" pitchFamily="34" charset="0"/>
              </a:rPr>
              <a:t>Wow, ganz schön bewegte Zeiten waren das damals, oder?</a:t>
            </a:r>
          </a:p>
          <a:p>
            <a:pPr algn="just">
              <a:lnSpc>
                <a:spcPct val="130000"/>
              </a:lnSpc>
              <a:tabLst>
                <a:tab pos="1620520" algn="l"/>
                <a:tab pos="3421380" algn="l"/>
              </a:tabLst>
            </a:pPr>
            <a:r>
              <a:rPr lang="de-DE" sz="1800" dirty="0">
                <a:latin typeface="Calibri" panose="020F0502020204030204" pitchFamily="34" charset="0"/>
                <a:ea typeface="MyriadPro-Regular"/>
                <a:cs typeface="Arial" panose="020B0604020202020204" pitchFamily="34" charset="0"/>
              </a:rPr>
              <a:t>Wenn du wissen willst, wie die Person, in die du dich jetzt hineinversetzt hast, damals tatsächlich gehandelt hat</a:t>
            </a:r>
            <a:r>
              <a:rPr lang="de-DE" sz="1800" b="1" dirty="0">
                <a:latin typeface="Calibri" panose="020F0502020204030204" pitchFamily="34" charset="0"/>
                <a:ea typeface="MyriadPro-Regular"/>
                <a:cs typeface="Arial" panose="020B0604020202020204" pitchFamily="34" charset="0"/>
              </a:rPr>
              <a:t>, lies hier im entsprechenden Kasten weiter</a:t>
            </a:r>
            <a:r>
              <a:rPr lang="de-DE" sz="1800" dirty="0">
                <a:latin typeface="Calibri" panose="020F0502020204030204" pitchFamily="34" charset="0"/>
                <a:ea typeface="MyriadPro-Regular"/>
                <a:cs typeface="Arial" panose="020B0604020202020204" pitchFamily="34" charset="0"/>
              </a:rPr>
              <a:t>:</a:t>
            </a:r>
          </a:p>
          <a:p>
            <a:pPr algn="just">
              <a:lnSpc>
                <a:spcPct val="130000"/>
              </a:lnSpc>
              <a:tabLst>
                <a:tab pos="1620520" algn="l"/>
                <a:tab pos="3421380" algn="l"/>
              </a:tabLst>
            </a:pPr>
            <a:r>
              <a:rPr lang="de-DE" sz="1800" b="1" dirty="0">
                <a:latin typeface="Calibri" panose="020F0502020204030204" pitchFamily="34" charset="0"/>
                <a:ea typeface="MyriadPro-Regular"/>
                <a:cs typeface="Arial" panose="020B0604020202020204" pitchFamily="34" charset="0"/>
              </a:rPr>
              <a:t>Aber Achtung! </a:t>
            </a:r>
            <a:r>
              <a:rPr lang="de-DE" sz="1800" dirty="0">
                <a:latin typeface="Calibri" panose="020F0502020204030204" pitchFamily="34" charset="0"/>
                <a:ea typeface="MyriadPro-Regular"/>
                <a:cs typeface="Arial" panose="020B0604020202020204" pitchFamily="34" charset="0"/>
              </a:rPr>
              <a:t>Lies nur diese eine Box, sonst geht für dich die Spannung bei den anderen Personen verloren!</a:t>
            </a:r>
          </a:p>
        </p:txBody>
      </p:sp>
      <p:pic>
        <p:nvPicPr>
          <p:cNvPr id="38" name="Grafik 118" descr="Εικόνα που περιέχει κείμενο&#10;&#10;Περιγραφή που δημιουργήθηκε αυτόματα">
            <a:extLst>
              <a:ext uri="{FF2B5EF4-FFF2-40B4-BE49-F238E27FC236}">
                <a16:creationId xmlns:a16="http://schemas.microsoft.com/office/drawing/2014/main" id="{F1B67337-C5DC-4263-8F74-2A56D455C2C9}"/>
              </a:ext>
            </a:extLst>
          </p:cNvPr>
          <p:cNvPicPr>
            <a:picLocks noChangeAspect="1"/>
          </p:cNvPicPr>
          <p:nvPr/>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a:stretch/>
        </p:blipFill>
        <p:spPr bwMode="auto">
          <a:xfrm>
            <a:off x="6121041" y="4882339"/>
            <a:ext cx="2979420" cy="1057275"/>
          </a:xfrm>
          <a:prstGeom prst="rect">
            <a:avLst/>
          </a:prstGeom>
          <a:noFill/>
          <a:ln>
            <a:noFill/>
          </a:ln>
          <a:extLst>
            <a:ext uri="{53640926-AAD7-44D8-BBD7-CCE9431645EC}">
              <a14:shadowObscured xmlns:a14="http://schemas.microsoft.com/office/drawing/2010/main"/>
            </a:ext>
          </a:extLst>
        </p:spPr>
      </p:pic>
      <p:pic>
        <p:nvPicPr>
          <p:cNvPr id="37" name="Grafik 2" descr="Εικόνα που περιέχει κείμενο&#10;&#10;Περιγραφή που δημιουργήθηκε αυτόματα">
            <a:extLst>
              <a:ext uri="{FF2B5EF4-FFF2-40B4-BE49-F238E27FC236}">
                <a16:creationId xmlns:a16="http://schemas.microsoft.com/office/drawing/2014/main" id="{5EF343D0-68AB-45F0-B9D3-35691D9C4237}"/>
              </a:ext>
            </a:extLst>
          </p:cNvPr>
          <p:cNvPicPr>
            <a:picLocks noChangeAspect="1"/>
          </p:cNvPicPr>
          <p:nvPr/>
        </p:nvPicPr>
        <p:blipFill rotWithShape="1">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891254" y="4896436"/>
            <a:ext cx="3651250" cy="1139825"/>
          </a:xfrm>
          <a:prstGeom prst="rect">
            <a:avLst/>
          </a:prstGeom>
          <a:noFill/>
          <a:ln>
            <a:noFill/>
          </a:ln>
          <a:extLst>
            <a:ext uri="{53640926-AAD7-44D8-BBD7-CCE9431645EC}">
              <a14:shadowObscured xmlns:a14="http://schemas.microsoft.com/office/drawing/2010/main"/>
            </a:ext>
          </a:extLst>
        </p:spPr>
      </p:pic>
      <p:pic>
        <p:nvPicPr>
          <p:cNvPr id="34" name="Grafik 1" descr="Εικόνα που περιέχει κείμενο&#10;&#10;Περιγραφή που δημιουργήθηκε αυτόματα">
            <a:extLst>
              <a:ext uri="{FF2B5EF4-FFF2-40B4-BE49-F238E27FC236}">
                <a16:creationId xmlns:a16="http://schemas.microsoft.com/office/drawing/2014/main" id="{26A8DA5F-284A-4D5E-B25C-3160C7DF0839}"/>
              </a:ext>
            </a:extLst>
          </p:cNvPr>
          <p:cNvPicPr>
            <a:picLocks noChangeAspect="1"/>
          </p:cNvPicPr>
          <p:nvPr/>
        </p:nvPicPr>
        <p:blipFill rotWithShape="1">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6096000" y="3598039"/>
            <a:ext cx="3774013" cy="909792"/>
          </a:xfrm>
          <a:prstGeom prst="rect">
            <a:avLst/>
          </a:prstGeom>
          <a:noFill/>
          <a:ln>
            <a:noFill/>
          </a:ln>
          <a:extLst>
            <a:ext uri="{53640926-AAD7-44D8-BBD7-CCE9431645EC}">
              <a14:shadowObscured xmlns:a14="http://schemas.microsoft.com/office/drawing/2010/main"/>
            </a:ext>
          </a:extLst>
        </p:spPr>
      </p:pic>
      <p:pic>
        <p:nvPicPr>
          <p:cNvPr id="24" name="Grafik 116" descr="Εικόνα που περιέχει κείμενο&#10;&#10;Περιγραφή που δημιουργήθηκε αυτόματα">
            <a:extLst>
              <a:ext uri="{FF2B5EF4-FFF2-40B4-BE49-F238E27FC236}">
                <a16:creationId xmlns:a16="http://schemas.microsoft.com/office/drawing/2014/main" id="{42779DB0-85CF-43E1-833A-A01506ED50D8}"/>
              </a:ext>
            </a:extLst>
          </p:cNvPr>
          <p:cNvPicPr>
            <a:picLocks noChangeAspect="1"/>
          </p:cNvPicPr>
          <p:nvPr/>
        </p:nvPicPr>
        <p:blipFill rotWithShape="1">
          <a:blip r:embed="rId6" cstate="print">
            <a:duotone>
              <a:schemeClr val="accent4">
                <a:shade val="45000"/>
                <a:satMod val="135000"/>
              </a:schemeClr>
              <a:prstClr val="white"/>
            </a:duotone>
            <a:extLst>
              <a:ext uri="{28A0092B-C50C-407E-A947-70E740481C1C}">
                <a14:useLocalDpi xmlns:a14="http://schemas.microsoft.com/office/drawing/2010/main" val="0"/>
              </a:ext>
            </a:extLst>
          </a:blip>
          <a:srcRect/>
          <a:stretch/>
        </p:blipFill>
        <p:spPr bwMode="auto">
          <a:xfrm>
            <a:off x="891253" y="3570100"/>
            <a:ext cx="3176340" cy="876300"/>
          </a:xfrm>
          <a:prstGeom prst="rect">
            <a:avLst/>
          </a:prstGeom>
          <a:noFill/>
          <a:ln>
            <a:noFill/>
          </a:ln>
          <a:extLst>
            <a:ext uri="{53640926-AAD7-44D8-BBD7-CCE9431645EC}">
              <a14:shadowObscured xmlns:a14="http://schemas.microsoft.com/office/drawing/2010/main"/>
            </a:ext>
          </a:extLst>
        </p:spPr>
      </p:pic>
      <p:pic>
        <p:nvPicPr>
          <p:cNvPr id="25" name="Εικόνα 24">
            <a:extLst>
              <a:ext uri="{FF2B5EF4-FFF2-40B4-BE49-F238E27FC236}">
                <a16:creationId xmlns:a16="http://schemas.microsoft.com/office/drawing/2014/main" id="{57C8654A-E247-49B7-9FB6-174E8AE09767}"/>
              </a:ext>
            </a:extLst>
          </p:cNvPr>
          <p:cNvPicPr>
            <a:picLocks noChangeAspect="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111511" y="3606362"/>
            <a:ext cx="628650" cy="836295"/>
          </a:xfrm>
          <a:prstGeom prst="rect">
            <a:avLst/>
          </a:prstGeom>
          <a:noFill/>
        </p:spPr>
      </p:pic>
      <p:sp>
        <p:nvSpPr>
          <p:cNvPr id="16" name="TextBox 15">
            <a:extLst>
              <a:ext uri="{FF2B5EF4-FFF2-40B4-BE49-F238E27FC236}">
                <a16:creationId xmlns:a16="http://schemas.microsoft.com/office/drawing/2014/main" id="{B080C104-AE67-43FC-93DD-2D008C6F272B}"/>
              </a:ext>
            </a:extLst>
          </p:cNvPr>
          <p:cNvSpPr txBox="1"/>
          <p:nvPr/>
        </p:nvSpPr>
        <p:spPr>
          <a:xfrm>
            <a:off x="1797695" y="3564759"/>
            <a:ext cx="1768039" cy="923330"/>
          </a:xfrm>
          <a:prstGeom prst="rect">
            <a:avLst/>
          </a:prstGeom>
          <a:noFill/>
        </p:spPr>
        <p:txBody>
          <a:bodyPr wrap="square">
            <a:spAutoFit/>
          </a:bodyPr>
          <a:lstStyle/>
          <a:p>
            <a:pPr lvl="0" eaLnBrk="0" fontAlgn="base" hangingPunct="0">
              <a:spcBef>
                <a:spcPct val="0"/>
              </a:spcBef>
              <a:spcAft>
                <a:spcPct val="0"/>
              </a:spcAft>
              <a:tabLst>
                <a:tab pos="3421063" algn="l"/>
              </a:tabLst>
            </a:pPr>
            <a:r>
              <a:rPr lang="de-DE" altLang="en-US" b="1" dirty="0">
                <a:latin typeface="Calibri" panose="020F0502020204030204" pitchFamily="34" charset="0"/>
                <a:ea typeface="MyriadPro-Regular"/>
                <a:cs typeface="Arial" panose="020B0604020202020204" pitchFamily="34" charset="0"/>
              </a:rPr>
              <a:t>Kasten 1:</a:t>
            </a:r>
            <a:r>
              <a:rPr lang="de-DE" altLang="en-US" dirty="0">
                <a:latin typeface="Calibri" panose="020F0502020204030204" pitchFamily="34" charset="0"/>
                <a:ea typeface="MyriadPro-Regular"/>
                <a:cs typeface="Arial" panose="020B0604020202020204" pitchFamily="34" charset="0"/>
              </a:rPr>
              <a:t> </a:t>
            </a:r>
          </a:p>
          <a:p>
            <a:pPr lvl="0" eaLnBrk="0" fontAlgn="base" hangingPunct="0">
              <a:spcBef>
                <a:spcPct val="0"/>
              </a:spcBef>
              <a:spcAft>
                <a:spcPct val="0"/>
              </a:spcAft>
              <a:tabLst>
                <a:tab pos="3421063" algn="l"/>
              </a:tabLst>
            </a:pPr>
            <a:r>
              <a:rPr lang="de-DE" sz="1800" dirty="0">
                <a:effectLst/>
                <a:latin typeface="Calibri" panose="020F0502020204030204" pitchFamily="34" charset="0"/>
                <a:ea typeface="MyriadPro-Regular"/>
                <a:cs typeface="Arial" panose="020B0604020202020204" pitchFamily="34" charset="0"/>
              </a:rPr>
              <a:t>Adelheid Popp, </a:t>
            </a:r>
            <a:r>
              <a:rPr lang="de-DE" dirty="0">
                <a:latin typeface="Calibri" panose="020F0502020204030204" pitchFamily="34" charset="0"/>
                <a:ea typeface="MyriadPro-Regular"/>
                <a:cs typeface="Arial" panose="020B0604020202020204" pitchFamily="34" charset="0"/>
              </a:rPr>
              <a:t>Politikerin </a:t>
            </a:r>
            <a:endParaRPr lang="de-DE" altLang="en-US" sz="700" dirty="0"/>
          </a:p>
        </p:txBody>
      </p:sp>
      <p:sp>
        <p:nvSpPr>
          <p:cNvPr id="8" name="pop-up" descr="Click here for pop up information.">
            <a:extLst>
              <a:ext uri="{FF2B5EF4-FFF2-40B4-BE49-F238E27FC236}">
                <a16:creationId xmlns:a16="http://schemas.microsoft.com/office/drawing/2014/main" id="{4200EEEF-8970-4C37-A9DD-02546107369B}"/>
              </a:ext>
            </a:extLst>
          </p:cNvPr>
          <p:cNvSpPr/>
          <p:nvPr/>
        </p:nvSpPr>
        <p:spPr>
          <a:xfrm>
            <a:off x="2956881" y="3530747"/>
            <a:ext cx="749566"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rgbClr val="E12A3C"/>
                </a:solidFill>
              </a:rPr>
              <a:t>klick</a:t>
            </a:r>
          </a:p>
        </p:txBody>
      </p:sp>
      <p:sp>
        <p:nvSpPr>
          <p:cNvPr id="26" name="TextBox 25">
            <a:extLst>
              <a:ext uri="{FF2B5EF4-FFF2-40B4-BE49-F238E27FC236}">
                <a16:creationId xmlns:a16="http://schemas.microsoft.com/office/drawing/2014/main" id="{18B80EAC-2F74-45F9-BC16-410BB5BB0D30}"/>
              </a:ext>
            </a:extLst>
          </p:cNvPr>
          <p:cNvSpPr txBox="1"/>
          <p:nvPr/>
        </p:nvSpPr>
        <p:spPr>
          <a:xfrm>
            <a:off x="1111511" y="4833690"/>
            <a:ext cx="4044957" cy="812530"/>
          </a:xfrm>
          <a:prstGeom prst="rect">
            <a:avLst/>
          </a:prstGeom>
          <a:noFill/>
        </p:spPr>
        <p:txBody>
          <a:bodyPr wrap="square">
            <a:spAutoFit/>
          </a:bodyPr>
          <a:lstStyle/>
          <a:p>
            <a:pPr marL="648335">
              <a:lnSpc>
                <a:spcPct val="130000"/>
              </a:lnSpc>
              <a:tabLst>
                <a:tab pos="3421380" algn="l"/>
              </a:tabLst>
            </a:pPr>
            <a:r>
              <a:rPr lang="de-DE" b="1" dirty="0">
                <a:latin typeface="Calibri" panose="020F0502020204030204" pitchFamily="34" charset="0"/>
                <a:ea typeface="MyriadPro-Regular"/>
                <a:cs typeface="Arial" panose="020B0604020202020204" pitchFamily="34" charset="0"/>
              </a:rPr>
              <a:t>Kasten </a:t>
            </a:r>
            <a:r>
              <a:rPr lang="de-DE" sz="1800" b="1" dirty="0">
                <a:effectLst/>
                <a:latin typeface="Calibri" panose="020F0502020204030204" pitchFamily="34" charset="0"/>
                <a:ea typeface="MyriadPro-Regular"/>
                <a:cs typeface="Arial" panose="020B0604020202020204" pitchFamily="34" charset="0"/>
              </a:rPr>
              <a:t>3:</a:t>
            </a:r>
          </a:p>
          <a:p>
            <a:pPr marL="648335">
              <a:lnSpc>
                <a:spcPct val="130000"/>
              </a:lnSpc>
              <a:tabLst>
                <a:tab pos="3421380" algn="l"/>
              </a:tabLst>
            </a:pPr>
            <a:r>
              <a:rPr lang="de-DE" dirty="0">
                <a:latin typeface="Calibri" panose="020F0502020204030204" pitchFamily="34" charset="0"/>
                <a:cs typeface="Arial" panose="020B0604020202020204" pitchFamily="34" charset="0"/>
              </a:rPr>
              <a:t>Anna, Fabrikarbeiterin</a:t>
            </a:r>
          </a:p>
        </p:txBody>
      </p:sp>
      <p:sp>
        <p:nvSpPr>
          <p:cNvPr id="30" name="pop-up" descr="Click here for pop up information.">
            <a:extLst>
              <a:ext uri="{FF2B5EF4-FFF2-40B4-BE49-F238E27FC236}">
                <a16:creationId xmlns:a16="http://schemas.microsoft.com/office/drawing/2014/main" id="{95D9C337-DC21-45EE-BC79-5B3F181127DB}"/>
              </a:ext>
            </a:extLst>
          </p:cNvPr>
          <p:cNvSpPr/>
          <p:nvPr/>
        </p:nvSpPr>
        <p:spPr>
          <a:xfrm>
            <a:off x="2816169" y="4917893"/>
            <a:ext cx="749566"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rgbClr val="E12A3C"/>
                </a:solidFill>
              </a:rPr>
              <a:t>klick</a:t>
            </a:r>
          </a:p>
        </p:txBody>
      </p:sp>
      <p:pic>
        <p:nvPicPr>
          <p:cNvPr id="35" name="Bild 8">
            <a:extLst>
              <a:ext uri="{FF2B5EF4-FFF2-40B4-BE49-F238E27FC236}">
                <a16:creationId xmlns:a16="http://schemas.microsoft.com/office/drawing/2014/main" id="{0BC27E99-189B-4AF5-A9B9-B565F767E6CD}"/>
              </a:ext>
            </a:extLst>
          </p:cNvPr>
          <p:cNvPicPr>
            <a:picLocks noChangeAspect="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6208449" y="5025384"/>
            <a:ext cx="666750" cy="840740"/>
          </a:xfrm>
          <a:prstGeom prst="rect">
            <a:avLst/>
          </a:prstGeom>
          <a:noFill/>
          <a:ln>
            <a:noFill/>
          </a:ln>
        </p:spPr>
      </p:pic>
      <p:sp>
        <p:nvSpPr>
          <p:cNvPr id="36" name="Rechteck 12">
            <a:extLst>
              <a:ext uri="{FF2B5EF4-FFF2-40B4-BE49-F238E27FC236}">
                <a16:creationId xmlns:a16="http://schemas.microsoft.com/office/drawing/2014/main" id="{6CB28D8B-8B86-486F-8254-61E161966858}"/>
              </a:ext>
            </a:extLst>
          </p:cNvPr>
          <p:cNvSpPr>
            <a:spLocks noChangeArrowheads="1"/>
          </p:cNvSpPr>
          <p:nvPr/>
        </p:nvSpPr>
        <p:spPr bwMode="auto">
          <a:xfrm flipH="1">
            <a:off x="6219447" y="3592960"/>
            <a:ext cx="619125" cy="847725"/>
          </a:xfrm>
          <a:prstGeom prst="rect">
            <a:avLst/>
          </a:prstGeom>
          <a:blipFill dpi="0" rotWithShape="0">
            <a:blip r:embed="rId9"/>
            <a:srcRect/>
            <a:stretch>
              <a:fillRect/>
            </a:stretch>
          </a:blipFill>
          <a:ln w="12700">
            <a:solidFill>
              <a:srgbClr val="FFFFFF"/>
            </a:solidFill>
            <a:miter lim="800000"/>
            <a:headEnd/>
            <a:tailEnd/>
          </a:ln>
        </p:spPr>
        <p:txBody>
          <a:bodyPr rot="0" vert="horz" wrap="square" lIns="91440" tIns="45720" rIns="91440" bIns="45720" anchor="t" anchorCtr="0" upright="1">
            <a:noAutofit/>
          </a:bodyPr>
          <a:lstStyle/>
          <a:p>
            <a:endParaRPr lang="de-DE" dirty="0"/>
          </a:p>
        </p:txBody>
      </p:sp>
      <p:sp>
        <p:nvSpPr>
          <p:cNvPr id="31" name="Rechteck 6">
            <a:extLst>
              <a:ext uri="{FF2B5EF4-FFF2-40B4-BE49-F238E27FC236}">
                <a16:creationId xmlns:a16="http://schemas.microsoft.com/office/drawing/2014/main" id="{6871131B-4E22-4B16-AFB1-D70371FF4A60}"/>
              </a:ext>
            </a:extLst>
          </p:cNvPr>
          <p:cNvSpPr>
            <a:spLocks noChangeArrowheads="1"/>
          </p:cNvSpPr>
          <p:nvPr/>
        </p:nvSpPr>
        <p:spPr bwMode="auto">
          <a:xfrm>
            <a:off x="1114663" y="4978745"/>
            <a:ext cx="638175" cy="888365"/>
          </a:xfrm>
          <a:prstGeom prst="rect">
            <a:avLst/>
          </a:prstGeom>
          <a:blipFill dpi="0" rotWithShape="0">
            <a:blip r:embed="rId10"/>
            <a:srcRect/>
            <a:stretch>
              <a:fillRect/>
            </a:stretch>
          </a:blipFill>
          <a:ln w="12700">
            <a:solidFill>
              <a:srgbClr val="FFFFFF"/>
            </a:solidFill>
            <a:miter lim="800000"/>
            <a:headEnd/>
            <a:tailEnd/>
          </a:ln>
        </p:spPr>
        <p:txBody>
          <a:bodyPr rot="0" vert="horz" wrap="square" lIns="91440" tIns="45720" rIns="91440" bIns="45720" anchor="t" anchorCtr="0" upright="1">
            <a:noAutofit/>
          </a:bodyPr>
          <a:lstStyle/>
          <a:p>
            <a:endParaRPr lang="de-DE" dirty="0"/>
          </a:p>
        </p:txBody>
      </p:sp>
      <p:sp>
        <p:nvSpPr>
          <p:cNvPr id="10" name="Rectangle 4">
            <a:extLst>
              <a:ext uri="{FF2B5EF4-FFF2-40B4-BE49-F238E27FC236}">
                <a16:creationId xmlns:a16="http://schemas.microsoft.com/office/drawing/2014/main" id="{39FADBD4-6602-4102-8B8B-E2AD9094ECA6}"/>
              </a:ext>
            </a:extLst>
          </p:cNvPr>
          <p:cNvSpPr>
            <a:spLocks noChangeArrowheads="1"/>
          </p:cNvSpPr>
          <p:nvPr/>
        </p:nvSpPr>
        <p:spPr bwMode="auto">
          <a:xfrm>
            <a:off x="514350" y="96150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dirty="0"/>
          </a:p>
        </p:txBody>
      </p:sp>
      <p:sp>
        <p:nvSpPr>
          <p:cNvPr id="17" name="Rectangle 7">
            <a:extLst>
              <a:ext uri="{FF2B5EF4-FFF2-40B4-BE49-F238E27FC236}">
                <a16:creationId xmlns:a16="http://schemas.microsoft.com/office/drawing/2014/main" id="{C0FBAEAD-8645-46DE-BA0E-25941D758DCB}"/>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dirty="0"/>
          </a:p>
        </p:txBody>
      </p:sp>
      <p:sp>
        <p:nvSpPr>
          <p:cNvPr id="19" name="Rectangle 8">
            <a:extLst>
              <a:ext uri="{FF2B5EF4-FFF2-40B4-BE49-F238E27FC236}">
                <a16:creationId xmlns:a16="http://schemas.microsoft.com/office/drawing/2014/main" id="{C2BC95DB-5DB4-4E60-AFF6-BCEDE94E4CCB}"/>
              </a:ext>
            </a:extLst>
          </p:cNvPr>
          <p:cNvSpPr>
            <a:spLocks noChangeArrowheads="1"/>
          </p:cNvSpPr>
          <p:nvPr/>
        </p:nvSpPr>
        <p:spPr bwMode="auto">
          <a:xfrm>
            <a:off x="7095038" y="3585705"/>
            <a:ext cx="2038187"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de-DE" altLang="en-US" b="1" dirty="0">
                <a:latin typeface="Calibri" panose="020F0502020204030204" pitchFamily="34" charset="0"/>
                <a:cs typeface="Calibri" panose="020F0502020204030204" pitchFamily="34" charset="0"/>
              </a:rPr>
              <a:t>Kasten </a:t>
            </a:r>
            <a:r>
              <a:rPr kumimoji="0" lang="de-DE" altLang="en-US"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2:</a:t>
            </a:r>
            <a:r>
              <a:rPr kumimoji="0" lang="de-DE" altLang="en-US"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de-DE" altLang="en-US"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Ignaz Seipel, </a:t>
            </a:r>
          </a:p>
          <a:p>
            <a:pPr lvl="0" algn="just" eaLnBrk="0" fontAlgn="base" hangingPunct="0">
              <a:spcBef>
                <a:spcPct val="0"/>
              </a:spcBef>
              <a:spcAft>
                <a:spcPct val="0"/>
              </a:spcAft>
            </a:pPr>
            <a:r>
              <a:rPr lang="de-DE" altLang="en-US" dirty="0">
                <a:latin typeface="Calibri" panose="020F0502020204030204" pitchFamily="34" charset="0"/>
                <a:cs typeface="Calibri" panose="020F0502020204030204" pitchFamily="34" charset="0"/>
              </a:rPr>
              <a:t>Theologe + Politiker</a:t>
            </a:r>
            <a:endParaRPr kumimoji="0" lang="de-DE" altLang="en-US" sz="2800" b="0" i="0" u="none" strike="noStrike" cap="none" normalizeH="0" baseline="0" dirty="0">
              <a:ln>
                <a:noFill/>
              </a:ln>
              <a:solidFill>
                <a:schemeClr val="tx1"/>
              </a:solidFill>
              <a:effectLst/>
              <a:latin typeface="Arial" panose="020B0604020202020204" pitchFamily="34" charset="0"/>
            </a:endParaRPr>
          </a:p>
        </p:txBody>
      </p:sp>
      <p:sp>
        <p:nvSpPr>
          <p:cNvPr id="28" name="TextBox 27">
            <a:extLst>
              <a:ext uri="{FF2B5EF4-FFF2-40B4-BE49-F238E27FC236}">
                <a16:creationId xmlns:a16="http://schemas.microsoft.com/office/drawing/2014/main" id="{42DC43EE-FB75-4C54-AD53-594C1CDD7B2F}"/>
              </a:ext>
            </a:extLst>
          </p:cNvPr>
          <p:cNvSpPr txBox="1"/>
          <p:nvPr/>
        </p:nvSpPr>
        <p:spPr>
          <a:xfrm>
            <a:off x="6817847" y="5014308"/>
            <a:ext cx="5978897" cy="923330"/>
          </a:xfrm>
          <a:prstGeom prst="rect">
            <a:avLst/>
          </a:prstGeom>
          <a:noFill/>
        </p:spPr>
        <p:txBody>
          <a:bodyPr wrap="square">
            <a:spAutoFit/>
          </a:bodyPr>
          <a:lstStyle/>
          <a:p>
            <a:r>
              <a:rPr lang="de-DE" b="1" dirty="0">
                <a:latin typeface="Calibri" panose="020F0502020204030204" pitchFamily="34" charset="0"/>
              </a:rPr>
              <a:t>Kasten </a:t>
            </a:r>
            <a:r>
              <a:rPr lang="de-DE" sz="1800" b="1" dirty="0">
                <a:effectLst/>
                <a:latin typeface="Calibri" panose="020F0502020204030204" pitchFamily="34" charset="0"/>
              </a:rPr>
              <a:t>4:</a:t>
            </a:r>
          </a:p>
          <a:p>
            <a:r>
              <a:rPr lang="de-DE" sz="1800" dirty="0">
                <a:effectLst/>
                <a:latin typeface="Calibri" panose="020F0502020204030204" pitchFamily="34" charset="0"/>
              </a:rPr>
              <a:t>Heinrich, </a:t>
            </a:r>
          </a:p>
          <a:p>
            <a:r>
              <a:rPr lang="de-DE" dirty="0">
                <a:latin typeface="Calibri" panose="020F0502020204030204" pitchFamily="34" charset="0"/>
              </a:rPr>
              <a:t>Ziegelfabrikant</a:t>
            </a:r>
            <a:endParaRPr lang="de-DE" sz="1800" dirty="0">
              <a:effectLst/>
              <a:latin typeface="Calibri" panose="020F0502020204030204" pitchFamily="34" charset="0"/>
            </a:endParaRPr>
          </a:p>
        </p:txBody>
      </p:sp>
      <p:sp>
        <p:nvSpPr>
          <p:cNvPr id="21" name="pop-up" descr="Click here for pop up information.">
            <a:extLst>
              <a:ext uri="{FF2B5EF4-FFF2-40B4-BE49-F238E27FC236}">
                <a16:creationId xmlns:a16="http://schemas.microsoft.com/office/drawing/2014/main" id="{9017DC3A-788F-4E56-A1F1-6ADAD3F95124}"/>
              </a:ext>
            </a:extLst>
          </p:cNvPr>
          <p:cNvSpPr/>
          <p:nvPr/>
        </p:nvSpPr>
        <p:spPr>
          <a:xfrm>
            <a:off x="7853980" y="3622122"/>
            <a:ext cx="749566"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rgbClr val="E12A3C"/>
                </a:solidFill>
              </a:rPr>
              <a:t>klick</a:t>
            </a:r>
          </a:p>
        </p:txBody>
      </p:sp>
      <p:sp>
        <p:nvSpPr>
          <p:cNvPr id="33" name="pop-up" descr="Click here for pop up information.">
            <a:extLst>
              <a:ext uri="{FF2B5EF4-FFF2-40B4-BE49-F238E27FC236}">
                <a16:creationId xmlns:a16="http://schemas.microsoft.com/office/drawing/2014/main" id="{12B351BD-4AF8-4458-872C-5664BF0B8848}"/>
              </a:ext>
            </a:extLst>
          </p:cNvPr>
          <p:cNvSpPr/>
          <p:nvPr/>
        </p:nvSpPr>
        <p:spPr>
          <a:xfrm>
            <a:off x="8106698" y="4962765"/>
            <a:ext cx="749566"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rgbClr val="E12A3C"/>
                </a:solidFill>
              </a:rPr>
              <a:t>klick</a:t>
            </a:r>
          </a:p>
        </p:txBody>
      </p:sp>
      <p:sp>
        <p:nvSpPr>
          <p:cNvPr id="29" name="TextBox 28">
            <a:extLst>
              <a:ext uri="{FF2B5EF4-FFF2-40B4-BE49-F238E27FC236}">
                <a16:creationId xmlns:a16="http://schemas.microsoft.com/office/drawing/2014/main" id="{F1C15C8A-7D11-4600-A514-34321D11C1AB}"/>
              </a:ext>
            </a:extLst>
          </p:cNvPr>
          <p:cNvSpPr txBox="1"/>
          <p:nvPr/>
        </p:nvSpPr>
        <p:spPr>
          <a:xfrm>
            <a:off x="670658" y="3599626"/>
            <a:ext cx="4881047" cy="1477328"/>
          </a:xfrm>
          <a:prstGeom prst="rect">
            <a:avLst/>
          </a:prstGeom>
          <a:solidFill>
            <a:schemeClr val="bg1">
              <a:lumMod val="95000"/>
            </a:schemeClr>
          </a:solidFill>
          <a:ln>
            <a:solidFill>
              <a:srgbClr val="E12A3C"/>
            </a:solidFill>
          </a:ln>
        </p:spPr>
        <p:txBody>
          <a:bodyPr wrap="square">
            <a:spAutoFit/>
          </a:bodyPr>
          <a:lstStyle/>
          <a:p>
            <a:pPr eaLnBrk="0" fontAlgn="base" hangingPunct="0">
              <a:spcBef>
                <a:spcPct val="0"/>
              </a:spcBef>
              <a:spcAft>
                <a:spcPct val="0"/>
              </a:spcAft>
              <a:tabLst>
                <a:tab pos="3421063" algn="l"/>
              </a:tabLst>
            </a:pPr>
            <a:r>
              <a:rPr lang="de-DE" b="1" i="1" dirty="0"/>
              <a:t>Kasten 3:</a:t>
            </a:r>
            <a:r>
              <a:rPr lang="de-DE" i="1" dirty="0"/>
              <a:t> </a:t>
            </a:r>
            <a:r>
              <a:rPr lang="de-DE" dirty="0"/>
              <a:t>Anna, Fabrikarbeiterin</a:t>
            </a:r>
            <a:endParaRPr lang="de-DE" altLang="en-US" sz="700" dirty="0"/>
          </a:p>
          <a:p>
            <a:pPr lvl="0" eaLnBrk="0" fontAlgn="base" hangingPunct="0">
              <a:spcBef>
                <a:spcPct val="0"/>
              </a:spcBef>
              <a:spcAft>
                <a:spcPct val="0"/>
              </a:spcAft>
              <a:tabLst>
                <a:tab pos="3421063" algn="l"/>
              </a:tabLst>
            </a:pPr>
            <a:r>
              <a:rPr lang="de-DE" i="1" dirty="0"/>
              <a:t>Anna kann sich dazu durchringen und nimmt an der Massenkundgebung teil. Mit ihr gemeinsam fordern 20.000 Menschen das Wahlrecht für Frauen.</a:t>
            </a:r>
            <a:endParaRPr lang="de-DE" altLang="en-US" sz="2800" dirty="0">
              <a:latin typeface="Arial" panose="020B0604020202020204" pitchFamily="34" charset="0"/>
            </a:endParaRPr>
          </a:p>
        </p:txBody>
      </p:sp>
      <p:pic>
        <p:nvPicPr>
          <p:cNvPr id="27" name="Γραφικό 26" descr="Ίχνη παπουτσιών περίγραμμα">
            <a:extLst>
              <a:ext uri="{FF2B5EF4-FFF2-40B4-BE49-F238E27FC236}">
                <a16:creationId xmlns:a16="http://schemas.microsoft.com/office/drawing/2014/main" id="{2A300565-BCFD-490D-91DD-AFAB9F27EE2B}"/>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2549570">
            <a:off x="-46891" y="654996"/>
            <a:ext cx="914400" cy="914400"/>
          </a:xfrm>
          <a:prstGeom prst="rect">
            <a:avLst/>
          </a:prstGeom>
        </p:spPr>
      </p:pic>
      <p:sp>
        <p:nvSpPr>
          <p:cNvPr id="7" name="TextBox 6">
            <a:extLst>
              <a:ext uri="{FF2B5EF4-FFF2-40B4-BE49-F238E27FC236}">
                <a16:creationId xmlns:a16="http://schemas.microsoft.com/office/drawing/2014/main" id="{A7DAB2AA-B35E-49CD-84FB-2C1AED949827}"/>
              </a:ext>
            </a:extLst>
          </p:cNvPr>
          <p:cNvSpPr txBox="1"/>
          <p:nvPr/>
        </p:nvSpPr>
        <p:spPr>
          <a:xfrm>
            <a:off x="84564" y="581667"/>
            <a:ext cx="6396737" cy="2862322"/>
          </a:xfrm>
          <a:prstGeom prst="rect">
            <a:avLst/>
          </a:prstGeom>
          <a:solidFill>
            <a:schemeClr val="bg1">
              <a:lumMod val="95000"/>
            </a:schemeClr>
          </a:solidFill>
          <a:ln>
            <a:solidFill>
              <a:srgbClr val="E12A3C"/>
            </a:solidFill>
          </a:ln>
        </p:spPr>
        <p:txBody>
          <a:bodyPr wrap="square">
            <a:spAutoFit/>
          </a:bodyPr>
          <a:lstStyle/>
          <a:p>
            <a:pPr lvl="0" eaLnBrk="0" fontAlgn="base" hangingPunct="0">
              <a:spcBef>
                <a:spcPct val="0"/>
              </a:spcBef>
              <a:spcAft>
                <a:spcPct val="0"/>
              </a:spcAft>
              <a:tabLst>
                <a:tab pos="3421063" algn="l"/>
              </a:tabLst>
            </a:pPr>
            <a:r>
              <a:rPr lang="de-DE" b="1" i="1" dirty="0"/>
              <a:t>Kasten 1:</a:t>
            </a:r>
            <a:r>
              <a:rPr lang="de-DE" i="1" dirty="0"/>
              <a:t> </a:t>
            </a:r>
            <a:r>
              <a:rPr lang="de-DE" dirty="0"/>
              <a:t>Adelheid Popp, Politikerin </a:t>
            </a:r>
          </a:p>
          <a:p>
            <a:pPr lvl="0" eaLnBrk="0" fontAlgn="base" hangingPunct="0">
              <a:spcBef>
                <a:spcPct val="0"/>
              </a:spcBef>
              <a:spcAft>
                <a:spcPct val="0"/>
              </a:spcAft>
              <a:tabLst>
                <a:tab pos="3421063" algn="l"/>
              </a:tabLst>
            </a:pPr>
            <a:r>
              <a:rPr lang="de-DE" i="1" dirty="0"/>
              <a:t>Adelheid Popp tritt an diesem Tag als Festrednerin auf, neben Victor Adler, dem Begründer der Sozialdemokratischen Arbeiterpartei.</a:t>
            </a:r>
          </a:p>
          <a:p>
            <a:pPr lvl="0" eaLnBrk="0" fontAlgn="base" hangingPunct="0">
              <a:spcBef>
                <a:spcPct val="0"/>
              </a:spcBef>
              <a:spcAft>
                <a:spcPct val="0"/>
              </a:spcAft>
              <a:tabLst>
                <a:tab pos="3421063" algn="l"/>
              </a:tabLst>
            </a:pPr>
            <a:r>
              <a:rPr lang="de-DE" i="1" dirty="0"/>
              <a:t>Adelheid Popp wird 1918 in den Parteivorstand der Sozialdemokratischen Partei einberufen und zieht als erste Frau in der neuen Republik in den Nationalrat ein. Im Parlament widmet sie sich weiteren wichtigen Frauenanliegen wie z.B.: der Reform des Eherechts, der Liberalisierung des Abtreibungsparagraphen und natürlich gleichen Lohn für gleiche Arbeit!</a:t>
            </a:r>
            <a:endParaRPr lang="de-DE" dirty="0"/>
          </a:p>
        </p:txBody>
      </p:sp>
      <p:sp>
        <p:nvSpPr>
          <p:cNvPr id="32" name="TextBox 31">
            <a:extLst>
              <a:ext uri="{FF2B5EF4-FFF2-40B4-BE49-F238E27FC236}">
                <a16:creationId xmlns:a16="http://schemas.microsoft.com/office/drawing/2014/main" id="{E4BAB97B-775D-4EF3-817A-6C8C081BA829}"/>
              </a:ext>
            </a:extLst>
          </p:cNvPr>
          <p:cNvSpPr txBox="1"/>
          <p:nvPr/>
        </p:nvSpPr>
        <p:spPr>
          <a:xfrm>
            <a:off x="6394865" y="2100860"/>
            <a:ext cx="5411192" cy="2862322"/>
          </a:xfrm>
          <a:prstGeom prst="rect">
            <a:avLst/>
          </a:prstGeom>
          <a:solidFill>
            <a:schemeClr val="bg1">
              <a:lumMod val="95000"/>
            </a:schemeClr>
          </a:solidFill>
          <a:ln>
            <a:solidFill>
              <a:srgbClr val="E12A3C"/>
            </a:solidFill>
          </a:ln>
        </p:spPr>
        <p:txBody>
          <a:bodyPr wrap="square">
            <a:spAutoFit/>
          </a:bodyPr>
          <a:lstStyle/>
          <a:p>
            <a:r>
              <a:rPr lang="de-DE" b="1" dirty="0">
                <a:latin typeface="Calibri" panose="020F0502020204030204" pitchFamily="34" charset="0"/>
              </a:rPr>
              <a:t>Box 4: </a:t>
            </a:r>
            <a:r>
              <a:rPr lang="de-DE" dirty="0">
                <a:latin typeface="Calibri" panose="020F0502020204030204" pitchFamily="34" charset="0"/>
              </a:rPr>
              <a:t>Heinrich, Ziegelfabrikant</a:t>
            </a:r>
          </a:p>
          <a:p>
            <a:r>
              <a:rPr lang="de-DE" altLang="en-US" i="1" dirty="0">
                <a:latin typeface="Calibri" panose="020F0502020204030204" pitchFamily="34" charset="0"/>
                <a:ea typeface="MyriadPro-Regular"/>
                <a:cs typeface="Arial" panose="020B0604020202020204" pitchFamily="34" charset="0"/>
              </a:rPr>
              <a:t>Heinrich stürzt hinunter zur Tür. Doch als er dort ankommt, ist seine Frau schon weg und schließt sich den Demonstranten an. Heinrichs Frau Marie bekommt in ihrer Haltung Aufwind und bietet ihrem Mann verstärkt Paroli. Sie engagiert sich nun auch verstärkt in Frauenorganisationen, bei welchen sie Versammlungen organisiert oder Broschüren und Zeitungsartikel verfasst, um politische Aufklärungsarbeit für Frauen zu leisten.</a:t>
            </a:r>
            <a:endParaRPr lang="de-DE" altLang="en-US" sz="2800" dirty="0">
              <a:latin typeface="Arial" panose="020B0604020202020204" pitchFamily="34" charset="0"/>
            </a:endParaRPr>
          </a:p>
        </p:txBody>
      </p:sp>
      <p:sp>
        <p:nvSpPr>
          <p:cNvPr id="20" name="TextBox 19">
            <a:extLst>
              <a:ext uri="{FF2B5EF4-FFF2-40B4-BE49-F238E27FC236}">
                <a16:creationId xmlns:a16="http://schemas.microsoft.com/office/drawing/2014/main" id="{D33CBD10-9687-48EF-A983-9D570E5757BD}"/>
              </a:ext>
            </a:extLst>
          </p:cNvPr>
          <p:cNvSpPr txBox="1"/>
          <p:nvPr/>
        </p:nvSpPr>
        <p:spPr>
          <a:xfrm>
            <a:off x="6610350" y="197505"/>
            <a:ext cx="5411192" cy="3416320"/>
          </a:xfrm>
          <a:prstGeom prst="rect">
            <a:avLst/>
          </a:prstGeom>
          <a:solidFill>
            <a:schemeClr val="bg1">
              <a:lumMod val="95000"/>
            </a:schemeClr>
          </a:solidFill>
          <a:ln>
            <a:solidFill>
              <a:srgbClr val="E12A3C"/>
            </a:solidFill>
          </a:ln>
        </p:spPr>
        <p:txBody>
          <a:bodyPr wrap="square">
            <a:spAutoFit/>
          </a:bodyPr>
          <a:lstStyle/>
          <a:p>
            <a:pPr lvl="0" eaLnBrk="0" fontAlgn="base" hangingPunct="0">
              <a:spcBef>
                <a:spcPct val="0"/>
              </a:spcBef>
              <a:spcAft>
                <a:spcPct val="0"/>
              </a:spcAft>
              <a:tabLst>
                <a:tab pos="3421063" algn="l"/>
              </a:tabLst>
            </a:pPr>
            <a:r>
              <a:rPr lang="de-DE" b="1" i="1" dirty="0"/>
              <a:t>Kasten 2:</a:t>
            </a:r>
            <a:r>
              <a:rPr lang="de-DE" i="1" dirty="0"/>
              <a:t> </a:t>
            </a:r>
            <a:r>
              <a:rPr lang="de-DE" dirty="0"/>
              <a:t>Ignaz Seipel, Theologe + Politiker </a:t>
            </a:r>
          </a:p>
          <a:p>
            <a:pPr lvl="0" eaLnBrk="0" fontAlgn="base" hangingPunct="0">
              <a:spcBef>
                <a:spcPct val="0"/>
              </a:spcBef>
              <a:spcAft>
                <a:spcPct val="0"/>
              </a:spcAft>
              <a:tabLst>
                <a:tab pos="3421063" algn="l"/>
              </a:tabLst>
            </a:pPr>
            <a:r>
              <a:rPr lang="de-DE" altLang="en-US" i="1" dirty="0" err="1">
                <a:latin typeface="Calibri" panose="020F0502020204030204" pitchFamily="34" charset="0"/>
                <a:ea typeface="MyriadPro-Regular"/>
                <a:cs typeface="Arial" panose="020B0604020202020204" pitchFamily="34" charset="0"/>
              </a:rPr>
              <a:t>IIgnaz</a:t>
            </a:r>
            <a:r>
              <a:rPr lang="de-DE" altLang="en-US" i="1" dirty="0">
                <a:latin typeface="Calibri" panose="020F0502020204030204" pitchFamily="34" charset="0"/>
                <a:ea typeface="MyriadPro-Regular"/>
                <a:cs typeface="Arial" panose="020B0604020202020204" pitchFamily="34" charset="0"/>
              </a:rPr>
              <a:t> Seipel verfasst eine Rede, in der er sich vehement gegen das Frauenwahlrecht ausspricht. Der Großkundgebung bleibt er aus tiefster Überzeugung fern.</a:t>
            </a:r>
          </a:p>
          <a:p>
            <a:pPr lvl="0" eaLnBrk="0" fontAlgn="base" hangingPunct="0">
              <a:spcBef>
                <a:spcPct val="0"/>
              </a:spcBef>
              <a:spcAft>
                <a:spcPct val="0"/>
              </a:spcAft>
              <a:tabLst>
                <a:tab pos="3421063" algn="l"/>
              </a:tabLst>
            </a:pPr>
            <a:r>
              <a:rPr lang="de-DE" altLang="en-US" i="1" dirty="0">
                <a:latin typeface="Calibri" panose="020F0502020204030204" pitchFamily="34" charset="0"/>
                <a:ea typeface="MyriadPro-Regular"/>
                <a:cs typeface="Arial" panose="020B0604020202020204" pitchFamily="34" charset="0"/>
              </a:rPr>
              <a:t>Nach dem Zerfall der Monarchie wird Ignaz Seipel von 1921 bis 1930 Parteiobmann der </a:t>
            </a:r>
            <a:r>
              <a:rPr lang="de-DE" altLang="en-US" i="1" dirty="0" err="1">
                <a:latin typeface="Calibri" panose="020F0502020204030204" pitchFamily="34" charset="0"/>
                <a:ea typeface="MyriadPro-Regular"/>
                <a:cs typeface="Arial" panose="020B0604020202020204" pitchFamily="34" charset="0"/>
              </a:rPr>
              <a:t>Christlichsozialen</a:t>
            </a:r>
            <a:r>
              <a:rPr lang="de-DE" altLang="en-US" i="1" dirty="0">
                <a:latin typeface="Calibri" panose="020F0502020204030204" pitchFamily="34" charset="0"/>
                <a:ea typeface="MyriadPro-Regular"/>
                <a:cs typeface="Arial" panose="020B0604020202020204" pitchFamily="34" charset="0"/>
              </a:rPr>
              <a:t> Partei. Er amtiert zweimal als Bundeskanzler. Vor allem in seiner zweiten Amtszeit bekämpft er die Sozialdemokratische Arbeiterpartei sowie den Austromarxismus und unterstützt die Militarisierung von paramilitärischen Truppen wie der Heimwehr.</a:t>
            </a:r>
          </a:p>
        </p:txBody>
      </p:sp>
    </p:spTree>
    <p:extLst>
      <p:ext uri="{BB962C8B-B14F-4D97-AF65-F5344CB8AC3E}">
        <p14:creationId xmlns:p14="http://schemas.microsoft.com/office/powerpoint/2010/main" val="38711369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21"/>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0" restart="whenNotActive" fill="hold" evtFilter="cancelBubble" nodeType="interactiveSeq">
                <p:stCondLst>
                  <p:cond evt="onClick" delay="0">
                    <p:tgtEl>
                      <p:spTgt spid="30"/>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9" restart="whenNotActive" fill="hold" evtFilter="cancelBubble" nodeType="interactiveSeq">
                <p:stCondLst>
                  <p:cond evt="onClick" delay="0">
                    <p:tgtEl>
                      <p:spTgt spid="33"/>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1" nodeType="clickEffect">
                                  <p:stCondLst>
                                    <p:cond delay="0"/>
                                  </p:stCondLst>
                                  <p:childTnLst>
                                    <p:set>
                                      <p:cBhvr>
                                        <p:cTn id="37"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29" grpId="0" animBg="1"/>
      <p:bldP spid="29" grpId="1" animBg="1"/>
      <p:bldP spid="7" grpId="0" animBg="1"/>
      <p:bldP spid="7" grpId="1" animBg="1"/>
      <p:bldP spid="32" grpId="0" animBg="1"/>
      <p:bldP spid="32" grpId="1" animBg="1"/>
      <p:bldP spid="20" grpId="0" animBg="1"/>
      <p:bldP spid="20"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617" descr="Aquarell, Pinselstrich, Farbe, Abstrakt, Textur, Bürste">
            <a:extLst>
              <a:ext uri="{FF2B5EF4-FFF2-40B4-BE49-F238E27FC236}">
                <a16:creationId xmlns:a16="http://schemas.microsoft.com/office/drawing/2014/main" id="{281B969E-061B-4114-B6B8-6FE0AD915A61}"/>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bwMode="auto">
          <a:xfrm>
            <a:off x="580103" y="722145"/>
            <a:ext cx="1657771"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de-DE" sz="3200" dirty="0"/>
              <a:t>Schritt 7: </a:t>
            </a:r>
            <a:r>
              <a:rPr lang="de-DE" sz="3200" b="0" dirty="0"/>
              <a:t>Jetzt hast du die Wahl</a:t>
            </a:r>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idx="1"/>
          </p:nvPr>
        </p:nvSpPr>
        <p:spPr/>
        <p:txBody>
          <a:bodyPr>
            <a:normAutofit/>
          </a:bodyPr>
          <a:lstStyle/>
          <a:p>
            <a:pPr algn="just">
              <a:lnSpc>
                <a:spcPct val="130000"/>
              </a:lnSpc>
            </a:pPr>
            <a:r>
              <a:rPr lang="de-DE" sz="1800" dirty="0" err="1">
                <a:latin typeface="Calibri" panose="020F0502020204030204" pitchFamily="34" charset="0"/>
                <a:ea typeface="MyriadPro-Regular"/>
                <a:cs typeface="Arial" panose="020B0604020202020204" pitchFamily="34" charset="0"/>
              </a:rPr>
              <a:t>Fandest</a:t>
            </a:r>
            <a:r>
              <a:rPr lang="de-DE" sz="1800" dirty="0">
                <a:latin typeface="Calibri" panose="020F0502020204030204" pitchFamily="34" charset="0"/>
                <a:ea typeface="MyriadPro-Regular"/>
                <a:cs typeface="Arial" panose="020B0604020202020204" pitchFamily="34" charset="0"/>
              </a:rPr>
              <a:t> du es aufregend, in die Geschichte einzutauchen und sich in die Lage einer dieser Personen zu versetzen? </a:t>
            </a:r>
          </a:p>
          <a:p>
            <a:pPr algn="just">
              <a:lnSpc>
                <a:spcPct val="130000"/>
              </a:lnSpc>
            </a:pPr>
            <a:r>
              <a:rPr lang="de-DE" sz="1800" dirty="0">
                <a:latin typeface="Calibri" panose="020F0502020204030204" pitchFamily="34" charset="0"/>
                <a:ea typeface="MyriadPro-Regular"/>
                <a:cs typeface="Arial" panose="020B0604020202020204" pitchFamily="34" charset="0"/>
              </a:rPr>
              <a:t>Wenn du Zeit und Lust hast, kannst du jetzt eine </a:t>
            </a:r>
            <a:r>
              <a:rPr lang="de-DE" sz="1800" b="1" dirty="0">
                <a:latin typeface="Calibri" panose="020F0502020204030204" pitchFamily="34" charset="0"/>
                <a:ea typeface="MyriadPro-Regular"/>
                <a:cs typeface="Arial" panose="020B0604020202020204" pitchFamily="34" charset="0"/>
              </a:rPr>
              <a:t>andere Person auswählen</a:t>
            </a:r>
            <a:r>
              <a:rPr lang="de-DE" sz="1800" dirty="0">
                <a:latin typeface="Calibri" panose="020F0502020204030204" pitchFamily="34" charset="0"/>
                <a:ea typeface="MyriadPro-Regular"/>
                <a:cs typeface="Arial" panose="020B0604020202020204" pitchFamily="34" charset="0"/>
              </a:rPr>
              <a:t>, deren Rolle du spielen möchtest. Geh also zurück zu </a:t>
            </a:r>
            <a:r>
              <a:rPr lang="de-DE" sz="1800" dirty="0">
                <a:effectLst/>
                <a:latin typeface="Calibri" panose="020F0502020204030204" pitchFamily="34" charset="0"/>
                <a:ea typeface="MyriadPro-Regular"/>
                <a:cs typeface="Arial" panose="020B0604020202020204" pitchFamily="34" charset="0"/>
                <a:hlinkClick r:id="rId3" action="ppaction://hlinksldjump"/>
              </a:rPr>
              <a:t>Schritt 3</a:t>
            </a:r>
            <a:r>
              <a:rPr lang="de-DE" sz="1800" dirty="0">
                <a:effectLst/>
                <a:latin typeface="Calibri" panose="020F0502020204030204" pitchFamily="34" charset="0"/>
                <a:ea typeface="MyriadPro-Regular"/>
                <a:cs typeface="Arial" panose="020B0604020202020204" pitchFamily="34" charset="0"/>
              </a:rPr>
              <a:t>  </a:t>
            </a:r>
            <a:r>
              <a:rPr lang="de-DE" sz="1800" dirty="0">
                <a:latin typeface="Calibri" panose="020F0502020204030204" pitchFamily="34" charset="0"/>
                <a:ea typeface="MyriadPro-Regular"/>
                <a:cs typeface="Arial" panose="020B0604020202020204" pitchFamily="34" charset="0"/>
              </a:rPr>
              <a:t>und wähle aus, wer du als Nächstes sein möchtest.</a:t>
            </a:r>
          </a:p>
          <a:p>
            <a:pPr algn="just">
              <a:lnSpc>
                <a:spcPct val="130000"/>
              </a:lnSpc>
            </a:pPr>
            <a:r>
              <a:rPr lang="de-DE" sz="1800" dirty="0">
                <a:latin typeface="Calibri" panose="020F0502020204030204" pitchFamily="34" charset="0"/>
                <a:ea typeface="MyriadPro-Regular"/>
                <a:cs typeface="Arial" panose="020B0604020202020204" pitchFamily="34" charset="0"/>
              </a:rPr>
              <a:t>Wenn du beschließt, dass du in dieser Episode keine andere Rolle mehr spielen möchtest, erfährst du im nächsten Kapitel, wie es in der österreichischen Geschichte weiterging</a:t>
            </a:r>
          </a:p>
          <a:p>
            <a:pPr algn="just">
              <a:lnSpc>
                <a:spcPct val="130000"/>
              </a:lnSpc>
            </a:pPr>
            <a:endParaRPr lang="de-DE" sz="1800" dirty="0">
              <a:effectLst/>
              <a:latin typeface="Calibri" panose="020F0502020204030204" pitchFamily="34" charset="0"/>
              <a:ea typeface="MyriadPro-Regular"/>
              <a:cs typeface="Arial" panose="020B0604020202020204" pitchFamily="34" charset="0"/>
            </a:endParaRPr>
          </a:p>
          <a:p>
            <a:endParaRPr lang="de-DE" dirty="0"/>
          </a:p>
        </p:txBody>
      </p:sp>
      <p:pic>
        <p:nvPicPr>
          <p:cNvPr id="4" name="Γραφικό 3" descr="Ίχνη παπουτσιών περίγραμμα">
            <a:extLst>
              <a:ext uri="{FF2B5EF4-FFF2-40B4-BE49-F238E27FC236}">
                <a16:creationId xmlns:a16="http://schemas.microsoft.com/office/drawing/2014/main" id="{52BE77F1-4771-44BD-A8CA-A969E600F75D}"/>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549570">
            <a:off x="-46891" y="654996"/>
            <a:ext cx="914400" cy="914400"/>
          </a:xfrm>
          <a:prstGeom prst="rect">
            <a:avLst/>
          </a:prstGeom>
        </p:spPr>
      </p:pic>
    </p:spTree>
    <p:extLst>
      <p:ext uri="{BB962C8B-B14F-4D97-AF65-F5344CB8AC3E}">
        <p14:creationId xmlns:p14="http://schemas.microsoft.com/office/powerpoint/2010/main" val="31493186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816693F-521F-438C-BA5F-0D10830BC444}"/>
              </a:ext>
            </a:extLst>
          </p:cNvPr>
          <p:cNvSpPr>
            <a:spLocks noGrp="1"/>
          </p:cNvSpPr>
          <p:nvPr>
            <p:ph type="title"/>
          </p:nvPr>
        </p:nvSpPr>
        <p:spPr/>
        <p:txBody>
          <a:bodyPr/>
          <a:lstStyle/>
          <a:p>
            <a:r>
              <a:rPr lang="de-DE" dirty="0"/>
              <a:t>Wie die Geschichte weitergeht</a:t>
            </a:r>
          </a:p>
        </p:txBody>
      </p:sp>
      <p:sp>
        <p:nvSpPr>
          <p:cNvPr id="3" name="Θέση περιεχομένου 2">
            <a:extLst>
              <a:ext uri="{FF2B5EF4-FFF2-40B4-BE49-F238E27FC236}">
                <a16:creationId xmlns:a16="http://schemas.microsoft.com/office/drawing/2014/main" id="{D3FFD8AD-5314-4ED7-9287-B9B5214C6A51}"/>
              </a:ext>
            </a:extLst>
          </p:cNvPr>
          <p:cNvSpPr>
            <a:spLocks noGrp="1"/>
          </p:cNvSpPr>
          <p:nvPr>
            <p:ph idx="1"/>
          </p:nvPr>
        </p:nvSpPr>
        <p:spPr>
          <a:xfrm>
            <a:off x="742950" y="1825624"/>
            <a:ext cx="10610850" cy="4620896"/>
          </a:xfrm>
          <a:custGeom>
            <a:avLst/>
            <a:gdLst>
              <a:gd name="connsiteX0" fmla="*/ 0 w 10515600"/>
              <a:gd name="connsiteY0" fmla="*/ 0 h 4351338"/>
              <a:gd name="connsiteX1" fmla="*/ 341757 w 10515600"/>
              <a:gd name="connsiteY1" fmla="*/ 0 h 4351338"/>
              <a:gd name="connsiteX2" fmla="*/ 893826 w 10515600"/>
              <a:gd name="connsiteY2" fmla="*/ 0 h 4351338"/>
              <a:gd name="connsiteX3" fmla="*/ 1761363 w 10515600"/>
              <a:gd name="connsiteY3" fmla="*/ 0 h 4351338"/>
              <a:gd name="connsiteX4" fmla="*/ 2208276 w 10515600"/>
              <a:gd name="connsiteY4" fmla="*/ 0 h 4351338"/>
              <a:gd name="connsiteX5" fmla="*/ 2970657 w 10515600"/>
              <a:gd name="connsiteY5" fmla="*/ 0 h 4351338"/>
              <a:gd name="connsiteX6" fmla="*/ 3312414 w 10515600"/>
              <a:gd name="connsiteY6" fmla="*/ 0 h 4351338"/>
              <a:gd name="connsiteX7" fmla="*/ 3969639 w 10515600"/>
              <a:gd name="connsiteY7" fmla="*/ 0 h 4351338"/>
              <a:gd name="connsiteX8" fmla="*/ 4521708 w 10515600"/>
              <a:gd name="connsiteY8" fmla="*/ 0 h 4351338"/>
              <a:gd name="connsiteX9" fmla="*/ 4863465 w 10515600"/>
              <a:gd name="connsiteY9" fmla="*/ 0 h 4351338"/>
              <a:gd name="connsiteX10" fmla="*/ 5731002 w 10515600"/>
              <a:gd name="connsiteY10" fmla="*/ 0 h 4351338"/>
              <a:gd name="connsiteX11" fmla="*/ 6072759 w 10515600"/>
              <a:gd name="connsiteY11" fmla="*/ 0 h 4351338"/>
              <a:gd name="connsiteX12" fmla="*/ 6729984 w 10515600"/>
              <a:gd name="connsiteY12" fmla="*/ 0 h 4351338"/>
              <a:gd name="connsiteX13" fmla="*/ 7387209 w 10515600"/>
              <a:gd name="connsiteY13" fmla="*/ 0 h 4351338"/>
              <a:gd name="connsiteX14" fmla="*/ 7939278 w 10515600"/>
              <a:gd name="connsiteY14" fmla="*/ 0 h 4351338"/>
              <a:gd name="connsiteX15" fmla="*/ 8386191 w 10515600"/>
              <a:gd name="connsiteY15" fmla="*/ 0 h 4351338"/>
              <a:gd name="connsiteX16" fmla="*/ 9253728 w 10515600"/>
              <a:gd name="connsiteY16" fmla="*/ 0 h 4351338"/>
              <a:gd name="connsiteX17" fmla="*/ 9805797 w 10515600"/>
              <a:gd name="connsiteY17" fmla="*/ 0 h 4351338"/>
              <a:gd name="connsiteX18" fmla="*/ 10515600 w 10515600"/>
              <a:gd name="connsiteY18" fmla="*/ 0 h 4351338"/>
              <a:gd name="connsiteX19" fmla="*/ 10515600 w 10515600"/>
              <a:gd name="connsiteY19" fmla="*/ 708646 h 4351338"/>
              <a:gd name="connsiteX20" fmla="*/ 10515600 w 10515600"/>
              <a:gd name="connsiteY20" fmla="*/ 1199726 h 4351338"/>
              <a:gd name="connsiteX21" fmla="*/ 10515600 w 10515600"/>
              <a:gd name="connsiteY21" fmla="*/ 1821346 h 4351338"/>
              <a:gd name="connsiteX22" fmla="*/ 10515600 w 10515600"/>
              <a:gd name="connsiteY22" fmla="*/ 2486479 h 4351338"/>
              <a:gd name="connsiteX23" fmla="*/ 10515600 w 10515600"/>
              <a:gd name="connsiteY23" fmla="*/ 2977558 h 4351338"/>
              <a:gd name="connsiteX24" fmla="*/ 10515600 w 10515600"/>
              <a:gd name="connsiteY24" fmla="*/ 3642692 h 4351338"/>
              <a:gd name="connsiteX25" fmla="*/ 10515600 w 10515600"/>
              <a:gd name="connsiteY25" fmla="*/ 4351338 h 4351338"/>
              <a:gd name="connsiteX26" fmla="*/ 9648063 w 10515600"/>
              <a:gd name="connsiteY26" fmla="*/ 4351338 h 4351338"/>
              <a:gd name="connsiteX27" fmla="*/ 8885682 w 10515600"/>
              <a:gd name="connsiteY27" fmla="*/ 4351338 h 4351338"/>
              <a:gd name="connsiteX28" fmla="*/ 8018145 w 10515600"/>
              <a:gd name="connsiteY28" fmla="*/ 4351338 h 4351338"/>
              <a:gd name="connsiteX29" fmla="*/ 7360920 w 10515600"/>
              <a:gd name="connsiteY29" fmla="*/ 4351338 h 4351338"/>
              <a:gd name="connsiteX30" fmla="*/ 6914007 w 10515600"/>
              <a:gd name="connsiteY30" fmla="*/ 4351338 h 4351338"/>
              <a:gd name="connsiteX31" fmla="*/ 6046470 w 10515600"/>
              <a:gd name="connsiteY31" fmla="*/ 4351338 h 4351338"/>
              <a:gd name="connsiteX32" fmla="*/ 5494401 w 10515600"/>
              <a:gd name="connsiteY32" fmla="*/ 4351338 h 4351338"/>
              <a:gd name="connsiteX33" fmla="*/ 4942332 w 10515600"/>
              <a:gd name="connsiteY33" fmla="*/ 4351338 h 4351338"/>
              <a:gd name="connsiteX34" fmla="*/ 4285107 w 10515600"/>
              <a:gd name="connsiteY34" fmla="*/ 4351338 h 4351338"/>
              <a:gd name="connsiteX35" fmla="*/ 3733038 w 10515600"/>
              <a:gd name="connsiteY35" fmla="*/ 4351338 h 4351338"/>
              <a:gd name="connsiteX36" fmla="*/ 2865501 w 10515600"/>
              <a:gd name="connsiteY36" fmla="*/ 4351338 h 4351338"/>
              <a:gd name="connsiteX37" fmla="*/ 2523744 w 10515600"/>
              <a:gd name="connsiteY37" fmla="*/ 4351338 h 4351338"/>
              <a:gd name="connsiteX38" fmla="*/ 2076831 w 10515600"/>
              <a:gd name="connsiteY38" fmla="*/ 4351338 h 4351338"/>
              <a:gd name="connsiteX39" fmla="*/ 1209294 w 10515600"/>
              <a:gd name="connsiteY39" fmla="*/ 4351338 h 4351338"/>
              <a:gd name="connsiteX40" fmla="*/ 0 w 10515600"/>
              <a:gd name="connsiteY40" fmla="*/ 4351338 h 4351338"/>
              <a:gd name="connsiteX41" fmla="*/ 0 w 10515600"/>
              <a:gd name="connsiteY41" fmla="*/ 3729718 h 4351338"/>
              <a:gd name="connsiteX42" fmla="*/ 0 w 10515600"/>
              <a:gd name="connsiteY42" fmla="*/ 3021072 h 4351338"/>
              <a:gd name="connsiteX43" fmla="*/ 0 w 10515600"/>
              <a:gd name="connsiteY43" fmla="*/ 2355939 h 4351338"/>
              <a:gd name="connsiteX44" fmla="*/ 0 w 10515600"/>
              <a:gd name="connsiteY44" fmla="*/ 1864859 h 4351338"/>
              <a:gd name="connsiteX45" fmla="*/ 0 w 10515600"/>
              <a:gd name="connsiteY45" fmla="*/ 1243239 h 4351338"/>
              <a:gd name="connsiteX46" fmla="*/ 0 w 10515600"/>
              <a:gd name="connsiteY46" fmla="*/ 752160 h 4351338"/>
              <a:gd name="connsiteX47" fmla="*/ 0 w 10515600"/>
              <a:gd name="connsiteY47" fmla="*/ 0 h 4351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515600" h="4351338" fill="none" extrusionOk="0">
                <a:moveTo>
                  <a:pt x="0" y="0"/>
                </a:moveTo>
                <a:cubicBezTo>
                  <a:pt x="134905" y="14275"/>
                  <a:pt x="187806" y="2182"/>
                  <a:pt x="341757" y="0"/>
                </a:cubicBezTo>
                <a:cubicBezTo>
                  <a:pt x="495708" y="-2182"/>
                  <a:pt x="755969" y="7779"/>
                  <a:pt x="893826" y="0"/>
                </a:cubicBezTo>
                <a:cubicBezTo>
                  <a:pt x="1031683" y="-7779"/>
                  <a:pt x="1541403" y="-33143"/>
                  <a:pt x="1761363" y="0"/>
                </a:cubicBezTo>
                <a:cubicBezTo>
                  <a:pt x="1981323" y="33143"/>
                  <a:pt x="2092243" y="7871"/>
                  <a:pt x="2208276" y="0"/>
                </a:cubicBezTo>
                <a:cubicBezTo>
                  <a:pt x="2324309" y="-7871"/>
                  <a:pt x="2711951" y="-7794"/>
                  <a:pt x="2970657" y="0"/>
                </a:cubicBezTo>
                <a:cubicBezTo>
                  <a:pt x="3229363" y="7794"/>
                  <a:pt x="3181926" y="-12386"/>
                  <a:pt x="3312414" y="0"/>
                </a:cubicBezTo>
                <a:cubicBezTo>
                  <a:pt x="3442902" y="12386"/>
                  <a:pt x="3802265" y="3404"/>
                  <a:pt x="3969639" y="0"/>
                </a:cubicBezTo>
                <a:cubicBezTo>
                  <a:pt x="4137013" y="-3404"/>
                  <a:pt x="4363820" y="-20178"/>
                  <a:pt x="4521708" y="0"/>
                </a:cubicBezTo>
                <a:cubicBezTo>
                  <a:pt x="4679596" y="20178"/>
                  <a:pt x="4772901" y="-4724"/>
                  <a:pt x="4863465" y="0"/>
                </a:cubicBezTo>
                <a:cubicBezTo>
                  <a:pt x="4954029" y="4724"/>
                  <a:pt x="5514957" y="27535"/>
                  <a:pt x="5731002" y="0"/>
                </a:cubicBezTo>
                <a:cubicBezTo>
                  <a:pt x="5947047" y="-27535"/>
                  <a:pt x="5936711" y="6506"/>
                  <a:pt x="6072759" y="0"/>
                </a:cubicBezTo>
                <a:cubicBezTo>
                  <a:pt x="6208807" y="-6506"/>
                  <a:pt x="6512080" y="10669"/>
                  <a:pt x="6729984" y="0"/>
                </a:cubicBezTo>
                <a:cubicBezTo>
                  <a:pt x="6947889" y="-10669"/>
                  <a:pt x="7131112" y="17651"/>
                  <a:pt x="7387209" y="0"/>
                </a:cubicBezTo>
                <a:cubicBezTo>
                  <a:pt x="7643307" y="-17651"/>
                  <a:pt x="7729175" y="-934"/>
                  <a:pt x="7939278" y="0"/>
                </a:cubicBezTo>
                <a:cubicBezTo>
                  <a:pt x="8149381" y="934"/>
                  <a:pt x="8255056" y="12587"/>
                  <a:pt x="8386191" y="0"/>
                </a:cubicBezTo>
                <a:cubicBezTo>
                  <a:pt x="8517326" y="-12587"/>
                  <a:pt x="8902833" y="20228"/>
                  <a:pt x="9253728" y="0"/>
                </a:cubicBezTo>
                <a:cubicBezTo>
                  <a:pt x="9604623" y="-20228"/>
                  <a:pt x="9624313" y="-4578"/>
                  <a:pt x="9805797" y="0"/>
                </a:cubicBezTo>
                <a:cubicBezTo>
                  <a:pt x="9987281" y="4578"/>
                  <a:pt x="10363024" y="3933"/>
                  <a:pt x="10515600" y="0"/>
                </a:cubicBezTo>
                <a:cubicBezTo>
                  <a:pt x="10541152" y="268237"/>
                  <a:pt x="10550105" y="392799"/>
                  <a:pt x="10515600" y="708646"/>
                </a:cubicBezTo>
                <a:cubicBezTo>
                  <a:pt x="10481095" y="1024493"/>
                  <a:pt x="10521656" y="1059381"/>
                  <a:pt x="10515600" y="1199726"/>
                </a:cubicBezTo>
                <a:cubicBezTo>
                  <a:pt x="10509544" y="1340071"/>
                  <a:pt x="10537506" y="1525476"/>
                  <a:pt x="10515600" y="1821346"/>
                </a:cubicBezTo>
                <a:cubicBezTo>
                  <a:pt x="10493694" y="2117216"/>
                  <a:pt x="10536717" y="2191875"/>
                  <a:pt x="10515600" y="2486479"/>
                </a:cubicBezTo>
                <a:cubicBezTo>
                  <a:pt x="10494483" y="2781083"/>
                  <a:pt x="10525639" y="2765634"/>
                  <a:pt x="10515600" y="2977558"/>
                </a:cubicBezTo>
                <a:cubicBezTo>
                  <a:pt x="10505561" y="3189482"/>
                  <a:pt x="10534478" y="3373260"/>
                  <a:pt x="10515600" y="3642692"/>
                </a:cubicBezTo>
                <a:cubicBezTo>
                  <a:pt x="10496722" y="3912124"/>
                  <a:pt x="10521355" y="4046834"/>
                  <a:pt x="10515600" y="4351338"/>
                </a:cubicBezTo>
                <a:cubicBezTo>
                  <a:pt x="10123752" y="4331704"/>
                  <a:pt x="10003733" y="4325729"/>
                  <a:pt x="9648063" y="4351338"/>
                </a:cubicBezTo>
                <a:cubicBezTo>
                  <a:pt x="9292393" y="4376947"/>
                  <a:pt x="9044096" y="4343478"/>
                  <a:pt x="8885682" y="4351338"/>
                </a:cubicBezTo>
                <a:cubicBezTo>
                  <a:pt x="8727268" y="4359198"/>
                  <a:pt x="8326052" y="4382205"/>
                  <a:pt x="8018145" y="4351338"/>
                </a:cubicBezTo>
                <a:cubicBezTo>
                  <a:pt x="7710238" y="4320471"/>
                  <a:pt x="7508049" y="4349211"/>
                  <a:pt x="7360920" y="4351338"/>
                </a:cubicBezTo>
                <a:cubicBezTo>
                  <a:pt x="7213792" y="4353465"/>
                  <a:pt x="7077865" y="4335295"/>
                  <a:pt x="6914007" y="4351338"/>
                </a:cubicBezTo>
                <a:cubicBezTo>
                  <a:pt x="6750149" y="4367381"/>
                  <a:pt x="6307875" y="4376211"/>
                  <a:pt x="6046470" y="4351338"/>
                </a:cubicBezTo>
                <a:cubicBezTo>
                  <a:pt x="5785065" y="4326465"/>
                  <a:pt x="5657317" y="4354452"/>
                  <a:pt x="5494401" y="4351338"/>
                </a:cubicBezTo>
                <a:cubicBezTo>
                  <a:pt x="5331485" y="4348224"/>
                  <a:pt x="5112975" y="4370042"/>
                  <a:pt x="4942332" y="4351338"/>
                </a:cubicBezTo>
                <a:cubicBezTo>
                  <a:pt x="4771689" y="4332634"/>
                  <a:pt x="4566325" y="4383972"/>
                  <a:pt x="4285107" y="4351338"/>
                </a:cubicBezTo>
                <a:cubicBezTo>
                  <a:pt x="4003889" y="4318704"/>
                  <a:pt x="3998918" y="4369492"/>
                  <a:pt x="3733038" y="4351338"/>
                </a:cubicBezTo>
                <a:cubicBezTo>
                  <a:pt x="3467158" y="4333184"/>
                  <a:pt x="3106685" y="4340559"/>
                  <a:pt x="2865501" y="4351338"/>
                </a:cubicBezTo>
                <a:cubicBezTo>
                  <a:pt x="2624317" y="4362117"/>
                  <a:pt x="2648203" y="4361978"/>
                  <a:pt x="2523744" y="4351338"/>
                </a:cubicBezTo>
                <a:cubicBezTo>
                  <a:pt x="2399285" y="4340698"/>
                  <a:pt x="2266179" y="4366499"/>
                  <a:pt x="2076831" y="4351338"/>
                </a:cubicBezTo>
                <a:cubicBezTo>
                  <a:pt x="1887483" y="4336177"/>
                  <a:pt x="1529355" y="4309254"/>
                  <a:pt x="1209294" y="4351338"/>
                </a:cubicBezTo>
                <a:cubicBezTo>
                  <a:pt x="889233" y="4393422"/>
                  <a:pt x="465556" y="4361161"/>
                  <a:pt x="0" y="4351338"/>
                </a:cubicBezTo>
                <a:cubicBezTo>
                  <a:pt x="-25727" y="4194281"/>
                  <a:pt x="26715" y="3868379"/>
                  <a:pt x="0" y="3729718"/>
                </a:cubicBezTo>
                <a:cubicBezTo>
                  <a:pt x="-26715" y="3591057"/>
                  <a:pt x="-17038" y="3310151"/>
                  <a:pt x="0" y="3021072"/>
                </a:cubicBezTo>
                <a:cubicBezTo>
                  <a:pt x="17038" y="2731993"/>
                  <a:pt x="-20472" y="2498278"/>
                  <a:pt x="0" y="2355939"/>
                </a:cubicBezTo>
                <a:cubicBezTo>
                  <a:pt x="20472" y="2213600"/>
                  <a:pt x="10322" y="2044979"/>
                  <a:pt x="0" y="1864859"/>
                </a:cubicBezTo>
                <a:cubicBezTo>
                  <a:pt x="-10322" y="1684739"/>
                  <a:pt x="18015" y="1506279"/>
                  <a:pt x="0" y="1243239"/>
                </a:cubicBezTo>
                <a:cubicBezTo>
                  <a:pt x="-18015" y="980199"/>
                  <a:pt x="19349" y="874094"/>
                  <a:pt x="0" y="752160"/>
                </a:cubicBezTo>
                <a:cubicBezTo>
                  <a:pt x="-19349" y="630226"/>
                  <a:pt x="-30961" y="303951"/>
                  <a:pt x="0" y="0"/>
                </a:cubicBezTo>
                <a:close/>
              </a:path>
              <a:path w="10515600" h="4351338" stroke="0" extrusionOk="0">
                <a:moveTo>
                  <a:pt x="0" y="0"/>
                </a:moveTo>
                <a:cubicBezTo>
                  <a:pt x="298021" y="1851"/>
                  <a:pt x="495566" y="13031"/>
                  <a:pt x="762381" y="0"/>
                </a:cubicBezTo>
                <a:cubicBezTo>
                  <a:pt x="1029196" y="-13031"/>
                  <a:pt x="1422850" y="-23595"/>
                  <a:pt x="1629918" y="0"/>
                </a:cubicBezTo>
                <a:cubicBezTo>
                  <a:pt x="1836986" y="23595"/>
                  <a:pt x="2236990" y="35007"/>
                  <a:pt x="2392299" y="0"/>
                </a:cubicBezTo>
                <a:cubicBezTo>
                  <a:pt x="2547608" y="-35007"/>
                  <a:pt x="2630702" y="-14498"/>
                  <a:pt x="2839212" y="0"/>
                </a:cubicBezTo>
                <a:cubicBezTo>
                  <a:pt x="3047722" y="14498"/>
                  <a:pt x="3052763" y="-15559"/>
                  <a:pt x="3180969" y="0"/>
                </a:cubicBezTo>
                <a:cubicBezTo>
                  <a:pt x="3309175" y="15559"/>
                  <a:pt x="3526847" y="-1912"/>
                  <a:pt x="3627882" y="0"/>
                </a:cubicBezTo>
                <a:cubicBezTo>
                  <a:pt x="3728917" y="1912"/>
                  <a:pt x="3984082" y="25503"/>
                  <a:pt x="4285107" y="0"/>
                </a:cubicBezTo>
                <a:cubicBezTo>
                  <a:pt x="4586132" y="-25503"/>
                  <a:pt x="4731036" y="-33514"/>
                  <a:pt x="5047488" y="0"/>
                </a:cubicBezTo>
                <a:cubicBezTo>
                  <a:pt x="5363940" y="33514"/>
                  <a:pt x="5467550" y="22045"/>
                  <a:pt x="5599557" y="0"/>
                </a:cubicBezTo>
                <a:cubicBezTo>
                  <a:pt x="5731564" y="-22045"/>
                  <a:pt x="6178096" y="-8428"/>
                  <a:pt x="6467094" y="0"/>
                </a:cubicBezTo>
                <a:cubicBezTo>
                  <a:pt x="6756092" y="8428"/>
                  <a:pt x="6884035" y="-21605"/>
                  <a:pt x="7019163" y="0"/>
                </a:cubicBezTo>
                <a:cubicBezTo>
                  <a:pt x="7154291" y="21605"/>
                  <a:pt x="7353642" y="-16771"/>
                  <a:pt x="7466076" y="0"/>
                </a:cubicBezTo>
                <a:cubicBezTo>
                  <a:pt x="7578510" y="16771"/>
                  <a:pt x="7640857" y="6977"/>
                  <a:pt x="7807833" y="0"/>
                </a:cubicBezTo>
                <a:cubicBezTo>
                  <a:pt x="7974809" y="-6977"/>
                  <a:pt x="8108366" y="-4616"/>
                  <a:pt x="8254746" y="0"/>
                </a:cubicBezTo>
                <a:cubicBezTo>
                  <a:pt x="8401126" y="4616"/>
                  <a:pt x="8502763" y="-5827"/>
                  <a:pt x="8701659" y="0"/>
                </a:cubicBezTo>
                <a:cubicBezTo>
                  <a:pt x="8900555" y="5827"/>
                  <a:pt x="8905508" y="-9745"/>
                  <a:pt x="9043416" y="0"/>
                </a:cubicBezTo>
                <a:cubicBezTo>
                  <a:pt x="9181324" y="9745"/>
                  <a:pt x="9493054" y="16283"/>
                  <a:pt x="9700641" y="0"/>
                </a:cubicBezTo>
                <a:cubicBezTo>
                  <a:pt x="9908229" y="-16283"/>
                  <a:pt x="10199256" y="40507"/>
                  <a:pt x="10515600" y="0"/>
                </a:cubicBezTo>
                <a:cubicBezTo>
                  <a:pt x="10493974" y="288556"/>
                  <a:pt x="10544836" y="388215"/>
                  <a:pt x="10515600" y="621620"/>
                </a:cubicBezTo>
                <a:cubicBezTo>
                  <a:pt x="10486364" y="855025"/>
                  <a:pt x="10547065" y="1035317"/>
                  <a:pt x="10515600" y="1330266"/>
                </a:cubicBezTo>
                <a:cubicBezTo>
                  <a:pt x="10484135" y="1625215"/>
                  <a:pt x="10522913" y="1815270"/>
                  <a:pt x="10515600" y="2038913"/>
                </a:cubicBezTo>
                <a:cubicBezTo>
                  <a:pt x="10508287" y="2262556"/>
                  <a:pt x="10519879" y="2433921"/>
                  <a:pt x="10515600" y="2617019"/>
                </a:cubicBezTo>
                <a:cubicBezTo>
                  <a:pt x="10511321" y="2800117"/>
                  <a:pt x="10492893" y="2916163"/>
                  <a:pt x="10515600" y="3108099"/>
                </a:cubicBezTo>
                <a:cubicBezTo>
                  <a:pt x="10538307" y="3300035"/>
                  <a:pt x="10496748" y="3654186"/>
                  <a:pt x="10515600" y="3816745"/>
                </a:cubicBezTo>
                <a:cubicBezTo>
                  <a:pt x="10534452" y="3979304"/>
                  <a:pt x="10535925" y="4164466"/>
                  <a:pt x="10515600" y="4351338"/>
                </a:cubicBezTo>
                <a:cubicBezTo>
                  <a:pt x="10410885" y="4348952"/>
                  <a:pt x="10279926" y="4354725"/>
                  <a:pt x="10068687" y="4351338"/>
                </a:cubicBezTo>
                <a:cubicBezTo>
                  <a:pt x="9857448" y="4347951"/>
                  <a:pt x="9760217" y="4335216"/>
                  <a:pt x="9621774" y="4351338"/>
                </a:cubicBezTo>
                <a:cubicBezTo>
                  <a:pt x="9483331" y="4367460"/>
                  <a:pt x="8984182" y="4337586"/>
                  <a:pt x="8754237" y="4351338"/>
                </a:cubicBezTo>
                <a:cubicBezTo>
                  <a:pt x="8524292" y="4365090"/>
                  <a:pt x="8357655" y="4325557"/>
                  <a:pt x="8202168" y="4351338"/>
                </a:cubicBezTo>
                <a:cubicBezTo>
                  <a:pt x="8046681" y="4377119"/>
                  <a:pt x="7712946" y="4321759"/>
                  <a:pt x="7439787" y="4351338"/>
                </a:cubicBezTo>
                <a:cubicBezTo>
                  <a:pt x="7166628" y="4380917"/>
                  <a:pt x="7057544" y="4378537"/>
                  <a:pt x="6677406" y="4351338"/>
                </a:cubicBezTo>
                <a:cubicBezTo>
                  <a:pt x="6297268" y="4324139"/>
                  <a:pt x="6155795" y="4316606"/>
                  <a:pt x="5915025" y="4351338"/>
                </a:cubicBezTo>
                <a:cubicBezTo>
                  <a:pt x="5674255" y="4386070"/>
                  <a:pt x="5568421" y="4368414"/>
                  <a:pt x="5257800" y="4351338"/>
                </a:cubicBezTo>
                <a:cubicBezTo>
                  <a:pt x="4947179" y="4334262"/>
                  <a:pt x="4935260" y="4369427"/>
                  <a:pt x="4810887" y="4351338"/>
                </a:cubicBezTo>
                <a:cubicBezTo>
                  <a:pt x="4686514" y="4333249"/>
                  <a:pt x="4504337" y="4359161"/>
                  <a:pt x="4258818" y="4351338"/>
                </a:cubicBezTo>
                <a:cubicBezTo>
                  <a:pt x="4013299" y="4343515"/>
                  <a:pt x="3983933" y="4338387"/>
                  <a:pt x="3811905" y="4351338"/>
                </a:cubicBezTo>
                <a:cubicBezTo>
                  <a:pt x="3639877" y="4364289"/>
                  <a:pt x="3413317" y="4370815"/>
                  <a:pt x="3154680" y="4351338"/>
                </a:cubicBezTo>
                <a:cubicBezTo>
                  <a:pt x="2896043" y="4331861"/>
                  <a:pt x="2750627" y="4327450"/>
                  <a:pt x="2497455" y="4351338"/>
                </a:cubicBezTo>
                <a:cubicBezTo>
                  <a:pt x="2244283" y="4375226"/>
                  <a:pt x="2282480" y="4341569"/>
                  <a:pt x="2155698" y="4351338"/>
                </a:cubicBezTo>
                <a:cubicBezTo>
                  <a:pt x="2028916" y="4361107"/>
                  <a:pt x="1545779" y="4336827"/>
                  <a:pt x="1288161" y="4351338"/>
                </a:cubicBezTo>
                <a:cubicBezTo>
                  <a:pt x="1030543" y="4365849"/>
                  <a:pt x="1113127" y="4347382"/>
                  <a:pt x="946404" y="4351338"/>
                </a:cubicBezTo>
                <a:cubicBezTo>
                  <a:pt x="779681" y="4355294"/>
                  <a:pt x="407519" y="4318630"/>
                  <a:pt x="0" y="4351338"/>
                </a:cubicBezTo>
                <a:cubicBezTo>
                  <a:pt x="1553" y="4179495"/>
                  <a:pt x="-16186" y="3894271"/>
                  <a:pt x="0" y="3642692"/>
                </a:cubicBezTo>
                <a:cubicBezTo>
                  <a:pt x="16186" y="3391113"/>
                  <a:pt x="-4795" y="3276234"/>
                  <a:pt x="0" y="3151612"/>
                </a:cubicBezTo>
                <a:cubicBezTo>
                  <a:pt x="4795" y="3026990"/>
                  <a:pt x="-25779" y="2771740"/>
                  <a:pt x="0" y="2486479"/>
                </a:cubicBezTo>
                <a:cubicBezTo>
                  <a:pt x="25779" y="2201218"/>
                  <a:pt x="211" y="2123885"/>
                  <a:pt x="0" y="1951886"/>
                </a:cubicBezTo>
                <a:cubicBezTo>
                  <a:pt x="-211" y="1779887"/>
                  <a:pt x="-27427" y="1557077"/>
                  <a:pt x="0" y="1330266"/>
                </a:cubicBezTo>
                <a:cubicBezTo>
                  <a:pt x="27427" y="1103455"/>
                  <a:pt x="-19671" y="911142"/>
                  <a:pt x="0" y="621620"/>
                </a:cubicBezTo>
                <a:cubicBezTo>
                  <a:pt x="19671" y="332098"/>
                  <a:pt x="25308" y="142896"/>
                  <a:pt x="0" y="0"/>
                </a:cubicBezTo>
                <a:close/>
              </a:path>
            </a:pathLst>
          </a:custGeom>
          <a:solidFill>
            <a:schemeClr val="bg1">
              <a:lumMod val="95000"/>
            </a:schemeClr>
          </a:solidFill>
          <a:ln w="28575">
            <a:solidFill>
              <a:schemeClr val="bg1">
                <a:lumMod val="85000"/>
              </a:schemeClr>
            </a:solidFill>
            <a:extLst>
              <a:ext uri="{C807C97D-BFC1-408E-A445-0C87EB9F89A2}">
                <ask:lineSketchStyleProps xmlns:ask="http://schemas.microsoft.com/office/drawing/2018/sketchyshapes" sd="2991066937">
                  <ask:type>
                    <ask:lineSketchFreehand/>
                  </ask:type>
                </ask:lineSketchStyleProps>
              </a:ext>
            </a:extLst>
          </a:ln>
        </p:spPr>
        <p:txBody>
          <a:bodyPr>
            <a:normAutofit fontScale="92500" lnSpcReduction="20000"/>
          </a:bodyPr>
          <a:lstStyle/>
          <a:p>
            <a:pPr marL="0" indent="0" algn="just">
              <a:lnSpc>
                <a:spcPct val="130000"/>
              </a:lnSpc>
              <a:buNone/>
            </a:pPr>
            <a:r>
              <a:rPr lang="de-DE" sz="1800" dirty="0">
                <a:latin typeface="Calibri" panose="020F0502020204030204" pitchFamily="34" charset="0"/>
                <a:ea typeface="MyriadPro-Regular"/>
                <a:cs typeface="Arial" panose="020B0604020202020204" pitchFamily="34" charset="0"/>
              </a:rPr>
              <a:t>Der Internationale Frauentag am 19. März 1911 wurde in Wien zu einer Massenkundgebung für die Gleichberechtigung der Frauen und war mit mehr als 20.000 Teilnehmer*innen eine der größten Veranstaltungen jener Zeit.</a:t>
            </a:r>
          </a:p>
          <a:p>
            <a:pPr marL="0" indent="0" algn="just">
              <a:lnSpc>
                <a:spcPct val="130000"/>
              </a:lnSpc>
              <a:buNone/>
            </a:pPr>
            <a:r>
              <a:rPr lang="de-DE" sz="1800" dirty="0">
                <a:latin typeface="Calibri" panose="020F0502020204030204" pitchFamily="34" charset="0"/>
                <a:ea typeface="MyriadPro-Regular"/>
                <a:cs typeface="Arial" panose="020B0604020202020204" pitchFamily="34" charset="0"/>
              </a:rPr>
              <a:t>Die Frauenbewegung war nun in ganz Europa nicht mehr aufzuhalten. Der 1. Weltkrieg (1914-1918) veränderte schließlich die Rolle der Frauen in der Gesellschaft komplett. Da die Männer an der Front dienten, lag es in der Heimat an den Frauen, die Wirtschaft aufrecht zu erhalten. Viele unentbehrliche Tätigkeiten wurden nun von Frauen übernommen. Dies änderte den gesellschaftlichen Status von Frauen nachhaltig und stellt somit einen Umbruch dar. Auch die Tatsache, dass der Krieg tausenden Männern das Leben kostete, rückte die Frauen mehr und mehr in den Fokus.</a:t>
            </a:r>
          </a:p>
          <a:p>
            <a:pPr marL="0" indent="0" algn="just">
              <a:lnSpc>
                <a:spcPct val="130000"/>
              </a:lnSpc>
              <a:buNone/>
            </a:pPr>
            <a:r>
              <a:rPr lang="de-DE" sz="1800" dirty="0">
                <a:latin typeface="Calibri" panose="020F0502020204030204" pitchFamily="34" charset="0"/>
                <a:ea typeface="MyriadPro-Regular"/>
                <a:cs typeface="Arial" panose="020B0604020202020204" pitchFamily="34" charset="0"/>
              </a:rPr>
              <a:t>1918 erhielten schließlich (fast alle) Frauen das Wahlrecht und damit gehört Österreich zu denjenigen Ländern Europas, in welchen am frühesten das allgemeine und gleiche Wahlrecht eingeführt wurde. Es dauerte noch einige Jahre bis schließlich ausnahmslos alle Menschen in Österreich als vollwertige Staatsbürger*innen/Bürger*innen anerkannt werden.</a:t>
            </a:r>
          </a:p>
          <a:p>
            <a:pPr marL="0" indent="0" algn="just">
              <a:lnSpc>
                <a:spcPct val="130000"/>
              </a:lnSpc>
              <a:buNone/>
            </a:pPr>
            <a:r>
              <a:rPr lang="de-DE" sz="1800" dirty="0">
                <a:latin typeface="Calibri" panose="020F0502020204030204" pitchFamily="34" charset="0"/>
                <a:ea typeface="MyriadPro-Regular"/>
                <a:cs typeface="Arial" panose="020B0604020202020204" pitchFamily="34" charset="0"/>
              </a:rPr>
              <a:t>Erst 1921 wird es auch Prostituierten möglich zu wählen. Das Beispiel zeigt, dass in gesellschaftlichen Randgruppen solche fundamentalen Veränderungen/Meilensteine oft kaum oder erst sehr viel später zu spüren sind</a:t>
            </a:r>
            <a:r>
              <a:rPr lang="de-DE" sz="1800" dirty="0">
                <a:effectLst/>
                <a:latin typeface="Calibri" panose="020F0502020204030204" pitchFamily="34" charset="0"/>
                <a:ea typeface="MyriadPro-Regular"/>
                <a:cs typeface="Arial" panose="020B0604020202020204" pitchFamily="34" charset="0"/>
              </a:rPr>
              <a:t>.</a:t>
            </a:r>
          </a:p>
          <a:p>
            <a:pPr marL="0" indent="0">
              <a:buNone/>
            </a:pPr>
            <a:endParaRPr lang="de-DE" dirty="0"/>
          </a:p>
        </p:txBody>
      </p:sp>
      <p:pic>
        <p:nvPicPr>
          <p:cNvPr id="4" name="Episode 2 -6How -DE">
            <a:hlinkClick r:id="" action="ppaction://media"/>
            <a:extLst>
              <a:ext uri="{FF2B5EF4-FFF2-40B4-BE49-F238E27FC236}">
                <a16:creationId xmlns:a16="http://schemas.microsoft.com/office/drawing/2014/main" id="{69EEB184-EDD3-ABCA-0EDA-6E189F14F41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55459" y="147766"/>
            <a:ext cx="1393697" cy="1393697"/>
          </a:xfrm>
          <a:prstGeom prst="rect">
            <a:avLst/>
          </a:prstGeom>
        </p:spPr>
      </p:pic>
    </p:spTree>
    <p:extLst>
      <p:ext uri="{BB962C8B-B14F-4D97-AF65-F5344CB8AC3E}">
        <p14:creationId xmlns:p14="http://schemas.microsoft.com/office/powerpoint/2010/main" val="338483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9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816693F-521F-438C-BA5F-0D10830BC444}"/>
              </a:ext>
            </a:extLst>
          </p:cNvPr>
          <p:cNvSpPr>
            <a:spLocks noGrp="1"/>
          </p:cNvSpPr>
          <p:nvPr>
            <p:ph type="title"/>
          </p:nvPr>
        </p:nvSpPr>
        <p:spPr/>
        <p:txBody>
          <a:bodyPr/>
          <a:lstStyle/>
          <a:p>
            <a:r>
              <a:rPr lang="de-DE" dirty="0"/>
              <a:t>Wie die Geschichte weitergeht (</a:t>
            </a:r>
            <a:r>
              <a:rPr lang="de-DE" dirty="0" err="1"/>
              <a:t>cont</a:t>
            </a:r>
            <a:r>
              <a:rPr lang="de-DE" dirty="0"/>
              <a:t>.)</a:t>
            </a:r>
          </a:p>
        </p:txBody>
      </p:sp>
      <p:sp>
        <p:nvSpPr>
          <p:cNvPr id="3" name="Θέση περιεχομένου 2">
            <a:extLst>
              <a:ext uri="{FF2B5EF4-FFF2-40B4-BE49-F238E27FC236}">
                <a16:creationId xmlns:a16="http://schemas.microsoft.com/office/drawing/2014/main" id="{D3FFD8AD-5314-4ED7-9287-B9B5214C6A51}"/>
              </a:ext>
            </a:extLst>
          </p:cNvPr>
          <p:cNvSpPr>
            <a:spLocks noGrp="1"/>
          </p:cNvSpPr>
          <p:nvPr>
            <p:ph idx="1"/>
          </p:nvPr>
        </p:nvSpPr>
        <p:spPr>
          <a:xfrm>
            <a:off x="742950" y="1825624"/>
            <a:ext cx="10610850" cy="4620896"/>
          </a:xfrm>
          <a:custGeom>
            <a:avLst/>
            <a:gdLst>
              <a:gd name="connsiteX0" fmla="*/ 0 w 10515600"/>
              <a:gd name="connsiteY0" fmla="*/ 0 h 4351338"/>
              <a:gd name="connsiteX1" fmla="*/ 341757 w 10515600"/>
              <a:gd name="connsiteY1" fmla="*/ 0 h 4351338"/>
              <a:gd name="connsiteX2" fmla="*/ 893826 w 10515600"/>
              <a:gd name="connsiteY2" fmla="*/ 0 h 4351338"/>
              <a:gd name="connsiteX3" fmla="*/ 1761363 w 10515600"/>
              <a:gd name="connsiteY3" fmla="*/ 0 h 4351338"/>
              <a:gd name="connsiteX4" fmla="*/ 2208276 w 10515600"/>
              <a:gd name="connsiteY4" fmla="*/ 0 h 4351338"/>
              <a:gd name="connsiteX5" fmla="*/ 2970657 w 10515600"/>
              <a:gd name="connsiteY5" fmla="*/ 0 h 4351338"/>
              <a:gd name="connsiteX6" fmla="*/ 3312414 w 10515600"/>
              <a:gd name="connsiteY6" fmla="*/ 0 h 4351338"/>
              <a:gd name="connsiteX7" fmla="*/ 3969639 w 10515600"/>
              <a:gd name="connsiteY7" fmla="*/ 0 h 4351338"/>
              <a:gd name="connsiteX8" fmla="*/ 4521708 w 10515600"/>
              <a:gd name="connsiteY8" fmla="*/ 0 h 4351338"/>
              <a:gd name="connsiteX9" fmla="*/ 4863465 w 10515600"/>
              <a:gd name="connsiteY9" fmla="*/ 0 h 4351338"/>
              <a:gd name="connsiteX10" fmla="*/ 5731002 w 10515600"/>
              <a:gd name="connsiteY10" fmla="*/ 0 h 4351338"/>
              <a:gd name="connsiteX11" fmla="*/ 6072759 w 10515600"/>
              <a:gd name="connsiteY11" fmla="*/ 0 h 4351338"/>
              <a:gd name="connsiteX12" fmla="*/ 6729984 w 10515600"/>
              <a:gd name="connsiteY12" fmla="*/ 0 h 4351338"/>
              <a:gd name="connsiteX13" fmla="*/ 7387209 w 10515600"/>
              <a:gd name="connsiteY13" fmla="*/ 0 h 4351338"/>
              <a:gd name="connsiteX14" fmla="*/ 7939278 w 10515600"/>
              <a:gd name="connsiteY14" fmla="*/ 0 h 4351338"/>
              <a:gd name="connsiteX15" fmla="*/ 8386191 w 10515600"/>
              <a:gd name="connsiteY15" fmla="*/ 0 h 4351338"/>
              <a:gd name="connsiteX16" fmla="*/ 9253728 w 10515600"/>
              <a:gd name="connsiteY16" fmla="*/ 0 h 4351338"/>
              <a:gd name="connsiteX17" fmla="*/ 9805797 w 10515600"/>
              <a:gd name="connsiteY17" fmla="*/ 0 h 4351338"/>
              <a:gd name="connsiteX18" fmla="*/ 10515600 w 10515600"/>
              <a:gd name="connsiteY18" fmla="*/ 0 h 4351338"/>
              <a:gd name="connsiteX19" fmla="*/ 10515600 w 10515600"/>
              <a:gd name="connsiteY19" fmla="*/ 708646 h 4351338"/>
              <a:gd name="connsiteX20" fmla="*/ 10515600 w 10515600"/>
              <a:gd name="connsiteY20" fmla="*/ 1199726 h 4351338"/>
              <a:gd name="connsiteX21" fmla="*/ 10515600 w 10515600"/>
              <a:gd name="connsiteY21" fmla="*/ 1821346 h 4351338"/>
              <a:gd name="connsiteX22" fmla="*/ 10515600 w 10515600"/>
              <a:gd name="connsiteY22" fmla="*/ 2486479 h 4351338"/>
              <a:gd name="connsiteX23" fmla="*/ 10515600 w 10515600"/>
              <a:gd name="connsiteY23" fmla="*/ 2977558 h 4351338"/>
              <a:gd name="connsiteX24" fmla="*/ 10515600 w 10515600"/>
              <a:gd name="connsiteY24" fmla="*/ 3642692 h 4351338"/>
              <a:gd name="connsiteX25" fmla="*/ 10515600 w 10515600"/>
              <a:gd name="connsiteY25" fmla="*/ 4351338 h 4351338"/>
              <a:gd name="connsiteX26" fmla="*/ 9648063 w 10515600"/>
              <a:gd name="connsiteY26" fmla="*/ 4351338 h 4351338"/>
              <a:gd name="connsiteX27" fmla="*/ 8885682 w 10515600"/>
              <a:gd name="connsiteY27" fmla="*/ 4351338 h 4351338"/>
              <a:gd name="connsiteX28" fmla="*/ 8018145 w 10515600"/>
              <a:gd name="connsiteY28" fmla="*/ 4351338 h 4351338"/>
              <a:gd name="connsiteX29" fmla="*/ 7360920 w 10515600"/>
              <a:gd name="connsiteY29" fmla="*/ 4351338 h 4351338"/>
              <a:gd name="connsiteX30" fmla="*/ 6914007 w 10515600"/>
              <a:gd name="connsiteY30" fmla="*/ 4351338 h 4351338"/>
              <a:gd name="connsiteX31" fmla="*/ 6046470 w 10515600"/>
              <a:gd name="connsiteY31" fmla="*/ 4351338 h 4351338"/>
              <a:gd name="connsiteX32" fmla="*/ 5494401 w 10515600"/>
              <a:gd name="connsiteY32" fmla="*/ 4351338 h 4351338"/>
              <a:gd name="connsiteX33" fmla="*/ 4942332 w 10515600"/>
              <a:gd name="connsiteY33" fmla="*/ 4351338 h 4351338"/>
              <a:gd name="connsiteX34" fmla="*/ 4285107 w 10515600"/>
              <a:gd name="connsiteY34" fmla="*/ 4351338 h 4351338"/>
              <a:gd name="connsiteX35" fmla="*/ 3733038 w 10515600"/>
              <a:gd name="connsiteY35" fmla="*/ 4351338 h 4351338"/>
              <a:gd name="connsiteX36" fmla="*/ 2865501 w 10515600"/>
              <a:gd name="connsiteY36" fmla="*/ 4351338 h 4351338"/>
              <a:gd name="connsiteX37" fmla="*/ 2523744 w 10515600"/>
              <a:gd name="connsiteY37" fmla="*/ 4351338 h 4351338"/>
              <a:gd name="connsiteX38" fmla="*/ 2076831 w 10515600"/>
              <a:gd name="connsiteY38" fmla="*/ 4351338 h 4351338"/>
              <a:gd name="connsiteX39" fmla="*/ 1209294 w 10515600"/>
              <a:gd name="connsiteY39" fmla="*/ 4351338 h 4351338"/>
              <a:gd name="connsiteX40" fmla="*/ 0 w 10515600"/>
              <a:gd name="connsiteY40" fmla="*/ 4351338 h 4351338"/>
              <a:gd name="connsiteX41" fmla="*/ 0 w 10515600"/>
              <a:gd name="connsiteY41" fmla="*/ 3729718 h 4351338"/>
              <a:gd name="connsiteX42" fmla="*/ 0 w 10515600"/>
              <a:gd name="connsiteY42" fmla="*/ 3021072 h 4351338"/>
              <a:gd name="connsiteX43" fmla="*/ 0 w 10515600"/>
              <a:gd name="connsiteY43" fmla="*/ 2355939 h 4351338"/>
              <a:gd name="connsiteX44" fmla="*/ 0 w 10515600"/>
              <a:gd name="connsiteY44" fmla="*/ 1864859 h 4351338"/>
              <a:gd name="connsiteX45" fmla="*/ 0 w 10515600"/>
              <a:gd name="connsiteY45" fmla="*/ 1243239 h 4351338"/>
              <a:gd name="connsiteX46" fmla="*/ 0 w 10515600"/>
              <a:gd name="connsiteY46" fmla="*/ 752160 h 4351338"/>
              <a:gd name="connsiteX47" fmla="*/ 0 w 10515600"/>
              <a:gd name="connsiteY47" fmla="*/ 0 h 4351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515600" h="4351338" fill="none" extrusionOk="0">
                <a:moveTo>
                  <a:pt x="0" y="0"/>
                </a:moveTo>
                <a:cubicBezTo>
                  <a:pt x="134905" y="14275"/>
                  <a:pt x="187806" y="2182"/>
                  <a:pt x="341757" y="0"/>
                </a:cubicBezTo>
                <a:cubicBezTo>
                  <a:pt x="495708" y="-2182"/>
                  <a:pt x="755969" y="7779"/>
                  <a:pt x="893826" y="0"/>
                </a:cubicBezTo>
                <a:cubicBezTo>
                  <a:pt x="1031683" y="-7779"/>
                  <a:pt x="1541403" y="-33143"/>
                  <a:pt x="1761363" y="0"/>
                </a:cubicBezTo>
                <a:cubicBezTo>
                  <a:pt x="1981323" y="33143"/>
                  <a:pt x="2092243" y="7871"/>
                  <a:pt x="2208276" y="0"/>
                </a:cubicBezTo>
                <a:cubicBezTo>
                  <a:pt x="2324309" y="-7871"/>
                  <a:pt x="2711951" y="-7794"/>
                  <a:pt x="2970657" y="0"/>
                </a:cubicBezTo>
                <a:cubicBezTo>
                  <a:pt x="3229363" y="7794"/>
                  <a:pt x="3181926" y="-12386"/>
                  <a:pt x="3312414" y="0"/>
                </a:cubicBezTo>
                <a:cubicBezTo>
                  <a:pt x="3442902" y="12386"/>
                  <a:pt x="3802265" y="3404"/>
                  <a:pt x="3969639" y="0"/>
                </a:cubicBezTo>
                <a:cubicBezTo>
                  <a:pt x="4137013" y="-3404"/>
                  <a:pt x="4363820" y="-20178"/>
                  <a:pt x="4521708" y="0"/>
                </a:cubicBezTo>
                <a:cubicBezTo>
                  <a:pt x="4679596" y="20178"/>
                  <a:pt x="4772901" y="-4724"/>
                  <a:pt x="4863465" y="0"/>
                </a:cubicBezTo>
                <a:cubicBezTo>
                  <a:pt x="4954029" y="4724"/>
                  <a:pt x="5514957" y="27535"/>
                  <a:pt x="5731002" y="0"/>
                </a:cubicBezTo>
                <a:cubicBezTo>
                  <a:pt x="5947047" y="-27535"/>
                  <a:pt x="5936711" y="6506"/>
                  <a:pt x="6072759" y="0"/>
                </a:cubicBezTo>
                <a:cubicBezTo>
                  <a:pt x="6208807" y="-6506"/>
                  <a:pt x="6512080" y="10669"/>
                  <a:pt x="6729984" y="0"/>
                </a:cubicBezTo>
                <a:cubicBezTo>
                  <a:pt x="6947889" y="-10669"/>
                  <a:pt x="7131112" y="17651"/>
                  <a:pt x="7387209" y="0"/>
                </a:cubicBezTo>
                <a:cubicBezTo>
                  <a:pt x="7643307" y="-17651"/>
                  <a:pt x="7729175" y="-934"/>
                  <a:pt x="7939278" y="0"/>
                </a:cubicBezTo>
                <a:cubicBezTo>
                  <a:pt x="8149381" y="934"/>
                  <a:pt x="8255056" y="12587"/>
                  <a:pt x="8386191" y="0"/>
                </a:cubicBezTo>
                <a:cubicBezTo>
                  <a:pt x="8517326" y="-12587"/>
                  <a:pt x="8902833" y="20228"/>
                  <a:pt x="9253728" y="0"/>
                </a:cubicBezTo>
                <a:cubicBezTo>
                  <a:pt x="9604623" y="-20228"/>
                  <a:pt x="9624313" y="-4578"/>
                  <a:pt x="9805797" y="0"/>
                </a:cubicBezTo>
                <a:cubicBezTo>
                  <a:pt x="9987281" y="4578"/>
                  <a:pt x="10363024" y="3933"/>
                  <a:pt x="10515600" y="0"/>
                </a:cubicBezTo>
                <a:cubicBezTo>
                  <a:pt x="10541152" y="268237"/>
                  <a:pt x="10550105" y="392799"/>
                  <a:pt x="10515600" y="708646"/>
                </a:cubicBezTo>
                <a:cubicBezTo>
                  <a:pt x="10481095" y="1024493"/>
                  <a:pt x="10521656" y="1059381"/>
                  <a:pt x="10515600" y="1199726"/>
                </a:cubicBezTo>
                <a:cubicBezTo>
                  <a:pt x="10509544" y="1340071"/>
                  <a:pt x="10537506" y="1525476"/>
                  <a:pt x="10515600" y="1821346"/>
                </a:cubicBezTo>
                <a:cubicBezTo>
                  <a:pt x="10493694" y="2117216"/>
                  <a:pt x="10536717" y="2191875"/>
                  <a:pt x="10515600" y="2486479"/>
                </a:cubicBezTo>
                <a:cubicBezTo>
                  <a:pt x="10494483" y="2781083"/>
                  <a:pt x="10525639" y="2765634"/>
                  <a:pt x="10515600" y="2977558"/>
                </a:cubicBezTo>
                <a:cubicBezTo>
                  <a:pt x="10505561" y="3189482"/>
                  <a:pt x="10534478" y="3373260"/>
                  <a:pt x="10515600" y="3642692"/>
                </a:cubicBezTo>
                <a:cubicBezTo>
                  <a:pt x="10496722" y="3912124"/>
                  <a:pt x="10521355" y="4046834"/>
                  <a:pt x="10515600" y="4351338"/>
                </a:cubicBezTo>
                <a:cubicBezTo>
                  <a:pt x="10123752" y="4331704"/>
                  <a:pt x="10003733" y="4325729"/>
                  <a:pt x="9648063" y="4351338"/>
                </a:cubicBezTo>
                <a:cubicBezTo>
                  <a:pt x="9292393" y="4376947"/>
                  <a:pt x="9044096" y="4343478"/>
                  <a:pt x="8885682" y="4351338"/>
                </a:cubicBezTo>
                <a:cubicBezTo>
                  <a:pt x="8727268" y="4359198"/>
                  <a:pt x="8326052" y="4382205"/>
                  <a:pt x="8018145" y="4351338"/>
                </a:cubicBezTo>
                <a:cubicBezTo>
                  <a:pt x="7710238" y="4320471"/>
                  <a:pt x="7508049" y="4349211"/>
                  <a:pt x="7360920" y="4351338"/>
                </a:cubicBezTo>
                <a:cubicBezTo>
                  <a:pt x="7213792" y="4353465"/>
                  <a:pt x="7077865" y="4335295"/>
                  <a:pt x="6914007" y="4351338"/>
                </a:cubicBezTo>
                <a:cubicBezTo>
                  <a:pt x="6750149" y="4367381"/>
                  <a:pt x="6307875" y="4376211"/>
                  <a:pt x="6046470" y="4351338"/>
                </a:cubicBezTo>
                <a:cubicBezTo>
                  <a:pt x="5785065" y="4326465"/>
                  <a:pt x="5657317" y="4354452"/>
                  <a:pt x="5494401" y="4351338"/>
                </a:cubicBezTo>
                <a:cubicBezTo>
                  <a:pt x="5331485" y="4348224"/>
                  <a:pt x="5112975" y="4370042"/>
                  <a:pt x="4942332" y="4351338"/>
                </a:cubicBezTo>
                <a:cubicBezTo>
                  <a:pt x="4771689" y="4332634"/>
                  <a:pt x="4566325" y="4383972"/>
                  <a:pt x="4285107" y="4351338"/>
                </a:cubicBezTo>
                <a:cubicBezTo>
                  <a:pt x="4003889" y="4318704"/>
                  <a:pt x="3998918" y="4369492"/>
                  <a:pt x="3733038" y="4351338"/>
                </a:cubicBezTo>
                <a:cubicBezTo>
                  <a:pt x="3467158" y="4333184"/>
                  <a:pt x="3106685" y="4340559"/>
                  <a:pt x="2865501" y="4351338"/>
                </a:cubicBezTo>
                <a:cubicBezTo>
                  <a:pt x="2624317" y="4362117"/>
                  <a:pt x="2648203" y="4361978"/>
                  <a:pt x="2523744" y="4351338"/>
                </a:cubicBezTo>
                <a:cubicBezTo>
                  <a:pt x="2399285" y="4340698"/>
                  <a:pt x="2266179" y="4366499"/>
                  <a:pt x="2076831" y="4351338"/>
                </a:cubicBezTo>
                <a:cubicBezTo>
                  <a:pt x="1887483" y="4336177"/>
                  <a:pt x="1529355" y="4309254"/>
                  <a:pt x="1209294" y="4351338"/>
                </a:cubicBezTo>
                <a:cubicBezTo>
                  <a:pt x="889233" y="4393422"/>
                  <a:pt x="465556" y="4361161"/>
                  <a:pt x="0" y="4351338"/>
                </a:cubicBezTo>
                <a:cubicBezTo>
                  <a:pt x="-25727" y="4194281"/>
                  <a:pt x="26715" y="3868379"/>
                  <a:pt x="0" y="3729718"/>
                </a:cubicBezTo>
                <a:cubicBezTo>
                  <a:pt x="-26715" y="3591057"/>
                  <a:pt x="-17038" y="3310151"/>
                  <a:pt x="0" y="3021072"/>
                </a:cubicBezTo>
                <a:cubicBezTo>
                  <a:pt x="17038" y="2731993"/>
                  <a:pt x="-20472" y="2498278"/>
                  <a:pt x="0" y="2355939"/>
                </a:cubicBezTo>
                <a:cubicBezTo>
                  <a:pt x="20472" y="2213600"/>
                  <a:pt x="10322" y="2044979"/>
                  <a:pt x="0" y="1864859"/>
                </a:cubicBezTo>
                <a:cubicBezTo>
                  <a:pt x="-10322" y="1684739"/>
                  <a:pt x="18015" y="1506279"/>
                  <a:pt x="0" y="1243239"/>
                </a:cubicBezTo>
                <a:cubicBezTo>
                  <a:pt x="-18015" y="980199"/>
                  <a:pt x="19349" y="874094"/>
                  <a:pt x="0" y="752160"/>
                </a:cubicBezTo>
                <a:cubicBezTo>
                  <a:pt x="-19349" y="630226"/>
                  <a:pt x="-30961" y="303951"/>
                  <a:pt x="0" y="0"/>
                </a:cubicBezTo>
                <a:close/>
              </a:path>
              <a:path w="10515600" h="4351338" stroke="0" extrusionOk="0">
                <a:moveTo>
                  <a:pt x="0" y="0"/>
                </a:moveTo>
                <a:cubicBezTo>
                  <a:pt x="298021" y="1851"/>
                  <a:pt x="495566" y="13031"/>
                  <a:pt x="762381" y="0"/>
                </a:cubicBezTo>
                <a:cubicBezTo>
                  <a:pt x="1029196" y="-13031"/>
                  <a:pt x="1422850" y="-23595"/>
                  <a:pt x="1629918" y="0"/>
                </a:cubicBezTo>
                <a:cubicBezTo>
                  <a:pt x="1836986" y="23595"/>
                  <a:pt x="2236990" y="35007"/>
                  <a:pt x="2392299" y="0"/>
                </a:cubicBezTo>
                <a:cubicBezTo>
                  <a:pt x="2547608" y="-35007"/>
                  <a:pt x="2630702" y="-14498"/>
                  <a:pt x="2839212" y="0"/>
                </a:cubicBezTo>
                <a:cubicBezTo>
                  <a:pt x="3047722" y="14498"/>
                  <a:pt x="3052763" y="-15559"/>
                  <a:pt x="3180969" y="0"/>
                </a:cubicBezTo>
                <a:cubicBezTo>
                  <a:pt x="3309175" y="15559"/>
                  <a:pt x="3526847" y="-1912"/>
                  <a:pt x="3627882" y="0"/>
                </a:cubicBezTo>
                <a:cubicBezTo>
                  <a:pt x="3728917" y="1912"/>
                  <a:pt x="3984082" y="25503"/>
                  <a:pt x="4285107" y="0"/>
                </a:cubicBezTo>
                <a:cubicBezTo>
                  <a:pt x="4586132" y="-25503"/>
                  <a:pt x="4731036" y="-33514"/>
                  <a:pt x="5047488" y="0"/>
                </a:cubicBezTo>
                <a:cubicBezTo>
                  <a:pt x="5363940" y="33514"/>
                  <a:pt x="5467550" y="22045"/>
                  <a:pt x="5599557" y="0"/>
                </a:cubicBezTo>
                <a:cubicBezTo>
                  <a:pt x="5731564" y="-22045"/>
                  <a:pt x="6178096" y="-8428"/>
                  <a:pt x="6467094" y="0"/>
                </a:cubicBezTo>
                <a:cubicBezTo>
                  <a:pt x="6756092" y="8428"/>
                  <a:pt x="6884035" y="-21605"/>
                  <a:pt x="7019163" y="0"/>
                </a:cubicBezTo>
                <a:cubicBezTo>
                  <a:pt x="7154291" y="21605"/>
                  <a:pt x="7353642" y="-16771"/>
                  <a:pt x="7466076" y="0"/>
                </a:cubicBezTo>
                <a:cubicBezTo>
                  <a:pt x="7578510" y="16771"/>
                  <a:pt x="7640857" y="6977"/>
                  <a:pt x="7807833" y="0"/>
                </a:cubicBezTo>
                <a:cubicBezTo>
                  <a:pt x="7974809" y="-6977"/>
                  <a:pt x="8108366" y="-4616"/>
                  <a:pt x="8254746" y="0"/>
                </a:cubicBezTo>
                <a:cubicBezTo>
                  <a:pt x="8401126" y="4616"/>
                  <a:pt x="8502763" y="-5827"/>
                  <a:pt x="8701659" y="0"/>
                </a:cubicBezTo>
                <a:cubicBezTo>
                  <a:pt x="8900555" y="5827"/>
                  <a:pt x="8905508" y="-9745"/>
                  <a:pt x="9043416" y="0"/>
                </a:cubicBezTo>
                <a:cubicBezTo>
                  <a:pt x="9181324" y="9745"/>
                  <a:pt x="9493054" y="16283"/>
                  <a:pt x="9700641" y="0"/>
                </a:cubicBezTo>
                <a:cubicBezTo>
                  <a:pt x="9908229" y="-16283"/>
                  <a:pt x="10199256" y="40507"/>
                  <a:pt x="10515600" y="0"/>
                </a:cubicBezTo>
                <a:cubicBezTo>
                  <a:pt x="10493974" y="288556"/>
                  <a:pt x="10544836" y="388215"/>
                  <a:pt x="10515600" y="621620"/>
                </a:cubicBezTo>
                <a:cubicBezTo>
                  <a:pt x="10486364" y="855025"/>
                  <a:pt x="10547065" y="1035317"/>
                  <a:pt x="10515600" y="1330266"/>
                </a:cubicBezTo>
                <a:cubicBezTo>
                  <a:pt x="10484135" y="1625215"/>
                  <a:pt x="10522913" y="1815270"/>
                  <a:pt x="10515600" y="2038913"/>
                </a:cubicBezTo>
                <a:cubicBezTo>
                  <a:pt x="10508287" y="2262556"/>
                  <a:pt x="10519879" y="2433921"/>
                  <a:pt x="10515600" y="2617019"/>
                </a:cubicBezTo>
                <a:cubicBezTo>
                  <a:pt x="10511321" y="2800117"/>
                  <a:pt x="10492893" y="2916163"/>
                  <a:pt x="10515600" y="3108099"/>
                </a:cubicBezTo>
                <a:cubicBezTo>
                  <a:pt x="10538307" y="3300035"/>
                  <a:pt x="10496748" y="3654186"/>
                  <a:pt x="10515600" y="3816745"/>
                </a:cubicBezTo>
                <a:cubicBezTo>
                  <a:pt x="10534452" y="3979304"/>
                  <a:pt x="10535925" y="4164466"/>
                  <a:pt x="10515600" y="4351338"/>
                </a:cubicBezTo>
                <a:cubicBezTo>
                  <a:pt x="10410885" y="4348952"/>
                  <a:pt x="10279926" y="4354725"/>
                  <a:pt x="10068687" y="4351338"/>
                </a:cubicBezTo>
                <a:cubicBezTo>
                  <a:pt x="9857448" y="4347951"/>
                  <a:pt x="9760217" y="4335216"/>
                  <a:pt x="9621774" y="4351338"/>
                </a:cubicBezTo>
                <a:cubicBezTo>
                  <a:pt x="9483331" y="4367460"/>
                  <a:pt x="8984182" y="4337586"/>
                  <a:pt x="8754237" y="4351338"/>
                </a:cubicBezTo>
                <a:cubicBezTo>
                  <a:pt x="8524292" y="4365090"/>
                  <a:pt x="8357655" y="4325557"/>
                  <a:pt x="8202168" y="4351338"/>
                </a:cubicBezTo>
                <a:cubicBezTo>
                  <a:pt x="8046681" y="4377119"/>
                  <a:pt x="7712946" y="4321759"/>
                  <a:pt x="7439787" y="4351338"/>
                </a:cubicBezTo>
                <a:cubicBezTo>
                  <a:pt x="7166628" y="4380917"/>
                  <a:pt x="7057544" y="4378537"/>
                  <a:pt x="6677406" y="4351338"/>
                </a:cubicBezTo>
                <a:cubicBezTo>
                  <a:pt x="6297268" y="4324139"/>
                  <a:pt x="6155795" y="4316606"/>
                  <a:pt x="5915025" y="4351338"/>
                </a:cubicBezTo>
                <a:cubicBezTo>
                  <a:pt x="5674255" y="4386070"/>
                  <a:pt x="5568421" y="4368414"/>
                  <a:pt x="5257800" y="4351338"/>
                </a:cubicBezTo>
                <a:cubicBezTo>
                  <a:pt x="4947179" y="4334262"/>
                  <a:pt x="4935260" y="4369427"/>
                  <a:pt x="4810887" y="4351338"/>
                </a:cubicBezTo>
                <a:cubicBezTo>
                  <a:pt x="4686514" y="4333249"/>
                  <a:pt x="4504337" y="4359161"/>
                  <a:pt x="4258818" y="4351338"/>
                </a:cubicBezTo>
                <a:cubicBezTo>
                  <a:pt x="4013299" y="4343515"/>
                  <a:pt x="3983933" y="4338387"/>
                  <a:pt x="3811905" y="4351338"/>
                </a:cubicBezTo>
                <a:cubicBezTo>
                  <a:pt x="3639877" y="4364289"/>
                  <a:pt x="3413317" y="4370815"/>
                  <a:pt x="3154680" y="4351338"/>
                </a:cubicBezTo>
                <a:cubicBezTo>
                  <a:pt x="2896043" y="4331861"/>
                  <a:pt x="2750627" y="4327450"/>
                  <a:pt x="2497455" y="4351338"/>
                </a:cubicBezTo>
                <a:cubicBezTo>
                  <a:pt x="2244283" y="4375226"/>
                  <a:pt x="2282480" y="4341569"/>
                  <a:pt x="2155698" y="4351338"/>
                </a:cubicBezTo>
                <a:cubicBezTo>
                  <a:pt x="2028916" y="4361107"/>
                  <a:pt x="1545779" y="4336827"/>
                  <a:pt x="1288161" y="4351338"/>
                </a:cubicBezTo>
                <a:cubicBezTo>
                  <a:pt x="1030543" y="4365849"/>
                  <a:pt x="1113127" y="4347382"/>
                  <a:pt x="946404" y="4351338"/>
                </a:cubicBezTo>
                <a:cubicBezTo>
                  <a:pt x="779681" y="4355294"/>
                  <a:pt x="407519" y="4318630"/>
                  <a:pt x="0" y="4351338"/>
                </a:cubicBezTo>
                <a:cubicBezTo>
                  <a:pt x="1553" y="4179495"/>
                  <a:pt x="-16186" y="3894271"/>
                  <a:pt x="0" y="3642692"/>
                </a:cubicBezTo>
                <a:cubicBezTo>
                  <a:pt x="16186" y="3391113"/>
                  <a:pt x="-4795" y="3276234"/>
                  <a:pt x="0" y="3151612"/>
                </a:cubicBezTo>
                <a:cubicBezTo>
                  <a:pt x="4795" y="3026990"/>
                  <a:pt x="-25779" y="2771740"/>
                  <a:pt x="0" y="2486479"/>
                </a:cubicBezTo>
                <a:cubicBezTo>
                  <a:pt x="25779" y="2201218"/>
                  <a:pt x="211" y="2123885"/>
                  <a:pt x="0" y="1951886"/>
                </a:cubicBezTo>
                <a:cubicBezTo>
                  <a:pt x="-211" y="1779887"/>
                  <a:pt x="-27427" y="1557077"/>
                  <a:pt x="0" y="1330266"/>
                </a:cubicBezTo>
                <a:cubicBezTo>
                  <a:pt x="27427" y="1103455"/>
                  <a:pt x="-19671" y="911142"/>
                  <a:pt x="0" y="621620"/>
                </a:cubicBezTo>
                <a:cubicBezTo>
                  <a:pt x="19671" y="332098"/>
                  <a:pt x="25308" y="142896"/>
                  <a:pt x="0" y="0"/>
                </a:cubicBezTo>
                <a:close/>
              </a:path>
            </a:pathLst>
          </a:custGeom>
          <a:solidFill>
            <a:schemeClr val="bg1">
              <a:lumMod val="95000"/>
            </a:schemeClr>
          </a:solidFill>
          <a:ln w="28575">
            <a:solidFill>
              <a:schemeClr val="bg1">
                <a:lumMod val="85000"/>
              </a:schemeClr>
            </a:solidFill>
            <a:extLst>
              <a:ext uri="{C807C97D-BFC1-408E-A445-0C87EB9F89A2}">
                <ask:lineSketchStyleProps xmlns:ask="http://schemas.microsoft.com/office/drawing/2018/sketchyshapes" sd="2991066937">
                  <ask:type>
                    <ask:lineSketchFreehand/>
                  </ask:type>
                </ask:lineSketchStyleProps>
              </a:ext>
            </a:extLst>
          </a:ln>
        </p:spPr>
        <p:txBody>
          <a:bodyPr>
            <a:normAutofit fontScale="85000" lnSpcReduction="10000"/>
          </a:bodyPr>
          <a:lstStyle/>
          <a:p>
            <a:pPr marL="0" indent="0" algn="just">
              <a:lnSpc>
                <a:spcPct val="130000"/>
              </a:lnSpc>
              <a:buNone/>
            </a:pPr>
            <a:r>
              <a:rPr lang="de-DE" sz="1800" dirty="0">
                <a:latin typeface="Calibri" panose="020F0502020204030204" pitchFamily="34" charset="0"/>
                <a:ea typeface="MyriadPro-Regular"/>
                <a:cs typeface="Arial" panose="020B0604020202020204" pitchFamily="34" charset="0"/>
              </a:rPr>
              <a:t>Das Frauenwahlrecht 1918 erwies sich als Meilenstein in Politik und Gesellschaft. Die tatsächliche Gleichstellung von Frauen und Männern erfolgte jedoch erst Schritt für Schritt. Einen großen Rückschritt erfuhr die Frauenbewegung während des Nationalsozialismus.</a:t>
            </a:r>
          </a:p>
          <a:p>
            <a:pPr marL="0" indent="0" algn="just">
              <a:lnSpc>
                <a:spcPct val="130000"/>
              </a:lnSpc>
              <a:buNone/>
            </a:pPr>
            <a:r>
              <a:rPr lang="de-DE" sz="1800" dirty="0">
                <a:latin typeface="Calibri" panose="020F0502020204030204" pitchFamily="34" charset="0"/>
                <a:ea typeface="MyriadPro-Regular"/>
                <a:cs typeface="Arial" panose="020B0604020202020204" pitchFamily="34" charset="0"/>
              </a:rPr>
              <a:t>Mit Errichtung der Zweiten Republik 1945 waren die Österreicher*innen wieder dazu berechtigt, ein Parlament und damit eine Volksvertretung zu wählen. Das Wahlrecht knüpfte dabei an das der Ersten Republik an.</a:t>
            </a:r>
          </a:p>
          <a:p>
            <a:pPr marL="0" indent="0" algn="just">
              <a:lnSpc>
                <a:spcPct val="130000"/>
              </a:lnSpc>
              <a:buNone/>
            </a:pPr>
            <a:r>
              <a:rPr lang="de-DE" sz="1800" dirty="0">
                <a:latin typeface="Calibri" panose="020F0502020204030204" pitchFamily="34" charset="0"/>
                <a:ea typeface="MyriadPro-Regular"/>
                <a:cs typeface="Arial" panose="020B0604020202020204" pitchFamily="34" charset="0"/>
              </a:rPr>
              <a:t>Es waren jedenfalls die Sozialdemokrat*innen der Ersten Republik, die jene Reformen theoretisch vorbereiteten, die erst Jahrzehnte später realisiert werden konnten. Zum Beispiel die Gleichstellung von Jungen und Mädchen im Bereich der Bildung, die Reform des Schwangerschaftsabbruchs oder die Familienrechtsreform der 1970er Jahre.</a:t>
            </a:r>
          </a:p>
          <a:p>
            <a:pPr marL="0" indent="0" algn="just">
              <a:lnSpc>
                <a:spcPct val="130000"/>
              </a:lnSpc>
              <a:buNone/>
            </a:pPr>
            <a:r>
              <a:rPr lang="de-DE" sz="1800" dirty="0">
                <a:latin typeface="Calibri" panose="020F0502020204030204" pitchFamily="34" charset="0"/>
                <a:ea typeface="MyriadPro-Regular"/>
                <a:cs typeface="Arial" panose="020B0604020202020204" pitchFamily="34" charset="0"/>
              </a:rPr>
              <a:t>Heute dürfen österreichische Staatsbürger*innen nach Vollendung des 16. Lebensjahres wählen. Unabhängig davon, wie viel Geld sie besitzen und welcher sozialen Schicht sie angehören, ist jede abgegebene Stimme gleich viel wert.</a:t>
            </a:r>
          </a:p>
          <a:p>
            <a:pPr marL="0" indent="0" algn="just">
              <a:lnSpc>
                <a:spcPct val="130000"/>
              </a:lnSpc>
              <a:buNone/>
            </a:pPr>
            <a:r>
              <a:rPr lang="de-DE" sz="1800" dirty="0">
                <a:latin typeface="Calibri" panose="020F0502020204030204" pitchFamily="34" charset="0"/>
                <a:ea typeface="MyriadPro-Regular"/>
                <a:cs typeface="Arial" panose="020B0604020202020204" pitchFamily="34" charset="0"/>
              </a:rPr>
              <a:t>Frauenrechte waren und sind – historisch gesehen – keine Selbstverständlichkeit. Sie mussten sehr mühsam erkämpft werden. Und immer noch bleibt viel zu tun. Denn Frauen sind zwar mittlerweile den Männern rechtlich gleichgestellt, dennoch besteht ein deutlicher Aufholbedarf in vielen Bereichen: Die Forderungen nach gleichem Lohn für gleichwertige Arbeit, mehr Frauen in Führungspositionen und einer adäquaten Vertretung in politischen Gremien sind beispielsweise immer noch nicht ausreichend erfüllt.</a:t>
            </a:r>
          </a:p>
          <a:p>
            <a:pPr marL="0" indent="0">
              <a:buNone/>
            </a:pPr>
            <a:endParaRPr lang="de-DE" dirty="0"/>
          </a:p>
        </p:txBody>
      </p:sp>
    </p:spTree>
    <p:extLst>
      <p:ext uri="{BB962C8B-B14F-4D97-AF65-F5344CB8AC3E}">
        <p14:creationId xmlns:p14="http://schemas.microsoft.com/office/powerpoint/2010/main" val="25660392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a:extLst>
              <a:ext uri="{FF2B5EF4-FFF2-40B4-BE49-F238E27FC236}">
                <a16:creationId xmlns:a16="http://schemas.microsoft.com/office/drawing/2014/main" id="{564D112B-3B09-48AE-967A-6D21F8F9F2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3231" y="1518455"/>
            <a:ext cx="3158615" cy="1781174"/>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a:extLst>
              <a:ext uri="{FF2B5EF4-FFF2-40B4-BE49-F238E27FC236}">
                <a16:creationId xmlns:a16="http://schemas.microsoft.com/office/drawing/2014/main" id="{297B3F16-EE6D-4562-89FC-988C26C6398F}"/>
              </a:ext>
            </a:extLst>
          </p:cNvPr>
          <p:cNvSpPr>
            <a:spLocks noGrp="1"/>
          </p:cNvSpPr>
          <p:nvPr>
            <p:ph type="title"/>
          </p:nvPr>
        </p:nvSpPr>
        <p:spPr/>
        <p:txBody>
          <a:bodyPr/>
          <a:lstStyle/>
          <a:p>
            <a:pPr algn="ctr"/>
            <a:r>
              <a:rPr lang="de-DE" dirty="0"/>
              <a:t>Partnerorganisationen</a:t>
            </a:r>
          </a:p>
        </p:txBody>
      </p:sp>
      <p:pic>
        <p:nvPicPr>
          <p:cNvPr id="1032" name="Picture 8">
            <a:extLst>
              <a:ext uri="{FF2B5EF4-FFF2-40B4-BE49-F238E27FC236}">
                <a16:creationId xmlns:a16="http://schemas.microsoft.com/office/drawing/2014/main" id="{BBDBD497-8679-466F-A0FE-2568866046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819156"/>
            <a:ext cx="3385877" cy="140017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B67B9104-8AC5-4631-BE81-7C5B60134B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917" y="3681121"/>
            <a:ext cx="2096544" cy="190317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B61973AC-46E3-4C4E-8893-15742B3FAE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39801" y="3545671"/>
            <a:ext cx="2764090" cy="250914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DA6B6D3D-D38D-4F62-924A-A92175661484}"/>
              </a:ext>
            </a:extLst>
          </p:cNvPr>
          <p:cNvSpPr txBox="1"/>
          <p:nvPr/>
        </p:nvSpPr>
        <p:spPr>
          <a:xfrm>
            <a:off x="762177" y="5353800"/>
            <a:ext cx="2790024" cy="523220"/>
          </a:xfrm>
          <a:prstGeom prst="rect">
            <a:avLst/>
          </a:prstGeom>
          <a:noFill/>
        </p:spPr>
        <p:txBody>
          <a:bodyPr wrap="square">
            <a:spAutoFit/>
          </a:bodyPr>
          <a:lstStyle/>
          <a:p>
            <a:pPr algn="ctr"/>
            <a:r>
              <a:rPr lang="de-DE" sz="1400" dirty="0" err="1">
                <a:solidFill>
                  <a:srgbClr val="6795BB"/>
                </a:solidFill>
              </a:rPr>
              <a:t>Diefthinsi</a:t>
            </a:r>
            <a:r>
              <a:rPr lang="de-DE" sz="1400" dirty="0">
                <a:solidFill>
                  <a:srgbClr val="6795BB"/>
                </a:solidFill>
              </a:rPr>
              <a:t> </a:t>
            </a:r>
            <a:r>
              <a:rPr lang="de-DE" sz="1400" dirty="0" err="1">
                <a:solidFill>
                  <a:srgbClr val="6795BB"/>
                </a:solidFill>
              </a:rPr>
              <a:t>Defterovathmias</a:t>
            </a:r>
            <a:r>
              <a:rPr lang="de-DE" sz="1400" dirty="0">
                <a:solidFill>
                  <a:srgbClr val="6795BB"/>
                </a:solidFill>
              </a:rPr>
              <a:t> </a:t>
            </a:r>
          </a:p>
          <a:p>
            <a:pPr algn="ctr"/>
            <a:r>
              <a:rPr lang="de-DE" sz="1400" dirty="0" err="1">
                <a:solidFill>
                  <a:srgbClr val="6795BB"/>
                </a:solidFill>
              </a:rPr>
              <a:t>Ekpedefsis</a:t>
            </a:r>
            <a:r>
              <a:rPr lang="de-DE" sz="1400" dirty="0">
                <a:solidFill>
                  <a:srgbClr val="6795BB"/>
                </a:solidFill>
              </a:rPr>
              <a:t> </a:t>
            </a:r>
            <a:r>
              <a:rPr lang="de-DE" sz="1400" dirty="0" err="1">
                <a:solidFill>
                  <a:srgbClr val="6795BB"/>
                </a:solidFill>
              </a:rPr>
              <a:t>Anatolikis</a:t>
            </a:r>
            <a:r>
              <a:rPr lang="de-DE" sz="1400" dirty="0">
                <a:solidFill>
                  <a:srgbClr val="6795BB"/>
                </a:solidFill>
              </a:rPr>
              <a:t> </a:t>
            </a:r>
            <a:r>
              <a:rPr lang="de-DE" sz="1400" dirty="0" err="1">
                <a:solidFill>
                  <a:srgbClr val="6795BB"/>
                </a:solidFill>
              </a:rPr>
              <a:t>Attikis</a:t>
            </a:r>
            <a:endParaRPr lang="de-DE" sz="1400" dirty="0">
              <a:solidFill>
                <a:srgbClr val="6795BB"/>
              </a:solidFill>
            </a:endParaRPr>
          </a:p>
        </p:txBody>
      </p:sp>
      <p:pic>
        <p:nvPicPr>
          <p:cNvPr id="1040" name="Picture 16">
            <a:extLst>
              <a:ext uri="{FF2B5EF4-FFF2-40B4-BE49-F238E27FC236}">
                <a16:creationId xmlns:a16="http://schemas.microsoft.com/office/drawing/2014/main" id="{18E0589C-449D-42C9-9BEE-BE7B1B6366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62802" y="4070998"/>
            <a:ext cx="3517978" cy="1983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9840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de-DE" sz="3200" dirty="0"/>
              <a:t>Lernen aus der Geschichte</a:t>
            </a:r>
            <a:endParaRPr lang="de-DE" sz="3200" b="0" dirty="0"/>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idx="1"/>
          </p:nvPr>
        </p:nvSpPr>
        <p:spPr/>
        <p:txBody>
          <a:bodyPr>
            <a:normAutofit/>
          </a:bodyPr>
          <a:lstStyle/>
          <a:p>
            <a:pPr marL="0" indent="0" algn="just">
              <a:lnSpc>
                <a:spcPct val="130000"/>
              </a:lnSpc>
              <a:buNone/>
            </a:pPr>
            <a:r>
              <a:rPr lang="de-DE" sz="2400" dirty="0">
                <a:latin typeface="Calibri" panose="020F0502020204030204" pitchFamily="34" charset="0"/>
                <a:ea typeface="MyriadPro-Regular"/>
                <a:cs typeface="Arial" panose="020B0604020202020204" pitchFamily="34" charset="0"/>
              </a:rPr>
              <a:t>Teile jetzt dein Erlebnis und deine Überlegungen mit deinen Klassenkolleginnen und Kollegen</a:t>
            </a:r>
            <a:r>
              <a:rPr lang="de-DE" sz="2400" dirty="0">
                <a:effectLst/>
                <a:latin typeface="Calibri" panose="020F0502020204030204" pitchFamily="34" charset="0"/>
                <a:ea typeface="MyriadPro-Regular"/>
                <a:cs typeface="Arial" panose="020B0604020202020204" pitchFamily="34" charset="0"/>
              </a:rPr>
              <a:t>:</a:t>
            </a:r>
          </a:p>
          <a:p>
            <a:pPr marL="342900" lvl="0" indent="-342900" algn="just">
              <a:lnSpc>
                <a:spcPct val="130000"/>
              </a:lnSpc>
              <a:spcBef>
                <a:spcPts val="500"/>
              </a:spcBef>
              <a:buClr>
                <a:srgbClr val="ED7D31"/>
              </a:buClr>
              <a:buSzPts val="1600"/>
              <a:buFont typeface="Wingdings" panose="05000000000000000000" pitchFamily="2" charset="2"/>
              <a:buChar char=""/>
            </a:pPr>
            <a:r>
              <a:rPr lang="de-DE" sz="2400" i="1" dirty="0">
                <a:solidFill>
                  <a:srgbClr val="000000"/>
                </a:solidFill>
                <a:latin typeface="Calibri" panose="020F0502020204030204" pitchFamily="34" charset="0"/>
                <a:ea typeface="Calibri" panose="020F0502020204030204" pitchFamily="34" charset="0"/>
                <a:cs typeface="Arial" panose="020B0604020202020204" pitchFamily="34" charset="0"/>
              </a:rPr>
              <a:t>Wie war´s? Ist es dir gut gelungen, dich in die Situation und die Person/en hineinzuversetzen?</a:t>
            </a:r>
          </a:p>
          <a:p>
            <a:pPr marL="342900" lvl="0" indent="-342900" algn="just">
              <a:lnSpc>
                <a:spcPct val="130000"/>
              </a:lnSpc>
              <a:spcBef>
                <a:spcPts val="500"/>
              </a:spcBef>
              <a:buClr>
                <a:srgbClr val="ED7D31"/>
              </a:buClr>
              <a:buSzPts val="1600"/>
              <a:buFont typeface="Wingdings" panose="05000000000000000000" pitchFamily="2" charset="2"/>
              <a:buChar char=""/>
            </a:pPr>
            <a:r>
              <a:rPr lang="de-DE" sz="2400" i="1" dirty="0">
                <a:solidFill>
                  <a:srgbClr val="000000"/>
                </a:solidFill>
                <a:latin typeface="Calibri" panose="020F0502020204030204" pitchFamily="34" charset="0"/>
                <a:ea typeface="Calibri" panose="020F0502020204030204" pitchFamily="34" charset="0"/>
                <a:cs typeface="Arial" panose="020B0604020202020204" pitchFamily="34" charset="0"/>
              </a:rPr>
              <a:t>Kannst du verstehen, warum sie so gehandelt hat/haben?</a:t>
            </a:r>
          </a:p>
          <a:p>
            <a:pPr marL="342900" lvl="0" indent="-342900" algn="just">
              <a:lnSpc>
                <a:spcPct val="130000"/>
              </a:lnSpc>
              <a:spcBef>
                <a:spcPts val="500"/>
              </a:spcBef>
              <a:buClr>
                <a:srgbClr val="ED7D31"/>
              </a:buClr>
              <a:buSzPts val="1600"/>
              <a:buFont typeface="Wingdings" panose="05000000000000000000" pitchFamily="2" charset="2"/>
              <a:buChar char=""/>
            </a:pPr>
            <a:r>
              <a:rPr lang="de-DE" sz="2400" i="1" dirty="0">
                <a:solidFill>
                  <a:srgbClr val="000000"/>
                </a:solidFill>
                <a:latin typeface="Calibri" panose="020F0502020204030204" pitchFamily="34" charset="0"/>
                <a:ea typeface="Calibri" panose="020F0502020204030204" pitchFamily="34" charset="0"/>
                <a:cs typeface="Arial" panose="020B0604020202020204" pitchFamily="34" charset="0"/>
              </a:rPr>
              <a:t>Hättest du auch so gehandelt</a:t>
            </a:r>
            <a:r>
              <a:rPr lang="de-DE" sz="24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a:t>
            </a:r>
            <a:endParaRPr lang="de-DE" sz="24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endParaRPr lang="de-DE" sz="3600" dirty="0"/>
          </a:p>
        </p:txBody>
      </p:sp>
    </p:spTree>
    <p:extLst>
      <p:ext uri="{BB962C8B-B14F-4D97-AF65-F5344CB8AC3E}">
        <p14:creationId xmlns:p14="http://schemas.microsoft.com/office/powerpoint/2010/main" val="10679770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de-DE" sz="3200" dirty="0"/>
              <a:t>Weiterführende Fragen</a:t>
            </a:r>
            <a:endParaRPr lang="de-DE" sz="3200" b="0" dirty="0"/>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idx="1"/>
          </p:nvPr>
        </p:nvSpPr>
        <p:spPr/>
        <p:txBody>
          <a:bodyPr>
            <a:normAutofit/>
          </a:bodyPr>
          <a:lstStyle/>
          <a:p>
            <a:pPr marL="342900" lvl="0" indent="-342900" algn="just">
              <a:lnSpc>
                <a:spcPct val="130000"/>
              </a:lnSpc>
              <a:spcBef>
                <a:spcPts val="500"/>
              </a:spcBef>
              <a:buClr>
                <a:srgbClr val="ED7D31"/>
              </a:buClr>
              <a:buSzPts val="1600"/>
              <a:buFont typeface="Wingdings" panose="05000000000000000000" pitchFamily="2" charset="2"/>
              <a:buChar char=""/>
            </a:pPr>
            <a:r>
              <a:rPr lang="de-DE" sz="2400" i="1" dirty="0">
                <a:solidFill>
                  <a:srgbClr val="000000"/>
                </a:solidFill>
                <a:latin typeface="Calibri" panose="020F0502020204030204" pitchFamily="34" charset="0"/>
                <a:ea typeface="Calibri" panose="020F0502020204030204" pitchFamily="34" charset="0"/>
                <a:cs typeface="Arial" panose="020B0604020202020204" pitchFamily="34" charset="0"/>
              </a:rPr>
              <a:t>Wie hat das Frauenwahlrecht das Leben der Frauen verbessert?</a:t>
            </a:r>
          </a:p>
          <a:p>
            <a:pPr marL="342900" lvl="0" indent="-342900" algn="just">
              <a:lnSpc>
                <a:spcPct val="130000"/>
              </a:lnSpc>
              <a:spcBef>
                <a:spcPts val="500"/>
              </a:spcBef>
              <a:buClr>
                <a:srgbClr val="ED7D31"/>
              </a:buClr>
              <a:buSzPts val="1600"/>
              <a:buFont typeface="Wingdings" panose="05000000000000000000" pitchFamily="2" charset="2"/>
              <a:buChar char=""/>
            </a:pPr>
            <a:r>
              <a:rPr lang="de-DE" sz="2400" i="1" dirty="0">
                <a:solidFill>
                  <a:srgbClr val="000000"/>
                </a:solidFill>
                <a:latin typeface="Calibri" panose="020F0502020204030204" pitchFamily="34" charset="0"/>
                <a:ea typeface="Calibri" panose="020F0502020204030204" pitchFamily="34" charset="0"/>
                <a:cs typeface="Arial" panose="020B0604020202020204" pitchFamily="34" charset="0"/>
              </a:rPr>
              <a:t>Gab es auch Verlierer*innen? Wer war das? Was haben die Betreffenden verloren?</a:t>
            </a:r>
          </a:p>
          <a:p>
            <a:pPr marL="342900" lvl="0" indent="-342900" algn="just">
              <a:lnSpc>
                <a:spcPct val="130000"/>
              </a:lnSpc>
              <a:spcBef>
                <a:spcPts val="500"/>
              </a:spcBef>
              <a:buClr>
                <a:srgbClr val="ED7D31"/>
              </a:buClr>
              <a:buSzPts val="1600"/>
              <a:buFont typeface="Wingdings" panose="05000000000000000000" pitchFamily="2" charset="2"/>
              <a:buChar char=""/>
            </a:pPr>
            <a:r>
              <a:rPr lang="de-DE" sz="2400" i="1" dirty="0">
                <a:solidFill>
                  <a:srgbClr val="000000"/>
                </a:solidFill>
                <a:latin typeface="Calibri" panose="020F0502020204030204" pitchFamily="34" charset="0"/>
                <a:ea typeface="Calibri" panose="020F0502020204030204" pitchFamily="34" charset="0"/>
                <a:cs typeface="Arial" panose="020B0604020202020204" pitchFamily="34" charset="0"/>
              </a:rPr>
              <a:t>Wenn du dir die derzeitige Welt ansiehst – Haben wir im Moment auf der Welt Situationen, die der geschichtlichen Episode ähnlich sind?</a:t>
            </a:r>
          </a:p>
          <a:p>
            <a:pPr marL="342900" lvl="0" indent="-342900" algn="just">
              <a:lnSpc>
                <a:spcPct val="130000"/>
              </a:lnSpc>
              <a:spcBef>
                <a:spcPts val="500"/>
              </a:spcBef>
              <a:buClr>
                <a:srgbClr val="ED7D31"/>
              </a:buClr>
              <a:buSzPts val="1600"/>
              <a:buFont typeface="Wingdings" panose="05000000000000000000" pitchFamily="2" charset="2"/>
              <a:buChar char=""/>
            </a:pPr>
            <a:r>
              <a:rPr lang="de-DE" sz="2400" i="1" dirty="0">
                <a:solidFill>
                  <a:srgbClr val="000000"/>
                </a:solidFill>
                <a:latin typeface="Calibri" panose="020F0502020204030204" pitchFamily="34" charset="0"/>
                <a:ea typeface="Calibri" panose="020F0502020204030204" pitchFamily="34" charset="0"/>
                <a:cs typeface="Arial" panose="020B0604020202020204" pitchFamily="34" charset="0"/>
              </a:rPr>
              <a:t>Was können wir aus dieser Episode der Geschichte für die heutige Zeit lernen</a:t>
            </a:r>
            <a:r>
              <a:rPr lang="de-DE" sz="24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a:t>
            </a:r>
            <a:endParaRPr lang="de-DE" sz="24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endParaRPr lang="de-DE" sz="3600" dirty="0"/>
          </a:p>
        </p:txBody>
      </p:sp>
    </p:spTree>
    <p:extLst>
      <p:ext uri="{BB962C8B-B14F-4D97-AF65-F5344CB8AC3E}">
        <p14:creationId xmlns:p14="http://schemas.microsoft.com/office/powerpoint/2010/main" val="12052457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de-DE" sz="3200" dirty="0"/>
              <a:t>Quellen</a:t>
            </a:r>
            <a:endParaRPr lang="de-DE" sz="3200" b="0" dirty="0"/>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idx="1"/>
          </p:nvPr>
        </p:nvSpPr>
        <p:spPr/>
        <p:txBody>
          <a:bodyPr>
            <a:normAutofit fontScale="85000" lnSpcReduction="20000"/>
          </a:bodyPr>
          <a:lstStyle/>
          <a:p>
            <a:pPr marL="342900" lvl="0" indent="-342900" algn="l">
              <a:lnSpc>
                <a:spcPct val="130000"/>
              </a:lnSpc>
              <a:spcBef>
                <a:spcPts val="500"/>
              </a:spcBef>
              <a:buClr>
                <a:srgbClr val="ED7D31"/>
              </a:buClr>
              <a:buSzPts val="1600"/>
              <a:buFont typeface="Wingdings" panose="05000000000000000000" pitchFamily="2" charset="2"/>
              <a:buChar char=""/>
            </a:pPr>
            <a:r>
              <a:rPr lang="de-DE" sz="1800" u="sng" dirty="0">
                <a:solidFill>
                  <a:srgbClr val="0563C1"/>
                </a:solidFill>
                <a:effectLst/>
                <a:latin typeface="Calibri" panose="020F0502020204030204" pitchFamily="34" charset="0"/>
                <a:ea typeface="Calibri" panose="020F0502020204030204" pitchFamily="34" charset="0"/>
                <a:cs typeface="Arial" panose="020B0604020202020204" pitchFamily="34" charset="0"/>
              </a:rPr>
              <a:t>https://www.academia.edu/35152588/Die_Debatte_um_das_Frauenwahlrecht_in_der_Sozialdemokratie</a:t>
            </a:r>
            <a:endParaRPr lang="de-DE"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l">
              <a:lnSpc>
                <a:spcPct val="130000"/>
              </a:lnSpc>
              <a:spcBef>
                <a:spcPts val="500"/>
              </a:spcBef>
              <a:buClr>
                <a:srgbClr val="ED7D31"/>
              </a:buClr>
              <a:buSzPts val="1600"/>
              <a:buFont typeface="Wingdings" panose="05000000000000000000" pitchFamily="2" charset="2"/>
              <a:buChar char=""/>
            </a:pPr>
            <a:r>
              <a:rPr lang="de-DE" sz="1800" u="sng" dirty="0">
                <a:solidFill>
                  <a:srgbClr val="000000"/>
                </a:solidFill>
                <a:effectLst/>
                <a:latin typeface="Calibri" panose="020F0502020204030204" pitchFamily="34" charset="0"/>
                <a:ea typeface="Calibri" panose="020F0502020204030204" pitchFamily="34" charset="0"/>
                <a:cs typeface="Arial" panose="020B0604020202020204" pitchFamily="34" charset="0"/>
                <a:hlinkClick r:id="rId2"/>
              </a:rPr>
              <a:t>https://www.bmbwf.gv.at/Themen/schule/gd/meilensteine.html</a:t>
            </a:r>
            <a:endParaRPr lang="de-DE"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l">
              <a:lnSpc>
                <a:spcPct val="130000"/>
              </a:lnSpc>
              <a:spcBef>
                <a:spcPts val="500"/>
              </a:spcBef>
              <a:buClr>
                <a:srgbClr val="ED7D31"/>
              </a:buClr>
              <a:buSzPts val="1600"/>
              <a:buFont typeface="Wingdings" panose="05000000000000000000" pitchFamily="2" charset="2"/>
              <a:buChar char=""/>
            </a:pPr>
            <a:r>
              <a:rPr lang="de-DE" sz="1800" u="sng" dirty="0">
                <a:solidFill>
                  <a:srgbClr val="0563C1"/>
                </a:solidFill>
                <a:effectLst/>
                <a:latin typeface="Calibri" panose="020F0502020204030204" pitchFamily="34" charset="0"/>
                <a:ea typeface="Calibri" panose="020F0502020204030204" pitchFamily="34" charset="0"/>
                <a:cs typeface="Arial" panose="020B0604020202020204" pitchFamily="34" charset="0"/>
              </a:rPr>
              <a:t>https://www.bpb.de/geschichte/deutsche-geschichte/frauenwahlrecht/278830/stimmen-gegen-das-wahlrecht</a:t>
            </a:r>
            <a:endParaRPr lang="de-DE"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l">
              <a:lnSpc>
                <a:spcPct val="130000"/>
              </a:lnSpc>
              <a:spcBef>
                <a:spcPts val="500"/>
              </a:spcBef>
              <a:buClr>
                <a:srgbClr val="ED7D31"/>
              </a:buClr>
              <a:buSzPts val="1600"/>
              <a:buFont typeface="Wingdings" panose="05000000000000000000" pitchFamily="2" charset="2"/>
              <a:buChar char=""/>
            </a:pPr>
            <a:r>
              <a:rPr lang="de-DE" sz="1800" u="sng" dirty="0">
                <a:solidFill>
                  <a:srgbClr val="0563C1"/>
                </a:solidFill>
                <a:effectLst/>
                <a:latin typeface="Calibri" panose="020F0502020204030204" pitchFamily="34" charset="0"/>
                <a:ea typeface="Calibri" panose="020F0502020204030204" pitchFamily="34" charset="0"/>
                <a:cs typeface="Arial" panose="020B0604020202020204" pitchFamily="34" charset="0"/>
              </a:rPr>
              <a:t>http://www.demokratiezentrum.org/de/themen/genderperspektiven/pionierinnen/</a:t>
            </a:r>
            <a:endParaRPr lang="de-DE"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l">
              <a:lnSpc>
                <a:spcPct val="130000"/>
              </a:lnSpc>
              <a:spcBef>
                <a:spcPts val="500"/>
              </a:spcBef>
              <a:buClr>
                <a:srgbClr val="ED7D31"/>
              </a:buClr>
              <a:buSzPts val="1600"/>
              <a:buFont typeface="Wingdings" panose="05000000000000000000" pitchFamily="2" charset="2"/>
              <a:buChar char=""/>
            </a:pPr>
            <a:r>
              <a:rPr lang="de-DE" sz="1800" u="sng" dirty="0">
                <a:solidFill>
                  <a:srgbClr val="0563C1"/>
                </a:solidFill>
                <a:effectLst/>
                <a:latin typeface="Calibri" panose="020F0502020204030204" pitchFamily="34" charset="0"/>
                <a:ea typeface="Calibri" panose="020F0502020204030204" pitchFamily="34" charset="0"/>
                <a:cs typeface="Arial" panose="020B0604020202020204" pitchFamily="34" charset="0"/>
              </a:rPr>
              <a:t>http://www.demokratiezentrum.org/fileadmin/media/Bildung/Unterrichtsbeispiele/Politik%20und%20Wahlen/Windischbauer_U-Bsp_27_weiblichen_Waehlerwillen.pdf</a:t>
            </a:r>
            <a:endParaRPr lang="de-DE"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l">
              <a:lnSpc>
                <a:spcPct val="130000"/>
              </a:lnSpc>
              <a:spcBef>
                <a:spcPts val="500"/>
              </a:spcBef>
              <a:buClr>
                <a:srgbClr val="ED7D31"/>
              </a:buClr>
              <a:buSzPts val="1600"/>
              <a:buFont typeface="Wingdings" panose="05000000000000000000" pitchFamily="2" charset="2"/>
              <a:buChar char=""/>
            </a:pPr>
            <a:r>
              <a:rPr lang="de-DE" sz="1800" u="sng" dirty="0">
                <a:solidFill>
                  <a:srgbClr val="0563C1"/>
                </a:solidFill>
                <a:effectLst/>
                <a:latin typeface="Calibri" panose="020F0502020204030204" pitchFamily="34" charset="0"/>
                <a:ea typeface="Calibri" panose="020F0502020204030204" pitchFamily="34" charset="0"/>
                <a:cs typeface="Arial" panose="020B0604020202020204" pitchFamily="34" charset="0"/>
              </a:rPr>
              <a:t>http://www.demokratiezentrum.org/themen/demokratieentwicklung/ frauenwahlrecht.htm</a:t>
            </a:r>
            <a:endParaRPr lang="de-DE"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l">
              <a:lnSpc>
                <a:spcPct val="130000"/>
              </a:lnSpc>
              <a:spcBef>
                <a:spcPts val="500"/>
              </a:spcBef>
              <a:buClr>
                <a:srgbClr val="ED7D31"/>
              </a:buClr>
              <a:buSzPts val="1600"/>
              <a:buFont typeface="Wingdings" panose="05000000000000000000" pitchFamily="2" charset="2"/>
              <a:buChar char=""/>
            </a:pPr>
            <a:r>
              <a:rPr lang="de-DE" sz="1800" u="sng" dirty="0">
                <a:solidFill>
                  <a:srgbClr val="0563C1"/>
                </a:solidFill>
                <a:effectLst/>
                <a:latin typeface="Calibri" panose="020F0502020204030204" pitchFamily="34" charset="0"/>
                <a:ea typeface="Calibri" panose="020F0502020204030204" pitchFamily="34" charset="0"/>
                <a:cs typeface="Arial" panose="020B0604020202020204" pitchFamily="34" charset="0"/>
              </a:rPr>
              <a:t>https://frauenmachengeschichte.at/familienrechtsreform-der-70er-jahre/</a:t>
            </a:r>
            <a:endParaRPr lang="de-DE"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l">
              <a:lnSpc>
                <a:spcPct val="130000"/>
              </a:lnSpc>
              <a:spcBef>
                <a:spcPts val="500"/>
              </a:spcBef>
              <a:buClr>
                <a:srgbClr val="ED7D31"/>
              </a:buClr>
              <a:buSzPts val="1600"/>
              <a:buFont typeface="Wingdings" panose="05000000000000000000" pitchFamily="2" charset="2"/>
              <a:buChar char=""/>
            </a:pPr>
            <a:r>
              <a:rPr lang="de-DE" sz="1800" u="sng" dirty="0">
                <a:solidFill>
                  <a:srgbClr val="0563C1"/>
                </a:solidFill>
                <a:effectLst/>
                <a:latin typeface="Calibri" panose="020F0502020204030204" pitchFamily="34" charset="0"/>
                <a:ea typeface="Calibri" panose="020F0502020204030204" pitchFamily="34" charset="0"/>
                <a:cs typeface="Arial" panose="020B0604020202020204" pitchFamily="34" charset="0"/>
              </a:rPr>
              <a:t>https://frauenmachengeschichte.at/frauen-in-der-sozialdemokratie-geschichte/</a:t>
            </a:r>
            <a:endParaRPr lang="de-DE"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l">
              <a:lnSpc>
                <a:spcPct val="130000"/>
              </a:lnSpc>
              <a:spcBef>
                <a:spcPts val="500"/>
              </a:spcBef>
              <a:buClr>
                <a:srgbClr val="ED7D31"/>
              </a:buClr>
              <a:buSzPts val="1600"/>
              <a:buFont typeface="Wingdings" panose="05000000000000000000" pitchFamily="2" charset="2"/>
              <a:buChar char=""/>
            </a:pPr>
            <a:r>
              <a:rPr lang="de-DE" sz="1800" u="sng" dirty="0">
                <a:solidFill>
                  <a:srgbClr val="0563C1"/>
                </a:solidFill>
                <a:effectLst/>
                <a:latin typeface="Calibri" panose="020F0502020204030204" pitchFamily="34" charset="0"/>
                <a:ea typeface="Calibri" panose="020F0502020204030204" pitchFamily="34" charset="0"/>
                <a:cs typeface="Arial" panose="020B0604020202020204" pitchFamily="34" charset="0"/>
              </a:rPr>
              <a:t>https://www.geschichtewiki.wien.gv.at/Adelheid_Popp</a:t>
            </a:r>
            <a:endParaRPr lang="de-DE"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l">
              <a:lnSpc>
                <a:spcPct val="130000"/>
              </a:lnSpc>
              <a:spcBef>
                <a:spcPts val="500"/>
              </a:spcBef>
              <a:buClr>
                <a:srgbClr val="ED7D31"/>
              </a:buClr>
              <a:buSzPts val="1600"/>
              <a:buFont typeface="Wingdings" panose="05000000000000000000" pitchFamily="2" charset="2"/>
              <a:buChar char=""/>
            </a:pPr>
            <a:r>
              <a:rPr lang="de-DE" sz="1800" u="sng" dirty="0">
                <a:solidFill>
                  <a:srgbClr val="0563C1"/>
                </a:solidFill>
                <a:effectLst/>
                <a:latin typeface="Calibri" panose="020F0502020204030204" pitchFamily="34" charset="0"/>
                <a:ea typeface="Calibri" panose="020F0502020204030204" pitchFamily="34" charset="0"/>
                <a:cs typeface="Arial" panose="020B0604020202020204" pitchFamily="34" charset="0"/>
              </a:rPr>
              <a:t>https://www.geschichtewiki.wien.gv.at/Ignaz_Seipel</a:t>
            </a:r>
            <a:endParaRPr lang="de-DE"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de-DE" dirty="0"/>
          </a:p>
        </p:txBody>
      </p:sp>
    </p:spTree>
    <p:extLst>
      <p:ext uri="{BB962C8B-B14F-4D97-AF65-F5344CB8AC3E}">
        <p14:creationId xmlns:p14="http://schemas.microsoft.com/office/powerpoint/2010/main" val="39555942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de-DE" sz="3200" dirty="0"/>
              <a:t>Quellen</a:t>
            </a:r>
            <a:endParaRPr lang="de-DE" sz="3200" b="0" dirty="0"/>
          </a:p>
        </p:txBody>
      </p:sp>
      <p:sp>
        <p:nvSpPr>
          <p:cNvPr id="6" name="Θέση περιεχομένου 5">
            <a:extLst>
              <a:ext uri="{FF2B5EF4-FFF2-40B4-BE49-F238E27FC236}">
                <a16:creationId xmlns:a16="http://schemas.microsoft.com/office/drawing/2014/main" id="{BD759505-EF99-4CB1-ACF3-CBAA271C7DC0}"/>
              </a:ext>
            </a:extLst>
          </p:cNvPr>
          <p:cNvSpPr>
            <a:spLocks noGrp="1"/>
          </p:cNvSpPr>
          <p:nvPr>
            <p:ph idx="1"/>
          </p:nvPr>
        </p:nvSpPr>
        <p:spPr>
          <a:xfrm>
            <a:off x="838200" y="1825624"/>
            <a:ext cx="10515600" cy="4769485"/>
          </a:xfrm>
        </p:spPr>
        <p:txBody>
          <a:bodyPr>
            <a:noAutofit/>
          </a:bodyPr>
          <a:lstStyle/>
          <a:p>
            <a:pPr marL="342900" lvl="0" indent="-342900">
              <a:lnSpc>
                <a:spcPct val="130000"/>
              </a:lnSpc>
              <a:spcBef>
                <a:spcPts val="500"/>
              </a:spcBef>
              <a:buClr>
                <a:srgbClr val="ED7D31"/>
              </a:buClr>
              <a:buSzPts val="1600"/>
              <a:buFont typeface="Wingdings" panose="05000000000000000000" pitchFamily="2" charset="2"/>
              <a:buChar char=""/>
            </a:pPr>
            <a:r>
              <a:rPr lang="de-DE" sz="1200" u="sng" dirty="0">
                <a:solidFill>
                  <a:srgbClr val="0563C1"/>
                </a:solidFill>
                <a:latin typeface="Calibri" panose="020F0502020204030204" pitchFamily="34" charset="0"/>
                <a:ea typeface="Calibri" panose="020F0502020204030204" pitchFamily="34" charset="0"/>
                <a:cs typeface="Arial" panose="020B0604020202020204" pitchFamily="34" charset="0"/>
              </a:rPr>
              <a:t>https://www.onb.ac.at/forschung/forschungsblog/artikel/heraus-das-frauenwahlrecht</a:t>
            </a:r>
            <a:endParaRPr lang="de-DE" sz="1200" dirty="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30000"/>
              </a:lnSpc>
              <a:spcBef>
                <a:spcPts val="500"/>
              </a:spcBef>
              <a:buClr>
                <a:srgbClr val="ED7D31"/>
              </a:buClr>
              <a:buSzPts val="1600"/>
              <a:buFont typeface="Wingdings" panose="05000000000000000000" pitchFamily="2" charset="2"/>
              <a:buChar char=""/>
            </a:pPr>
            <a:r>
              <a:rPr lang="de-DE" sz="1200" u="sng" dirty="0">
                <a:solidFill>
                  <a:srgbClr val="0563C1"/>
                </a:solidFill>
                <a:latin typeface="Calibri" panose="020F0502020204030204" pitchFamily="34" charset="0"/>
                <a:ea typeface="Calibri" panose="020F0502020204030204" pitchFamily="34" charset="0"/>
                <a:cs typeface="Arial" panose="020B0604020202020204" pitchFamily="34" charset="0"/>
              </a:rPr>
              <a:t>https://www.onb.ac.at/forschung/ariadne-frauendokumentation/frauen-waehlet</a:t>
            </a:r>
            <a:endParaRPr lang="de-DE" sz="1200" dirty="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30000"/>
              </a:lnSpc>
              <a:spcBef>
                <a:spcPts val="500"/>
              </a:spcBef>
              <a:buClr>
                <a:srgbClr val="ED7D31"/>
              </a:buClr>
              <a:buSzPts val="1600"/>
              <a:buFont typeface="Wingdings" panose="05000000000000000000" pitchFamily="2" charset="2"/>
              <a:buChar char=""/>
            </a:pPr>
            <a:r>
              <a:rPr lang="de-DE" sz="1200" u="sng" dirty="0">
                <a:solidFill>
                  <a:srgbClr val="0563C1"/>
                </a:solidFill>
                <a:latin typeface="Calibri" panose="020F0502020204030204" pitchFamily="34" charset="0"/>
                <a:ea typeface="Calibri" panose="020F0502020204030204" pitchFamily="34" charset="0"/>
                <a:cs typeface="Arial" panose="020B0604020202020204" pitchFamily="34" charset="0"/>
              </a:rPr>
              <a:t>https://www.parlament.gv.at/ZUSD/PDF/2005_Volksvertreterin.pdf</a:t>
            </a:r>
            <a:endParaRPr lang="de-DE" sz="1200" dirty="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30000"/>
              </a:lnSpc>
              <a:spcBef>
                <a:spcPts val="500"/>
              </a:spcBef>
              <a:buClr>
                <a:srgbClr val="ED7D31"/>
              </a:buClr>
              <a:buSzPts val="1600"/>
              <a:buFont typeface="Wingdings" panose="05000000000000000000" pitchFamily="2" charset="2"/>
              <a:buChar char=""/>
            </a:pPr>
            <a:r>
              <a:rPr lang="de-DE" sz="1200" u="sng" dirty="0">
                <a:solidFill>
                  <a:srgbClr val="0563C1"/>
                </a:solidFill>
                <a:latin typeface="Calibri" panose="020F0502020204030204" pitchFamily="34" charset="0"/>
                <a:ea typeface="Calibri" panose="020F0502020204030204" pitchFamily="34" charset="0"/>
                <a:cs typeface="Arial" panose="020B0604020202020204" pitchFamily="34" charset="0"/>
              </a:rPr>
              <a:t>https://www.politik-lernen.at/dl/KsnLJMJKomLKMJqx4KJK/edpol_gender_2014_web.pdf</a:t>
            </a:r>
            <a:endParaRPr lang="de-DE" sz="1200" dirty="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30000"/>
              </a:lnSpc>
              <a:spcBef>
                <a:spcPts val="500"/>
              </a:spcBef>
              <a:buClr>
                <a:srgbClr val="ED7D31"/>
              </a:buClr>
              <a:buSzPts val="1600"/>
              <a:buFont typeface="Wingdings" panose="05000000000000000000" pitchFamily="2" charset="2"/>
              <a:buChar char=""/>
            </a:pPr>
            <a:r>
              <a:rPr lang="de-DE" sz="1200" u="sng" dirty="0">
                <a:solidFill>
                  <a:srgbClr val="0563C1"/>
                </a:solidFill>
                <a:latin typeface="Calibri" panose="020F0502020204030204" pitchFamily="34" charset="0"/>
                <a:ea typeface="Calibri" panose="020F0502020204030204" pitchFamily="34" charset="0"/>
                <a:cs typeface="Arial" panose="020B0604020202020204" pitchFamily="34" charset="0"/>
              </a:rPr>
              <a:t>http://www.renner-institut.at/fileadmin/frauenmachengeschichte/ </a:t>
            </a:r>
            <a:r>
              <a:rPr lang="de-DE" sz="1200" u="sng" dirty="0" err="1">
                <a:solidFill>
                  <a:srgbClr val="0563C1"/>
                </a:solidFill>
                <a:latin typeface="Calibri" panose="020F0502020204030204" pitchFamily="34" charset="0"/>
                <a:ea typeface="Calibri" panose="020F0502020204030204" pitchFamily="34" charset="0"/>
                <a:cs typeface="Arial" panose="020B0604020202020204" pitchFamily="34" charset="0"/>
              </a:rPr>
              <a:t>wahlrecht</a:t>
            </a:r>
            <a:r>
              <a:rPr lang="de-DE" sz="1200" u="sng" dirty="0">
                <a:solidFill>
                  <a:srgbClr val="0563C1"/>
                </a:solidFill>
                <a:latin typeface="Calibri" panose="020F0502020204030204" pitchFamily="34" charset="0"/>
                <a:ea typeface="Calibri" panose="020F0502020204030204" pitchFamily="34" charset="0"/>
                <a:cs typeface="Arial" panose="020B0604020202020204" pitchFamily="34" charset="0"/>
              </a:rPr>
              <a:t>/wahlrecht.htm</a:t>
            </a:r>
            <a:endParaRPr lang="de-DE" sz="1200" dirty="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30000"/>
              </a:lnSpc>
              <a:spcBef>
                <a:spcPts val="500"/>
              </a:spcBef>
              <a:buClr>
                <a:srgbClr val="ED7D31"/>
              </a:buClr>
              <a:buSzPts val="1600"/>
              <a:buFont typeface="Wingdings" panose="05000000000000000000" pitchFamily="2" charset="2"/>
              <a:buChar char=""/>
            </a:pPr>
            <a:r>
              <a:rPr lang="de-DE" sz="1200" u="sng" dirty="0">
                <a:solidFill>
                  <a:srgbClr val="0563C1"/>
                </a:solidFill>
                <a:latin typeface="Calibri" panose="020F0502020204030204" pitchFamily="34" charset="0"/>
                <a:ea typeface="Calibri" panose="020F0502020204030204" pitchFamily="34" charset="0"/>
                <a:cs typeface="Arial" panose="020B0604020202020204" pitchFamily="34" charset="0"/>
              </a:rPr>
              <a:t>https://www.univie.ac.at/kelsen/workingpapers/seipelbundesverfassung.pdf</a:t>
            </a:r>
            <a:endParaRPr lang="de-DE" sz="1200" dirty="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30000"/>
              </a:lnSpc>
              <a:spcBef>
                <a:spcPts val="500"/>
              </a:spcBef>
              <a:buClr>
                <a:srgbClr val="ED7D31"/>
              </a:buClr>
              <a:buSzPts val="1600"/>
              <a:buFont typeface="Wingdings" panose="05000000000000000000" pitchFamily="2" charset="2"/>
              <a:buChar char=""/>
            </a:pPr>
            <a:r>
              <a:rPr lang="de-DE" sz="1200" u="sng" dirty="0">
                <a:solidFill>
                  <a:srgbClr val="0563C1"/>
                </a:solidFill>
                <a:latin typeface="Calibri" panose="020F0502020204030204" pitchFamily="34" charset="0"/>
                <a:ea typeface="Calibri" panose="020F0502020204030204" pitchFamily="34" charset="0"/>
                <a:cs typeface="Arial" panose="020B0604020202020204" pitchFamily="34" charset="0"/>
              </a:rPr>
              <a:t>https://www.wien.gv.at/menschen/frauen/pdf/geschichte-frauenrechte.pdf</a:t>
            </a:r>
            <a:endParaRPr lang="de-DE" sz="1200" dirty="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30000"/>
              </a:lnSpc>
              <a:spcBef>
                <a:spcPts val="500"/>
              </a:spcBef>
              <a:buClr>
                <a:srgbClr val="ED7D31"/>
              </a:buClr>
              <a:buSzPts val="1600"/>
              <a:buFont typeface="Wingdings" panose="05000000000000000000" pitchFamily="2" charset="2"/>
              <a:buChar char=""/>
            </a:pPr>
            <a:r>
              <a:rPr lang="de-DE" sz="1200" u="sng" dirty="0">
                <a:solidFill>
                  <a:srgbClr val="000000"/>
                </a:solidFill>
                <a:latin typeface="Calibri" panose="020F0502020204030204" pitchFamily="34" charset="0"/>
                <a:ea typeface="Calibri" panose="020F0502020204030204" pitchFamily="34" charset="0"/>
                <a:cs typeface="Arial" panose="020B0604020202020204" pitchFamily="34" charset="0"/>
                <a:hlinkClick r:id="rId2"/>
              </a:rPr>
              <a:t>https://de.wikipedia.org/wiki/Liste_der_Staaten_nach_Einf%C3%BChrungsjahr_des_Frauenwahlrechts</a:t>
            </a:r>
            <a:endParaRPr lang="de-DE" sz="1200" dirty="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30000"/>
              </a:lnSpc>
              <a:spcBef>
                <a:spcPts val="500"/>
              </a:spcBef>
              <a:buClr>
                <a:srgbClr val="ED7D31"/>
              </a:buClr>
              <a:buSzPts val="1600"/>
              <a:buFont typeface="Wingdings" panose="05000000000000000000" pitchFamily="2" charset="2"/>
              <a:buChar char=""/>
            </a:pPr>
            <a:r>
              <a:rPr lang="de-DE" sz="1200" u="sng" dirty="0">
                <a:solidFill>
                  <a:srgbClr val="0563C1"/>
                </a:solidFill>
                <a:latin typeface="Calibri" panose="020F0502020204030204" pitchFamily="34" charset="0"/>
                <a:ea typeface="Calibri" panose="020F0502020204030204" pitchFamily="34" charset="0"/>
                <a:cs typeface="Arial" panose="020B0604020202020204" pitchFamily="34" charset="0"/>
              </a:rPr>
              <a:t>https://de.wikipedia.org/wiki/Ignaz_Seipel</a:t>
            </a:r>
            <a:endParaRPr lang="de-DE" sz="1200" dirty="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30000"/>
              </a:lnSpc>
              <a:spcBef>
                <a:spcPts val="500"/>
              </a:spcBef>
              <a:buClr>
                <a:srgbClr val="ED7D31"/>
              </a:buClr>
              <a:buSzPts val="1600"/>
              <a:buFont typeface="Wingdings" panose="05000000000000000000" pitchFamily="2" charset="2"/>
              <a:buChar char=""/>
            </a:pPr>
            <a:r>
              <a:rPr lang="de-DE" sz="1200" u="sng" dirty="0">
                <a:solidFill>
                  <a:srgbClr val="0563C1"/>
                </a:solidFill>
                <a:latin typeface="Calibri" panose="020F0502020204030204" pitchFamily="34" charset="0"/>
                <a:ea typeface="Calibri" panose="020F0502020204030204" pitchFamily="34" charset="0"/>
                <a:cs typeface="Arial" panose="020B0604020202020204" pitchFamily="34" charset="0"/>
              </a:rPr>
              <a:t>Republik Österreich/Parlament erklärt - </a:t>
            </a:r>
            <a:r>
              <a:rPr lang="de-DE" sz="1200" u="sng" dirty="0">
                <a:solidFill>
                  <a:srgbClr val="000000"/>
                </a:solidFill>
                <a:latin typeface="Calibri" panose="020F0502020204030204" pitchFamily="34" charset="0"/>
                <a:ea typeface="Calibri" panose="020F0502020204030204" pitchFamily="34" charset="0"/>
                <a:cs typeface="Arial" panose="020B0604020202020204" pitchFamily="34" charset="0"/>
                <a:hlinkClick r:id="rId3"/>
              </a:rPr>
              <a:t>https://www.parlament.gv.at/PERK/PARL/DEM/ENTW/</a:t>
            </a:r>
            <a:r>
              <a:rPr lang="de-DE" sz="1200" u="sng" dirty="0">
                <a:solidFill>
                  <a:srgbClr val="0563C1"/>
                </a:solidFill>
                <a:latin typeface="Calibri" panose="020F0502020204030204" pitchFamily="34" charset="0"/>
                <a:ea typeface="Calibri" panose="020F0502020204030204" pitchFamily="34" charset="0"/>
                <a:cs typeface="Arial" panose="020B0604020202020204" pitchFamily="34" charset="0"/>
              </a:rPr>
              <a:t> </a:t>
            </a:r>
            <a:endParaRPr lang="de-DE" sz="1200" dirty="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30000"/>
              </a:lnSpc>
              <a:spcBef>
                <a:spcPts val="500"/>
              </a:spcBef>
              <a:buClr>
                <a:srgbClr val="ED7D31"/>
              </a:buClr>
              <a:buSzPts val="1600"/>
              <a:buFont typeface="Wingdings" panose="05000000000000000000" pitchFamily="2" charset="2"/>
              <a:buChar char=""/>
            </a:pPr>
            <a:r>
              <a:rPr lang="de-DE" sz="1200" u="sng" dirty="0">
                <a:solidFill>
                  <a:srgbClr val="000000"/>
                </a:solidFill>
                <a:latin typeface="Calibri" panose="020F0502020204030204" pitchFamily="34" charset="0"/>
                <a:ea typeface="Calibri" panose="020F0502020204030204" pitchFamily="34" charset="0"/>
                <a:cs typeface="Arial" panose="020B0604020202020204" pitchFamily="34" charset="0"/>
                <a:hlinkClick r:id="rId4"/>
              </a:rPr>
              <a:t>https://www.parlament.gv.at/PAKT/PR/JAHR_2008/PK0206/index.shtml</a:t>
            </a:r>
            <a:r>
              <a:rPr lang="de-DE" sz="1200" u="sng" dirty="0">
                <a:solidFill>
                  <a:srgbClr val="0563C1"/>
                </a:solidFill>
                <a:latin typeface="Calibri" panose="020F0502020204030204" pitchFamily="34" charset="0"/>
                <a:ea typeface="Calibri" panose="020F0502020204030204" pitchFamily="34" charset="0"/>
                <a:cs typeface="Arial" panose="020B0604020202020204" pitchFamily="34" charset="0"/>
              </a:rPr>
              <a:t> </a:t>
            </a:r>
            <a:endParaRPr lang="de-DE" sz="1200" dirty="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30000"/>
              </a:lnSpc>
              <a:spcBef>
                <a:spcPts val="500"/>
              </a:spcBef>
              <a:spcAft>
                <a:spcPts val="1000"/>
              </a:spcAft>
              <a:buClr>
                <a:srgbClr val="ED7D31"/>
              </a:buClr>
              <a:buSzPts val="1600"/>
              <a:buFont typeface="Wingdings" panose="05000000000000000000" pitchFamily="2" charset="2"/>
              <a:buChar char=""/>
            </a:pPr>
            <a:r>
              <a:rPr lang="de-DE" sz="1200" u="sng" dirty="0">
                <a:solidFill>
                  <a:srgbClr val="000000"/>
                </a:solidFill>
                <a:latin typeface="Calibri" panose="020F0502020204030204" pitchFamily="34" charset="0"/>
                <a:ea typeface="Calibri" panose="020F0502020204030204" pitchFamily="34" charset="0"/>
                <a:cs typeface="Arial" panose="020B0604020202020204" pitchFamily="34" charset="0"/>
                <a:hlinkClick r:id="rId5"/>
              </a:rPr>
              <a:t>https://www.mediathek.at/der-erste-weltkrieg/der-erste-weltkrieg-ausgabe-1/oesterreich-ungarn-1914/wiener-leben/</a:t>
            </a:r>
            <a:r>
              <a:rPr lang="de-DE" sz="1200" u="sng" dirty="0">
                <a:solidFill>
                  <a:srgbClr val="0563C1"/>
                </a:solidFill>
                <a:latin typeface="Calibri" panose="020F0502020204030204" pitchFamily="34" charset="0"/>
                <a:ea typeface="Calibri" panose="020F0502020204030204" pitchFamily="34" charset="0"/>
                <a:cs typeface="Arial" panose="020B0604020202020204" pitchFamily="34" charset="0"/>
              </a:rPr>
              <a:t> </a:t>
            </a:r>
            <a:endParaRPr lang="de-DE" sz="1200" dirty="0">
              <a:solidFill>
                <a:srgbClr val="000000"/>
              </a:solidFill>
              <a:latin typeface="Calibri" panose="020F0502020204030204" pitchFamily="34" charset="0"/>
              <a:ea typeface="Calibri" panose="020F0502020204030204" pitchFamily="34" charset="0"/>
              <a:cs typeface="Arial" panose="020B0604020202020204" pitchFamily="34" charset="0"/>
            </a:endParaRPr>
          </a:p>
          <a:p>
            <a:endParaRPr lang="de-DE" sz="1200" dirty="0"/>
          </a:p>
        </p:txBody>
      </p:sp>
    </p:spTree>
    <p:extLst>
      <p:ext uri="{BB962C8B-B14F-4D97-AF65-F5344CB8AC3E}">
        <p14:creationId xmlns:p14="http://schemas.microsoft.com/office/powerpoint/2010/main" val="11034740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de-DE" sz="3200" dirty="0"/>
              <a:t>Bildquellen</a:t>
            </a:r>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idx="1"/>
          </p:nvPr>
        </p:nvSpPr>
        <p:spPr/>
        <p:txBody>
          <a:bodyPr>
            <a:normAutofit fontScale="85000" lnSpcReduction="10000"/>
          </a:bodyPr>
          <a:lstStyle/>
          <a:p>
            <a:pPr marL="342900" lvl="0" indent="-342900" algn="l">
              <a:lnSpc>
                <a:spcPct val="130000"/>
              </a:lnSpc>
              <a:spcBef>
                <a:spcPts val="500"/>
              </a:spcBef>
              <a:buClr>
                <a:srgbClr val="ED7D31"/>
              </a:buClr>
              <a:buSzPts val="1600"/>
              <a:buFont typeface="Wingdings" panose="05000000000000000000" pitchFamily="2" charset="2"/>
              <a:buChar char=""/>
            </a:pPr>
            <a:r>
              <a:rPr lang="de-DE" sz="1800" u="sng" dirty="0">
                <a:solidFill>
                  <a:srgbClr val="000000"/>
                </a:solidFill>
                <a:effectLst/>
                <a:latin typeface="Calibri" panose="020F0502020204030204" pitchFamily="34" charset="0"/>
                <a:ea typeface="Calibri" panose="020F0502020204030204" pitchFamily="34" charset="0"/>
                <a:cs typeface="Arial" panose="020B0604020202020204" pitchFamily="34" charset="0"/>
                <a:hlinkClick r:id="rId2"/>
              </a:rPr>
              <a:t>https://www.zeitklicks.de/kaiserzeit/zeitklicks/zeit/54/4/viel-arbeit-und-wenig-brot-das-leben-als-dienstmaedchen/</a:t>
            </a:r>
            <a:r>
              <a:rPr lang="de-DE"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p>
          <a:p>
            <a:pPr marL="342900" lvl="0" indent="-342900" algn="l">
              <a:lnSpc>
                <a:spcPct val="130000"/>
              </a:lnSpc>
              <a:spcBef>
                <a:spcPts val="500"/>
              </a:spcBef>
              <a:buClr>
                <a:srgbClr val="ED7D31"/>
              </a:buClr>
              <a:buSzPts val="1600"/>
              <a:buFont typeface="Wingdings" panose="05000000000000000000" pitchFamily="2" charset="2"/>
              <a:buChar char=""/>
            </a:pPr>
            <a:r>
              <a:rPr lang="de-DE" sz="1800" u="sng" dirty="0">
                <a:solidFill>
                  <a:srgbClr val="000000"/>
                </a:solidFill>
                <a:effectLst/>
                <a:latin typeface="Calibri" panose="020F0502020204030204" pitchFamily="34" charset="0"/>
                <a:ea typeface="Calibri" panose="020F0502020204030204" pitchFamily="34" charset="0"/>
                <a:cs typeface="Arial" panose="020B0604020202020204" pitchFamily="34" charset="0"/>
                <a:hlinkClick r:id="rId3"/>
              </a:rPr>
              <a:t>https://www.fembio.org/biographie.php/frau/biographie/adelheid-popp/</a:t>
            </a:r>
            <a:r>
              <a:rPr lang="de-DE"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p>
          <a:p>
            <a:pPr marL="342900" lvl="0" indent="-342900" algn="l">
              <a:lnSpc>
                <a:spcPct val="130000"/>
              </a:lnSpc>
              <a:spcBef>
                <a:spcPts val="500"/>
              </a:spcBef>
              <a:buClr>
                <a:srgbClr val="ED7D31"/>
              </a:buClr>
              <a:buSzPts val="1600"/>
              <a:buFont typeface="Wingdings" panose="05000000000000000000" pitchFamily="2" charset="2"/>
              <a:buChar char=""/>
            </a:pPr>
            <a:r>
              <a:rPr lang="de-DE" sz="1800" u="sng" dirty="0">
                <a:solidFill>
                  <a:srgbClr val="000000"/>
                </a:solidFill>
                <a:effectLst/>
                <a:latin typeface="Calibri" panose="020F0502020204030204" pitchFamily="34" charset="0"/>
                <a:ea typeface="Calibri" panose="020F0502020204030204" pitchFamily="34" charset="0"/>
                <a:cs typeface="Arial" panose="020B0604020202020204" pitchFamily="34" charset="0"/>
                <a:hlinkClick r:id="rId4"/>
              </a:rPr>
              <a:t>https://ww1.habsburger.net/de/personen-objekte-ereignisse/ignaz-seipel</a:t>
            </a:r>
            <a:endParaRPr lang="de-DE"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l">
              <a:lnSpc>
                <a:spcPct val="130000"/>
              </a:lnSpc>
              <a:spcBef>
                <a:spcPts val="500"/>
              </a:spcBef>
              <a:buClr>
                <a:srgbClr val="ED7D31"/>
              </a:buClr>
              <a:buSzPts val="1600"/>
              <a:buFont typeface="Wingdings" panose="05000000000000000000" pitchFamily="2" charset="2"/>
              <a:buChar char=""/>
            </a:pPr>
            <a:r>
              <a:rPr lang="de-DE" sz="1800" u="sng" dirty="0">
                <a:solidFill>
                  <a:srgbClr val="000000"/>
                </a:solidFill>
                <a:effectLst/>
                <a:latin typeface="Calibri" panose="020F0502020204030204" pitchFamily="34" charset="0"/>
                <a:ea typeface="Calibri" panose="020F0502020204030204" pitchFamily="34" charset="0"/>
                <a:cs typeface="Arial" panose="020B0604020202020204" pitchFamily="34" charset="0"/>
                <a:hlinkClick r:id="rId5"/>
              </a:rPr>
              <a:t>https://de.m.wikipedia.org/wiki/Datei:Lesser_Ury_Im_Cafe_Bauer_1898.JPG</a:t>
            </a:r>
            <a:r>
              <a:rPr lang="de-DE"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p>
          <a:p>
            <a:pPr marL="342900" lvl="0" indent="-342900" algn="l">
              <a:lnSpc>
                <a:spcPct val="130000"/>
              </a:lnSpc>
              <a:spcBef>
                <a:spcPts val="500"/>
              </a:spcBef>
              <a:buClr>
                <a:srgbClr val="ED7D31"/>
              </a:buClr>
              <a:buSzPts val="1600"/>
              <a:buFont typeface="Wingdings" panose="05000000000000000000" pitchFamily="2" charset="2"/>
              <a:buChar char=""/>
            </a:pPr>
            <a:r>
              <a:rPr lang="de-DE" sz="1800" u="sng" dirty="0">
                <a:solidFill>
                  <a:srgbClr val="000000"/>
                </a:solidFill>
                <a:effectLst/>
                <a:latin typeface="Calibri" panose="020F0502020204030204" pitchFamily="34" charset="0"/>
                <a:ea typeface="Calibri" panose="020F0502020204030204" pitchFamily="34" charset="0"/>
                <a:cs typeface="Arial" panose="020B0604020202020204" pitchFamily="34" charset="0"/>
                <a:hlinkClick r:id="rId6"/>
              </a:rPr>
              <a:t>https://frauenmachengeschichte.at/frauenwahlrecht/</a:t>
            </a:r>
            <a:r>
              <a:rPr lang="de-DE"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p>
          <a:p>
            <a:pPr marL="342900" lvl="0" indent="-342900" algn="l">
              <a:lnSpc>
                <a:spcPct val="130000"/>
              </a:lnSpc>
              <a:spcBef>
                <a:spcPts val="500"/>
              </a:spcBef>
              <a:buClr>
                <a:srgbClr val="ED7D31"/>
              </a:buClr>
              <a:buSzPts val="1600"/>
              <a:buFont typeface="Wingdings" panose="05000000000000000000" pitchFamily="2" charset="2"/>
              <a:buChar char=""/>
            </a:pPr>
            <a:r>
              <a:rPr lang="de-DE" sz="1800" u="sng" dirty="0">
                <a:solidFill>
                  <a:srgbClr val="000000"/>
                </a:solidFill>
                <a:effectLst/>
                <a:latin typeface="Arial" panose="020B0604020202020204" pitchFamily="34" charset="0"/>
                <a:ea typeface="Calibri" panose="020F0502020204030204" pitchFamily="34" charset="0"/>
                <a:cs typeface="Arial" panose="020B0604020202020204" pitchFamily="34" charset="0"/>
                <a:hlinkClick r:id="rId7"/>
              </a:rPr>
              <a:t>https://</a:t>
            </a:r>
            <a:r>
              <a:rPr lang="de-DE" sz="1800" u="sng" dirty="0">
                <a:solidFill>
                  <a:srgbClr val="000000"/>
                </a:solidFill>
                <a:effectLst/>
                <a:latin typeface="Calibri" panose="020F0502020204030204" pitchFamily="34" charset="0"/>
                <a:ea typeface="Calibri" panose="020F0502020204030204" pitchFamily="34" charset="0"/>
                <a:cs typeface="Arial" panose="020B0604020202020204" pitchFamily="34" charset="0"/>
                <a:hlinkClick r:id="rId7"/>
              </a:rPr>
              <a:t>www.onb.ac.at/forschung/ariadne-frauendokumentation/frauen-waehlet</a:t>
            </a:r>
            <a:r>
              <a:rPr lang="de-DE"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p>
          <a:p>
            <a:pPr marL="342900" lvl="0" indent="-342900" algn="l">
              <a:lnSpc>
                <a:spcPct val="130000"/>
              </a:lnSpc>
              <a:spcBef>
                <a:spcPts val="500"/>
              </a:spcBef>
              <a:buClr>
                <a:srgbClr val="ED7D31"/>
              </a:buClr>
              <a:buSzPts val="1600"/>
              <a:buFont typeface="Wingdings" panose="05000000000000000000" pitchFamily="2" charset="2"/>
              <a:buChar char=""/>
            </a:pPr>
            <a:r>
              <a:rPr lang="de-DE"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Arbeiter-Zeitung, 23. Jg., Nr. 79, 20. März 1911, Seite 1</a:t>
            </a:r>
          </a:p>
          <a:p>
            <a:pPr marL="342900" lvl="0" indent="-342900" algn="l">
              <a:lnSpc>
                <a:spcPct val="130000"/>
              </a:lnSpc>
              <a:spcBef>
                <a:spcPts val="500"/>
              </a:spcBef>
              <a:buClr>
                <a:srgbClr val="ED7D31"/>
              </a:buClr>
              <a:buSzPts val="1600"/>
              <a:buFont typeface="Wingdings" panose="05000000000000000000" pitchFamily="2" charset="2"/>
              <a:buChar char=""/>
            </a:pPr>
            <a:r>
              <a:rPr lang="de-DE" sz="1800" u="sng" dirty="0">
                <a:solidFill>
                  <a:srgbClr val="000000"/>
                </a:solidFill>
                <a:effectLst/>
                <a:latin typeface="Calibri" panose="020F0502020204030204" pitchFamily="34" charset="0"/>
                <a:ea typeface="Calibri" panose="020F0502020204030204" pitchFamily="34" charset="0"/>
                <a:cs typeface="Arial" panose="020B0604020202020204" pitchFamily="34" charset="0"/>
                <a:hlinkClick r:id="rId8"/>
              </a:rPr>
              <a:t>https://www.onb.ac.at/forschung/ariadne-frauendokumentation/frauen-waehlet/frauen-fordern-das-wahlrecht-1848-bis-1918/heraus-mit-dem-frauenwahlrecht</a:t>
            </a:r>
            <a:r>
              <a:rPr lang="de-DE"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de-D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de-DE"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l">
              <a:lnSpc>
                <a:spcPct val="130000"/>
              </a:lnSpc>
              <a:spcBef>
                <a:spcPts val="500"/>
              </a:spcBef>
              <a:spcAft>
                <a:spcPts val="1000"/>
              </a:spcAft>
              <a:buClr>
                <a:srgbClr val="ED7D31"/>
              </a:buClr>
              <a:buSzPts val="1600"/>
              <a:buFont typeface="Wingdings" panose="05000000000000000000" pitchFamily="2" charset="2"/>
              <a:buChar char=""/>
            </a:pPr>
            <a:r>
              <a:rPr lang="de-DE"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Wiener Bilder. Illustriertes Familienblatt, Nr. 12 vom 22.3.1911, Seite 9. ÖNB </a:t>
            </a:r>
          </a:p>
          <a:p>
            <a:endParaRPr lang="de-DE" dirty="0"/>
          </a:p>
        </p:txBody>
      </p:sp>
    </p:spTree>
    <p:extLst>
      <p:ext uri="{BB962C8B-B14F-4D97-AF65-F5344CB8AC3E}">
        <p14:creationId xmlns:p14="http://schemas.microsoft.com/office/powerpoint/2010/main" val="576536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10">
            <a:extLst>
              <a:ext uri="{FF2B5EF4-FFF2-40B4-BE49-F238E27FC236}">
                <a16:creationId xmlns:a16="http://schemas.microsoft.com/office/drawing/2014/main" id="{CC0A833A-3A4A-4B5A-9EC7-402E372638E7}"/>
              </a:ext>
            </a:extLst>
          </p:cNvPr>
          <p:cNvSpPr/>
          <p:nvPr/>
        </p:nvSpPr>
        <p:spPr>
          <a:xfrm>
            <a:off x="0" y="-249724"/>
            <a:ext cx="12192000" cy="6628049"/>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0170B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6"/>
              </a:solidFill>
            </a:endParaRPr>
          </a:p>
        </p:txBody>
      </p:sp>
      <p:grpSp>
        <p:nvGrpSpPr>
          <p:cNvPr id="5" name="Group 44">
            <a:extLst>
              <a:ext uri="{FF2B5EF4-FFF2-40B4-BE49-F238E27FC236}">
                <a16:creationId xmlns:a16="http://schemas.microsoft.com/office/drawing/2014/main" id="{01B92F35-2897-44DF-8332-4FD941DEA5A2}"/>
              </a:ext>
            </a:extLst>
          </p:cNvPr>
          <p:cNvGrpSpPr/>
          <p:nvPr/>
        </p:nvGrpSpPr>
        <p:grpSpPr>
          <a:xfrm>
            <a:off x="11068050" y="5728831"/>
            <a:ext cx="1806988" cy="1806988"/>
            <a:chOff x="-708484" y="229951"/>
            <a:chExt cx="1546638" cy="1546638"/>
          </a:xfrm>
          <a:solidFill>
            <a:srgbClr val="F68121"/>
          </a:solidFill>
        </p:grpSpPr>
        <p:sp>
          <p:nvSpPr>
            <p:cNvPr id="6" name="Circle: Hollow 41">
              <a:extLst>
                <a:ext uri="{FF2B5EF4-FFF2-40B4-BE49-F238E27FC236}">
                  <a16:creationId xmlns:a16="http://schemas.microsoft.com/office/drawing/2014/main" id="{511F9BEC-5632-485F-A74F-4390609B03FF}"/>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Circle: Hollow 43">
              <a:extLst>
                <a:ext uri="{FF2B5EF4-FFF2-40B4-BE49-F238E27FC236}">
                  <a16:creationId xmlns:a16="http://schemas.microsoft.com/office/drawing/2014/main" id="{08F143F5-A144-4385-BC36-BC1A33BC632D}"/>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8" name="Group 45">
            <a:extLst>
              <a:ext uri="{FF2B5EF4-FFF2-40B4-BE49-F238E27FC236}">
                <a16:creationId xmlns:a16="http://schemas.microsoft.com/office/drawing/2014/main" id="{1375DC00-8F80-475A-8CAC-03032287039A}"/>
              </a:ext>
            </a:extLst>
          </p:cNvPr>
          <p:cNvGrpSpPr/>
          <p:nvPr/>
        </p:nvGrpSpPr>
        <p:grpSpPr>
          <a:xfrm>
            <a:off x="-651582" y="-2592973"/>
            <a:ext cx="5441175" cy="5441175"/>
            <a:chOff x="-708484" y="229951"/>
            <a:chExt cx="1546638" cy="1546638"/>
          </a:xfrm>
          <a:solidFill>
            <a:srgbClr val="80C141"/>
          </a:solidFill>
        </p:grpSpPr>
        <p:sp>
          <p:nvSpPr>
            <p:cNvPr id="9" name="Circle: Hollow 46">
              <a:extLst>
                <a:ext uri="{FF2B5EF4-FFF2-40B4-BE49-F238E27FC236}">
                  <a16:creationId xmlns:a16="http://schemas.microsoft.com/office/drawing/2014/main" id="{9F963762-3FB0-497A-AB5E-9CD6FC5B8BA7}"/>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Circle: Hollow 47">
              <a:extLst>
                <a:ext uri="{FF2B5EF4-FFF2-40B4-BE49-F238E27FC236}">
                  <a16:creationId xmlns:a16="http://schemas.microsoft.com/office/drawing/2014/main" id="{8E0067E3-BE80-4EED-BEDD-C3894F0F75AC}"/>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1" name="image28.jpg" descr="The logo of the European Heart Project is a blue flag in the front with a heart formed by yellow stars and three flags in the background in red, orange and green. The text &quot;The European Heart Project&quot; also appears.">
            <a:extLst>
              <a:ext uri="{FF2B5EF4-FFF2-40B4-BE49-F238E27FC236}">
                <a16:creationId xmlns:a16="http://schemas.microsoft.com/office/drawing/2014/main" id="{9C4F9F48-A3EF-450A-86D2-DAFE664D7303}"/>
              </a:ext>
            </a:extLst>
          </p:cNvPr>
          <p:cNvPicPr/>
          <p:nvPr/>
        </p:nvPicPr>
        <p:blipFill>
          <a:blip r:embed="rId2"/>
          <a:srcRect/>
          <a:stretch>
            <a:fillRect/>
          </a:stretch>
        </p:blipFill>
        <p:spPr>
          <a:xfrm>
            <a:off x="202891" y="4696090"/>
            <a:ext cx="4483524" cy="1402468"/>
          </a:xfrm>
          <a:prstGeom prst="rect">
            <a:avLst/>
          </a:prstGeom>
          <a:ln/>
        </p:spPr>
      </p:pic>
      <p:sp>
        <p:nvSpPr>
          <p:cNvPr id="12" name="Ορθογώνιο 11">
            <a:extLst>
              <a:ext uri="{FF2B5EF4-FFF2-40B4-BE49-F238E27FC236}">
                <a16:creationId xmlns:a16="http://schemas.microsoft.com/office/drawing/2014/main" id="{DA16F0A8-5B04-40F9-9DFF-B1DF87B58EF5}"/>
              </a:ext>
            </a:extLst>
          </p:cNvPr>
          <p:cNvSpPr/>
          <p:nvPr/>
        </p:nvSpPr>
        <p:spPr>
          <a:xfrm>
            <a:off x="1675900" y="6380247"/>
            <a:ext cx="6960100" cy="632422"/>
          </a:xfrm>
          <a:prstGeom prst="rect">
            <a:avLst/>
          </a:prstGeom>
        </p:spPr>
        <p:txBody>
          <a:bodyPr vert="horz" lIns="91440" tIns="45720" rIns="91440" bIns="45720" rtlCol="0" anchor="ctr">
            <a:normAutofit/>
          </a:bodyPr>
          <a:lstStyle/>
          <a:p>
            <a:pPr>
              <a:lnSpc>
                <a:spcPct val="90000"/>
              </a:lnSpc>
              <a:spcAft>
                <a:spcPts val="600"/>
              </a:spcAft>
            </a:pPr>
            <a:r>
              <a:rPr lang="de-DE" sz="900" dirty="0">
                <a:solidFill>
                  <a:schemeClr val="bg1">
                    <a:lumMod val="50000"/>
                  </a:schemeClr>
                </a:solidFill>
              </a:rPr>
              <a:t>Dieses Projekt wurde mit Unterstützung der Europäischen</a:t>
            </a:r>
            <a:r>
              <a:rPr lang="el-GR" sz="900" dirty="0">
                <a:solidFill>
                  <a:schemeClr val="bg1">
                    <a:lumMod val="50000"/>
                  </a:schemeClr>
                </a:solidFill>
              </a:rPr>
              <a:t> </a:t>
            </a:r>
            <a:r>
              <a:rPr lang="de-DE" sz="900" dirty="0">
                <a:solidFill>
                  <a:schemeClr val="bg1">
                    <a:lumMod val="50000"/>
                  </a:schemeClr>
                </a:solidFill>
              </a:rPr>
              <a:t>Kommission finanziert. Die Verantwortung für den Inhalt dieser Veröffentlichung trägt allein der Verfasser; die Kommission haftet nicht für die weitere Verwendung der darin enthaltenen Angaben.</a:t>
            </a:r>
          </a:p>
        </p:txBody>
      </p:sp>
      <p:pic>
        <p:nvPicPr>
          <p:cNvPr id="13" name="Picture 13" descr="C:\Users\Georgia-Work\AppData\Roaming\Skype\georgia.aristidou\media_messaging\media_cache\^DD49E969C8C275A0BF0095F3F01442BBA23C6B6D6D2A977CE4^pimgpsh_fullsize_distr.jpg">
            <a:extLst>
              <a:ext uri="{FF2B5EF4-FFF2-40B4-BE49-F238E27FC236}">
                <a16:creationId xmlns:a16="http://schemas.microsoft.com/office/drawing/2014/main" id="{F7B4BC9B-B3E7-4566-834C-5E2D6FC8E0E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51" y="6332226"/>
            <a:ext cx="1684020" cy="495300"/>
          </a:xfrm>
          <a:prstGeom prst="rect">
            <a:avLst/>
          </a:prstGeom>
          <a:noFill/>
          <a:ln>
            <a:noFill/>
          </a:ln>
        </p:spPr>
      </p:pic>
      <p:pic>
        <p:nvPicPr>
          <p:cNvPr id="19" name="Picture 5">
            <a:extLst>
              <a:ext uri="{FF2B5EF4-FFF2-40B4-BE49-F238E27FC236}">
                <a16:creationId xmlns:a16="http://schemas.microsoft.com/office/drawing/2014/main" id="{8D2BD124-0A50-4255-A903-30B63BACA324}"/>
              </a:ext>
            </a:extLst>
          </p:cNvPr>
          <p:cNvPicPr>
            <a:picLocks noChangeAspect="1"/>
          </p:cNvPicPr>
          <p:nvPr/>
        </p:nvPicPr>
        <p:blipFill>
          <a:blip r:embed="rId4"/>
          <a:stretch>
            <a:fillRect/>
          </a:stretch>
        </p:blipFill>
        <p:spPr>
          <a:xfrm>
            <a:off x="6476516" y="302760"/>
            <a:ext cx="3810484" cy="3810484"/>
          </a:xfrm>
          <a:prstGeom prst="rect">
            <a:avLst/>
          </a:prstGeom>
          <a:solidFill>
            <a:srgbClr val="1A7EBA"/>
          </a:solidFill>
          <a:ln>
            <a:solidFill>
              <a:srgbClr val="1A7EBA"/>
            </a:solidFill>
          </a:ln>
        </p:spPr>
      </p:pic>
      <p:pic>
        <p:nvPicPr>
          <p:cNvPr id="15" name="Picture 2">
            <a:extLst>
              <a:ext uri="{FF2B5EF4-FFF2-40B4-BE49-F238E27FC236}">
                <a16:creationId xmlns:a16="http://schemas.microsoft.com/office/drawing/2014/main" id="{191513B1-7973-45F0-A47E-FFC39E4D61E0}"/>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505381" y="6294424"/>
            <a:ext cx="1406013" cy="492105"/>
          </a:xfrm>
          <a:prstGeom prst="rect">
            <a:avLst/>
          </a:prstGeom>
          <a:noFill/>
          <a:extLst>
            <a:ext uri="{909E8E84-426E-40DD-AFC4-6F175D3DCCD1}">
              <a14:hiddenFill xmlns:a14="http://schemas.microsoft.com/office/drawing/2010/main">
                <a:solidFill>
                  <a:srgbClr val="FFFFFF"/>
                </a:solidFill>
              </a14:hiddenFill>
            </a:ext>
          </a:extLst>
        </p:spPr>
      </p:pic>
      <p:sp>
        <p:nvSpPr>
          <p:cNvPr id="16" name="Τίτλος 6">
            <a:extLst>
              <a:ext uri="{FF2B5EF4-FFF2-40B4-BE49-F238E27FC236}">
                <a16:creationId xmlns:a16="http://schemas.microsoft.com/office/drawing/2014/main" id="{DB90FB95-4DF9-4AB3-89B4-4EEC3E9B82CB}"/>
              </a:ext>
            </a:extLst>
          </p:cNvPr>
          <p:cNvSpPr txBox="1">
            <a:spLocks/>
          </p:cNvSpPr>
          <p:nvPr/>
        </p:nvSpPr>
        <p:spPr>
          <a:xfrm>
            <a:off x="5534025" y="4204108"/>
            <a:ext cx="6134099"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lang="el-GR" sz="2000" kern="1200" dirty="0">
                <a:solidFill>
                  <a:srgbClr val="7030A0"/>
                </a:solidFill>
                <a:latin typeface="Gill Sans Ultra Bold" panose="020B0A02020104020203" pitchFamily="34" charset="0"/>
                <a:ea typeface="+mj-ea"/>
                <a:cs typeface="+mj-cs"/>
              </a:defRPr>
            </a:lvl1pPr>
          </a:lstStyle>
          <a:p>
            <a:pPr>
              <a:spcAft>
                <a:spcPts val="600"/>
              </a:spcAft>
            </a:pPr>
            <a:r>
              <a:rPr lang="de-DE" sz="3600" b="1" dirty="0">
                <a:solidFill>
                  <a:srgbClr val="FBE82A"/>
                </a:solidFill>
                <a:effectLst>
                  <a:outerShdw blurRad="38100" dist="38100" dir="2700000" algn="tl">
                    <a:srgbClr val="000000">
                      <a:alpha val="43137"/>
                    </a:srgbClr>
                  </a:outerShdw>
                </a:effectLst>
                <a:latin typeface="+mj-lt"/>
              </a:rPr>
              <a:t>Gratulation</a:t>
            </a:r>
            <a:r>
              <a:rPr lang="en-US" sz="3600" b="1" dirty="0">
                <a:solidFill>
                  <a:srgbClr val="FBE82A"/>
                </a:solidFill>
                <a:effectLst>
                  <a:outerShdw blurRad="38100" dist="38100" dir="2700000" algn="tl">
                    <a:srgbClr val="000000">
                      <a:alpha val="43137"/>
                    </a:srgbClr>
                  </a:outerShdw>
                </a:effectLst>
                <a:latin typeface="+mj-lt"/>
              </a:rPr>
              <a:t>!</a:t>
            </a:r>
            <a:br>
              <a:rPr lang="en-US" sz="2800" dirty="0">
                <a:solidFill>
                  <a:srgbClr val="FBE82A"/>
                </a:solidFill>
                <a:effectLst>
                  <a:outerShdw blurRad="38100" dist="38100" dir="2700000" algn="tl">
                    <a:srgbClr val="000000">
                      <a:alpha val="43137"/>
                    </a:srgbClr>
                  </a:outerShdw>
                </a:effectLst>
                <a:latin typeface="+mj-lt"/>
              </a:rPr>
            </a:br>
            <a:r>
              <a:rPr lang="de-DE" sz="2800" dirty="0">
                <a:solidFill>
                  <a:srgbClr val="FBE82A"/>
                </a:solidFill>
                <a:effectLst>
                  <a:outerShdw blurRad="38100" dist="38100" dir="2700000" algn="tl">
                    <a:srgbClr val="000000">
                      <a:alpha val="43137"/>
                    </a:srgbClr>
                  </a:outerShdw>
                </a:effectLst>
                <a:latin typeface="+mj-lt"/>
              </a:rPr>
              <a:t>Sie haben diese Episode abgeschlossen!</a:t>
            </a:r>
            <a:endParaRPr lang="en-US" sz="2800" dirty="0">
              <a:solidFill>
                <a:schemeClr val="bg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21269332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
            <a:extLst>
              <a:ext uri="{FF2B5EF4-FFF2-40B4-BE49-F238E27FC236}">
                <a16:creationId xmlns:a16="http://schemas.microsoft.com/office/drawing/2014/main" id="{FCE594E9-7133-4CB6-B5A4-2DA458A9FA4E}"/>
              </a:ext>
            </a:extLst>
          </p:cNvPr>
          <p:cNvSpPr/>
          <p:nvPr/>
        </p:nvSpPr>
        <p:spPr>
          <a:xfrm rot="10800000">
            <a:off x="-3" y="3429000"/>
            <a:ext cx="12192001" cy="3429000"/>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1A7EB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solidFill>
                <a:schemeClr val="accent6"/>
              </a:solidFill>
            </a:endParaRPr>
          </a:p>
        </p:txBody>
      </p:sp>
      <p:sp>
        <p:nvSpPr>
          <p:cNvPr id="5" name="Θέση κειμένου 4">
            <a:extLst>
              <a:ext uri="{FF2B5EF4-FFF2-40B4-BE49-F238E27FC236}">
                <a16:creationId xmlns:a16="http://schemas.microsoft.com/office/drawing/2014/main" id="{66473777-F090-41F5-9FC8-8962CF40C8E1}"/>
              </a:ext>
            </a:extLst>
          </p:cNvPr>
          <p:cNvSpPr>
            <a:spLocks noGrp="1"/>
          </p:cNvSpPr>
          <p:nvPr>
            <p:ph type="body" idx="1"/>
          </p:nvPr>
        </p:nvSpPr>
        <p:spPr/>
        <p:txBody>
          <a:bodyPr>
            <a:normAutofit/>
          </a:bodyPr>
          <a:lstStyle/>
          <a:p>
            <a:r>
              <a:rPr lang="de-DE" sz="5400" dirty="0">
                <a:solidFill>
                  <a:srgbClr val="FBE82A"/>
                </a:solidFill>
                <a:effectLst>
                  <a:outerShdw blurRad="38100" dist="38100" dir="2700000" algn="tl">
                    <a:srgbClr val="000000">
                      <a:alpha val="43137"/>
                    </a:srgbClr>
                  </a:outerShdw>
                </a:effectLst>
              </a:rPr>
              <a:t>Einleitung</a:t>
            </a:r>
          </a:p>
        </p:txBody>
      </p:sp>
      <p:grpSp>
        <p:nvGrpSpPr>
          <p:cNvPr id="6" name="Group 19">
            <a:extLst>
              <a:ext uri="{FF2B5EF4-FFF2-40B4-BE49-F238E27FC236}">
                <a16:creationId xmlns:a16="http://schemas.microsoft.com/office/drawing/2014/main" id="{43BAD698-D4E7-441E-9C31-C13F89E78980}"/>
              </a:ext>
            </a:extLst>
          </p:cNvPr>
          <p:cNvGrpSpPr/>
          <p:nvPr/>
        </p:nvGrpSpPr>
        <p:grpSpPr>
          <a:xfrm>
            <a:off x="4787654" y="-1223804"/>
            <a:ext cx="2586642" cy="2586642"/>
            <a:chOff x="-708484" y="229951"/>
            <a:chExt cx="1546638" cy="1546638"/>
          </a:xfrm>
          <a:solidFill>
            <a:srgbClr val="F68121"/>
          </a:solidFill>
        </p:grpSpPr>
        <p:sp>
          <p:nvSpPr>
            <p:cNvPr id="7" name="Circle: Hollow 20">
              <a:extLst>
                <a:ext uri="{FF2B5EF4-FFF2-40B4-BE49-F238E27FC236}">
                  <a16:creationId xmlns:a16="http://schemas.microsoft.com/office/drawing/2014/main" id="{1B5570FA-AE59-43AE-8974-399DA405A1E9}"/>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8" name="Circle: Hollow 21">
              <a:extLst>
                <a:ext uri="{FF2B5EF4-FFF2-40B4-BE49-F238E27FC236}">
                  <a16:creationId xmlns:a16="http://schemas.microsoft.com/office/drawing/2014/main" id="{3C4D5B12-2454-4F27-AF06-A75D2D301E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grpSp>
      <p:sp>
        <p:nvSpPr>
          <p:cNvPr id="9" name="Oval 31">
            <a:extLst>
              <a:ext uri="{FF2B5EF4-FFF2-40B4-BE49-F238E27FC236}">
                <a16:creationId xmlns:a16="http://schemas.microsoft.com/office/drawing/2014/main" id="{1572ED79-2BE7-46AA-A148-F85F21C7B954}"/>
              </a:ext>
            </a:extLst>
          </p:cNvPr>
          <p:cNvSpPr/>
          <p:nvPr/>
        </p:nvSpPr>
        <p:spPr>
          <a:xfrm>
            <a:off x="4880378" y="6167948"/>
            <a:ext cx="1203986" cy="1203986"/>
          </a:xfrm>
          <a:prstGeom prst="ellipse">
            <a:avLst/>
          </a:prstGeom>
          <a:solidFill>
            <a:srgbClr val="80C14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32">
            <a:extLst>
              <a:ext uri="{FF2B5EF4-FFF2-40B4-BE49-F238E27FC236}">
                <a16:creationId xmlns:a16="http://schemas.microsoft.com/office/drawing/2014/main" id="{9D51609C-649A-4AD5-804B-08F80C3A1575}"/>
              </a:ext>
            </a:extLst>
          </p:cNvPr>
          <p:cNvSpPr/>
          <p:nvPr/>
        </p:nvSpPr>
        <p:spPr>
          <a:xfrm>
            <a:off x="4671990" y="5937030"/>
            <a:ext cx="1620762" cy="1665824"/>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33">
            <a:extLst>
              <a:ext uri="{FF2B5EF4-FFF2-40B4-BE49-F238E27FC236}">
                <a16:creationId xmlns:a16="http://schemas.microsoft.com/office/drawing/2014/main" id="{BEA3909E-A158-4CE2-BAE8-A1E84EB274BD}"/>
              </a:ext>
            </a:extLst>
          </p:cNvPr>
          <p:cNvSpPr/>
          <p:nvPr/>
        </p:nvSpPr>
        <p:spPr>
          <a:xfrm>
            <a:off x="11654741" y="-270806"/>
            <a:ext cx="1074518" cy="110439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779112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756EF68-9C22-4477-8E06-7E9F7E04E9EC}"/>
              </a:ext>
            </a:extLst>
          </p:cNvPr>
          <p:cNvSpPr>
            <a:spLocks noGrp="1"/>
          </p:cNvSpPr>
          <p:nvPr>
            <p:ph type="title"/>
          </p:nvPr>
        </p:nvSpPr>
        <p:spPr/>
        <p:txBody>
          <a:bodyPr/>
          <a:lstStyle/>
          <a:p>
            <a:r>
              <a:rPr lang="de-DE" dirty="0"/>
              <a:t>Herzlich willkommen! </a:t>
            </a:r>
          </a:p>
        </p:txBody>
      </p:sp>
      <p:sp>
        <p:nvSpPr>
          <p:cNvPr id="3" name="Θέση περιεχομένου 2">
            <a:extLst>
              <a:ext uri="{FF2B5EF4-FFF2-40B4-BE49-F238E27FC236}">
                <a16:creationId xmlns:a16="http://schemas.microsoft.com/office/drawing/2014/main" id="{59942B9B-867B-4B0A-96E9-6CF7C69DB259}"/>
              </a:ext>
            </a:extLst>
          </p:cNvPr>
          <p:cNvSpPr>
            <a:spLocks noGrp="1"/>
          </p:cNvSpPr>
          <p:nvPr>
            <p:ph idx="1"/>
          </p:nvPr>
        </p:nvSpPr>
        <p:spPr>
          <a:xfrm>
            <a:off x="838200" y="1825625"/>
            <a:ext cx="5597769" cy="4351338"/>
          </a:xfrm>
        </p:spPr>
        <p:txBody>
          <a:bodyPr>
            <a:normAutofit fontScale="92500" lnSpcReduction="20000"/>
          </a:bodyPr>
          <a:lstStyle/>
          <a:p>
            <a:pPr algn="just">
              <a:lnSpc>
                <a:spcPct val="130000"/>
              </a:lnSpc>
            </a:pPr>
            <a:r>
              <a:rPr lang="de-DE" sz="1800" dirty="0">
                <a:latin typeface="Calibri" panose="020F0502020204030204" pitchFamily="34" charset="0"/>
                <a:ea typeface="MyriadPro-Regular"/>
                <a:cs typeface="Arial" panose="020B0604020202020204" pitchFamily="34" charset="0"/>
              </a:rPr>
              <a:t>In diesem Heft kannst du nun </a:t>
            </a:r>
            <a:r>
              <a:rPr lang="de-DE" sz="1800" i="1" dirty="0">
                <a:latin typeface="Calibri" panose="020F0502020204030204" pitchFamily="34" charset="0"/>
                <a:ea typeface="MyriadPro-Regular"/>
                <a:cs typeface="Arial" panose="020B0604020202020204" pitchFamily="34" charset="0"/>
              </a:rPr>
              <a:t>das, was du bisher über </a:t>
            </a:r>
            <a:r>
              <a:rPr lang="de-DE" sz="1800" dirty="0">
                <a:latin typeface="Calibri" panose="020F0502020204030204" pitchFamily="34" charset="0"/>
                <a:ea typeface="MyriadPro-Regular"/>
                <a:cs typeface="Arial" panose="020B0604020202020204" pitchFamily="34" charset="0"/>
              </a:rPr>
              <a:t>menschliche Grundbedürfnisse und über hilfreiche und weniger hilfreiche Strategien gelernt hast, in die Praxis umsetzen.</a:t>
            </a:r>
          </a:p>
          <a:p>
            <a:pPr algn="just">
              <a:lnSpc>
                <a:spcPct val="130000"/>
              </a:lnSpc>
            </a:pPr>
            <a:r>
              <a:rPr lang="de-DE" sz="1800" dirty="0">
                <a:latin typeface="Calibri" panose="020F0502020204030204" pitchFamily="34" charset="0"/>
                <a:ea typeface="MyriadPro-Regular"/>
                <a:cs typeface="Arial" panose="020B0604020202020204" pitchFamily="34" charset="0"/>
              </a:rPr>
              <a:t>Hier hast du nun die Möglichkeit, Geschichte einmal ganz anders zu erleben: Historiker*innen aus Österreich, Griechenland, Frankreich und Schweden haben sich intensiv mit der Frage beschäftigt, was wir aus der Geschichte Europas lernen können. Sie haben spannende Episoden aus der Perspektive der 5 Grundbedürfnisse beschrieben. Du hast nun die Chance, in die Rollen der beteiligten Personen einer Episode zu schlüpfen und die Szene aus deren individueller Sicht zu erleben</a:t>
            </a:r>
            <a:r>
              <a:rPr lang="de-DE" sz="1800" dirty="0">
                <a:effectLst/>
                <a:latin typeface="Calibri" panose="020F0502020204030204" pitchFamily="34" charset="0"/>
                <a:ea typeface="MyriadPro-Regular"/>
                <a:cs typeface="Arial" panose="020B0604020202020204" pitchFamily="34" charset="0"/>
              </a:rPr>
              <a:t>!</a:t>
            </a:r>
          </a:p>
          <a:p>
            <a:endParaRPr lang="de-DE" dirty="0"/>
          </a:p>
        </p:txBody>
      </p:sp>
      <p:sp>
        <p:nvSpPr>
          <p:cNvPr id="6" name="TextBox 5">
            <a:extLst>
              <a:ext uri="{FF2B5EF4-FFF2-40B4-BE49-F238E27FC236}">
                <a16:creationId xmlns:a16="http://schemas.microsoft.com/office/drawing/2014/main" id="{32E09863-707B-4A86-A6D7-3D015FB95EDB}"/>
              </a:ext>
            </a:extLst>
          </p:cNvPr>
          <p:cNvSpPr txBox="1"/>
          <p:nvPr/>
        </p:nvSpPr>
        <p:spPr>
          <a:xfrm>
            <a:off x="5457824" y="1467798"/>
            <a:ext cx="4172505" cy="2613023"/>
          </a:xfrm>
          <a:prstGeom prst="rect">
            <a:avLst/>
          </a:prstGeom>
          <a:solidFill>
            <a:schemeClr val="bg1">
              <a:lumMod val="95000"/>
            </a:schemeClr>
          </a:solidFill>
          <a:ln>
            <a:solidFill>
              <a:srgbClr val="E12A3C"/>
            </a:solidFill>
          </a:ln>
        </p:spPr>
        <p:txBody>
          <a:bodyPr wrap="square">
            <a:spAutoFit/>
          </a:bodyPr>
          <a:lstStyle/>
          <a:p>
            <a:pPr algn="just">
              <a:lnSpc>
                <a:spcPct val="130000"/>
              </a:lnSpc>
            </a:pPr>
            <a:r>
              <a:rPr lang="de-DE" b="1" dirty="0">
                <a:latin typeface="Calibri" panose="020F0502020204030204" pitchFamily="34" charset="0"/>
                <a:ea typeface="MyriadPro-Regular"/>
                <a:cs typeface="Arial" panose="020B0604020202020204" pitchFamily="34" charset="0"/>
              </a:rPr>
              <a:t>Tipp 1: </a:t>
            </a:r>
            <a:r>
              <a:rPr lang="de-DE" dirty="0">
                <a:latin typeface="Calibri" panose="020F0502020204030204" pitchFamily="34" charset="0"/>
                <a:ea typeface="MyriadPro-Regular"/>
                <a:cs typeface="Arial" panose="020B0604020202020204" pitchFamily="34" charset="0"/>
              </a:rPr>
              <a:t>Wenn du noch nichts von den Grundbedürfnissen nach dem Konzept von William </a:t>
            </a:r>
            <a:r>
              <a:rPr lang="de-DE" dirty="0" err="1">
                <a:latin typeface="Calibri" panose="020F0502020204030204" pitchFamily="34" charset="0"/>
                <a:ea typeface="MyriadPro-Regular"/>
                <a:cs typeface="Arial" panose="020B0604020202020204" pitchFamily="34" charset="0"/>
              </a:rPr>
              <a:t>Glasser</a:t>
            </a:r>
            <a:r>
              <a:rPr lang="de-DE" dirty="0">
                <a:latin typeface="Calibri" panose="020F0502020204030204" pitchFamily="34" charset="0"/>
                <a:ea typeface="MyriadPro-Regular"/>
                <a:cs typeface="Arial" panose="020B0604020202020204" pitchFamily="34" charset="0"/>
              </a:rPr>
              <a:t> gehört hast, solltest du dich zunächst mit dem Heft "Bedürfnisse und Strategien" vertraut machen, denn dieses Wissen wird hierfür die folgenden Übungen bereits vorausgesetzt.</a:t>
            </a:r>
          </a:p>
        </p:txBody>
      </p:sp>
      <p:sp>
        <p:nvSpPr>
          <p:cNvPr id="7" name="pop-up" descr="Click here for pop up information.">
            <a:extLst>
              <a:ext uri="{FF2B5EF4-FFF2-40B4-BE49-F238E27FC236}">
                <a16:creationId xmlns:a16="http://schemas.microsoft.com/office/drawing/2014/main" id="{1A53818C-72D9-45A3-BEF8-9C1EA99F2730}"/>
              </a:ext>
            </a:extLst>
          </p:cNvPr>
          <p:cNvSpPr/>
          <p:nvPr/>
        </p:nvSpPr>
        <p:spPr>
          <a:xfrm>
            <a:off x="10234246" y="3261945"/>
            <a:ext cx="1418137"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rgbClr val="E12A3C"/>
                </a:solidFill>
              </a:rPr>
              <a:t>Tipp 1</a:t>
            </a:r>
          </a:p>
        </p:txBody>
      </p:sp>
      <p:pic>
        <p:nvPicPr>
          <p:cNvPr id="8" name="Θέση περιεχομένου 4" descr="Χειρονομία διπλού πατήματος περίγραμμα">
            <a:extLst>
              <a:ext uri="{FF2B5EF4-FFF2-40B4-BE49-F238E27FC236}">
                <a16:creationId xmlns:a16="http://schemas.microsoft.com/office/drawing/2014/main" id="{104F1AFD-E1CB-4613-8288-A57667D5E565}"/>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77600" y="3428999"/>
            <a:ext cx="914400" cy="914400"/>
          </a:xfrm>
          <a:prstGeom prst="rect">
            <a:avLst/>
          </a:prstGeom>
        </p:spPr>
      </p:pic>
      <p:sp>
        <p:nvSpPr>
          <p:cNvPr id="11" name="TextBox 10">
            <a:extLst>
              <a:ext uri="{FF2B5EF4-FFF2-40B4-BE49-F238E27FC236}">
                <a16:creationId xmlns:a16="http://schemas.microsoft.com/office/drawing/2014/main" id="{ED2B3DB0-D90A-4D49-A5BF-E131F658F547}"/>
              </a:ext>
            </a:extLst>
          </p:cNvPr>
          <p:cNvSpPr txBox="1"/>
          <p:nvPr/>
        </p:nvSpPr>
        <p:spPr>
          <a:xfrm>
            <a:off x="3412928" y="4506485"/>
            <a:ext cx="6435922" cy="2252924"/>
          </a:xfrm>
          <a:prstGeom prst="rect">
            <a:avLst/>
          </a:prstGeom>
          <a:solidFill>
            <a:schemeClr val="bg1">
              <a:lumMod val="95000"/>
            </a:schemeClr>
          </a:solidFill>
          <a:ln>
            <a:solidFill>
              <a:srgbClr val="E12A3C"/>
            </a:solidFill>
          </a:ln>
        </p:spPr>
        <p:txBody>
          <a:bodyPr wrap="square">
            <a:spAutoFit/>
          </a:bodyPr>
          <a:lstStyle/>
          <a:p>
            <a:pPr algn="just">
              <a:lnSpc>
                <a:spcPct val="130000"/>
              </a:lnSpc>
            </a:pPr>
            <a:r>
              <a:rPr lang="de-DE" b="1" dirty="0">
                <a:latin typeface="Calibri" panose="020F0502020204030204" pitchFamily="34" charset="0"/>
                <a:ea typeface="MyriadPro-Regular"/>
                <a:cs typeface="Arial" panose="020B0604020202020204" pitchFamily="34" charset="0"/>
              </a:rPr>
              <a:t>Tipp 2: </a:t>
            </a:r>
            <a:r>
              <a:rPr lang="de-DE" dirty="0">
                <a:latin typeface="Calibri" panose="020F0502020204030204" pitchFamily="34" charset="0"/>
                <a:ea typeface="MyriadPro-Regular"/>
                <a:cs typeface="Arial" panose="020B0604020202020204" pitchFamily="34" charset="0"/>
              </a:rPr>
              <a:t>Natürlich kannst du jederzeit auf das Heft "Bedürfnisse und Strategien" zurückgreifen, wenn du dir bei der einen oder anderen Frage nicht sicher bist. Es handelt sich hier nicht um einen Test oder eine Schulaufgabe;-) Du kannst dein Geschichtserlebnis auch zu zweit mit einem Freund oder einer Freundin machen und dich zwischendurch mit ihm oder ihr darüber unterhalten.</a:t>
            </a:r>
          </a:p>
        </p:txBody>
      </p:sp>
      <p:sp>
        <p:nvSpPr>
          <p:cNvPr id="12" name="pop-up" descr="Click here for pop up information.">
            <a:extLst>
              <a:ext uri="{FF2B5EF4-FFF2-40B4-BE49-F238E27FC236}">
                <a16:creationId xmlns:a16="http://schemas.microsoft.com/office/drawing/2014/main" id="{CA9B313C-BF58-444D-9C1C-B0B1E36CD141}"/>
              </a:ext>
            </a:extLst>
          </p:cNvPr>
          <p:cNvSpPr/>
          <p:nvPr/>
        </p:nvSpPr>
        <p:spPr>
          <a:xfrm>
            <a:off x="9630330" y="4102040"/>
            <a:ext cx="1418137"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rgbClr val="E12A3C"/>
                </a:solidFill>
              </a:rPr>
              <a:t>Tipp 2</a:t>
            </a:r>
          </a:p>
        </p:txBody>
      </p:sp>
      <p:pic>
        <p:nvPicPr>
          <p:cNvPr id="13" name="Θέση περιεχομένου 4" descr="Χειρονομία διπλού πατήματος περίγραμμα">
            <a:extLst>
              <a:ext uri="{FF2B5EF4-FFF2-40B4-BE49-F238E27FC236}">
                <a16:creationId xmlns:a16="http://schemas.microsoft.com/office/drawing/2014/main" id="{47D63D7B-7BB1-49A6-A2FF-AA0B2AE25D9E}"/>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73684" y="4269094"/>
            <a:ext cx="914400" cy="914400"/>
          </a:xfrm>
          <a:prstGeom prst="rect">
            <a:avLst/>
          </a:prstGeom>
        </p:spPr>
      </p:pic>
    </p:spTree>
    <p:extLst>
      <p:ext uri="{BB962C8B-B14F-4D97-AF65-F5344CB8AC3E}">
        <p14:creationId xmlns:p14="http://schemas.microsoft.com/office/powerpoint/2010/main" val="14848550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1" restart="whenNotActive" fill="hold" evtFilter="cancelBubble" nodeType="interactiveSeq">
                <p:stCondLst>
                  <p:cond evt="onClick" delay="0">
                    <p:tgtEl>
                      <p:spTgt spid="12"/>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6" grpId="0" animBg="1"/>
      <p:bldP spid="6" grpId="1" animBg="1"/>
      <p:bldP spid="11" grpId="0" animBg="1"/>
      <p:bldP spid="11"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305987F-DC2A-4787-BB65-848A0AA073D5}"/>
              </a:ext>
            </a:extLst>
          </p:cNvPr>
          <p:cNvSpPr>
            <a:spLocks noGrp="1"/>
          </p:cNvSpPr>
          <p:nvPr>
            <p:ph type="title"/>
          </p:nvPr>
        </p:nvSpPr>
        <p:spPr>
          <a:xfrm>
            <a:off x="809624" y="365125"/>
            <a:ext cx="11506201" cy="1325563"/>
          </a:xfrm>
        </p:spPr>
        <p:txBody>
          <a:bodyPr/>
          <a:lstStyle/>
          <a:p>
            <a:r>
              <a:rPr lang="de-DE" dirty="0"/>
              <a:t>Wendepunkte in der Geschichte der Menschheit</a:t>
            </a:r>
            <a:r>
              <a:rPr lang="de-DE" sz="3200" dirty="0"/>
              <a:t>  (1)</a:t>
            </a:r>
            <a:endParaRPr lang="de-DE" dirty="0"/>
          </a:p>
        </p:txBody>
      </p:sp>
      <p:sp>
        <p:nvSpPr>
          <p:cNvPr id="3" name="Θέση περιεχομένου 2">
            <a:extLst>
              <a:ext uri="{FF2B5EF4-FFF2-40B4-BE49-F238E27FC236}">
                <a16:creationId xmlns:a16="http://schemas.microsoft.com/office/drawing/2014/main" id="{A3322817-1AC6-4D16-B40B-8FC5618765CD}"/>
              </a:ext>
            </a:extLst>
          </p:cNvPr>
          <p:cNvSpPr>
            <a:spLocks noGrp="1"/>
          </p:cNvSpPr>
          <p:nvPr>
            <p:ph idx="1"/>
          </p:nvPr>
        </p:nvSpPr>
        <p:spPr>
          <a:xfrm>
            <a:off x="838200" y="2772697"/>
            <a:ext cx="10515600" cy="3979794"/>
          </a:xfrm>
        </p:spPr>
        <p:txBody>
          <a:bodyPr>
            <a:normAutofit fontScale="85000" lnSpcReduction="10000"/>
          </a:bodyPr>
          <a:lstStyle/>
          <a:p>
            <a:pPr algn="just">
              <a:lnSpc>
                <a:spcPct val="130000"/>
              </a:lnSpc>
              <a:tabLst>
                <a:tab pos="4380865" algn="l"/>
                <a:tab pos="4830445" algn="l"/>
              </a:tabLst>
            </a:pPr>
            <a:r>
              <a:rPr lang="de-DE" sz="2400" dirty="0">
                <a:latin typeface="Calibri" panose="020F0502020204030204" pitchFamily="34" charset="0"/>
                <a:ea typeface="MyriadPro-Regular"/>
                <a:cs typeface="Arial" panose="020B0604020202020204" pitchFamily="34" charset="0"/>
              </a:rPr>
              <a:t>Bei solchen Wendepunkten in der Geschichte wurde in irgendeiner Weise die </a:t>
            </a:r>
            <a:r>
              <a:rPr lang="de-DE" sz="2400" b="1" dirty="0">
                <a:latin typeface="Calibri" panose="020F0502020204030204" pitchFamily="34" charset="0"/>
                <a:ea typeface="MyriadPro-Regular"/>
                <a:cs typeface="Arial" panose="020B0604020202020204" pitchFamily="34" charset="0"/>
              </a:rPr>
              <a:t>Entscheidung</a:t>
            </a:r>
            <a:r>
              <a:rPr lang="de-DE" sz="2400" dirty="0">
                <a:latin typeface="Calibri" panose="020F0502020204030204" pitchFamily="34" charset="0"/>
                <a:ea typeface="MyriadPro-Regular"/>
                <a:cs typeface="Arial" panose="020B0604020202020204" pitchFamily="34" charset="0"/>
              </a:rPr>
              <a:t> getroffen, das Alte hinter sich zu lassen und etwas Neues und Besseres zu versuchen.</a:t>
            </a:r>
          </a:p>
          <a:p>
            <a:pPr algn="just">
              <a:lnSpc>
                <a:spcPct val="130000"/>
              </a:lnSpc>
              <a:tabLst>
                <a:tab pos="4380865" algn="l"/>
                <a:tab pos="4830445" algn="l"/>
              </a:tabLst>
            </a:pPr>
            <a:r>
              <a:rPr lang="de-DE" sz="2400" dirty="0">
                <a:latin typeface="Calibri" panose="020F0502020204030204" pitchFamily="34" charset="0"/>
                <a:ea typeface="MyriadPro-Regular"/>
                <a:cs typeface="Arial" panose="020B0604020202020204" pitchFamily="34" charset="0"/>
              </a:rPr>
              <a:t>Damit du diese fundamentalen </a:t>
            </a:r>
            <a:r>
              <a:rPr lang="de-DE" sz="2400" b="1" dirty="0">
                <a:latin typeface="Calibri" panose="020F0502020204030204" pitchFamily="34" charset="0"/>
                <a:ea typeface="MyriadPro-Regular"/>
                <a:cs typeface="Arial" panose="020B0604020202020204" pitchFamily="34" charset="0"/>
              </a:rPr>
              <a:t>Entscheidungen</a:t>
            </a:r>
            <a:r>
              <a:rPr lang="de-DE" sz="2400" dirty="0">
                <a:latin typeface="Calibri" panose="020F0502020204030204" pitchFamily="34" charset="0"/>
                <a:ea typeface="MyriadPro-Regular"/>
                <a:cs typeface="Arial" panose="020B0604020202020204" pitchFamily="34" charset="0"/>
              </a:rPr>
              <a:t> möglichst lebendig und intensiv miterleben kannst, haben sich Historiker*innen aus Griechenland, Frankreich (La </a:t>
            </a:r>
            <a:r>
              <a:rPr lang="de-DE" sz="2400" dirty="0" err="1">
                <a:latin typeface="Calibri" panose="020F0502020204030204" pitchFamily="34" charset="0"/>
                <a:ea typeface="MyriadPro-Regular"/>
                <a:cs typeface="Arial" panose="020B0604020202020204" pitchFamily="34" charset="0"/>
              </a:rPr>
              <a:t>Reunion</a:t>
            </a:r>
            <a:r>
              <a:rPr lang="de-DE" sz="2400" dirty="0">
                <a:latin typeface="Calibri" panose="020F0502020204030204" pitchFamily="34" charset="0"/>
                <a:ea typeface="MyriadPro-Regular"/>
                <a:cs typeface="Arial" panose="020B0604020202020204" pitchFamily="34" charset="0"/>
              </a:rPr>
              <a:t>), Österreich und Schweden zusammengesetzt und ihr Wissen zusammengetragen</a:t>
            </a:r>
            <a:r>
              <a:rPr lang="de-DE" sz="2400" dirty="0">
                <a:effectLst/>
                <a:latin typeface="Calibri" panose="020F0502020204030204" pitchFamily="34" charset="0"/>
                <a:ea typeface="MyriadPro-Regular"/>
                <a:cs typeface="Arial" panose="020B0604020202020204" pitchFamily="34" charset="0"/>
              </a:rPr>
              <a:t>:</a:t>
            </a:r>
          </a:p>
          <a:p>
            <a:pPr marL="800100" lvl="1" indent="-342900" algn="just">
              <a:lnSpc>
                <a:spcPct val="130000"/>
              </a:lnSpc>
              <a:buClr>
                <a:srgbClr val="ED7D31"/>
              </a:buClr>
              <a:buSzPts val="1600"/>
              <a:buFont typeface="Wingdings" panose="05000000000000000000" pitchFamily="2" charset="2"/>
              <a:buChar char=""/>
            </a:pPr>
            <a:r>
              <a:rPr lang="de-DE" dirty="0">
                <a:solidFill>
                  <a:srgbClr val="000000"/>
                </a:solidFill>
                <a:latin typeface="Calibri" panose="020F0502020204030204" pitchFamily="34" charset="0"/>
                <a:ea typeface="Calibri" panose="020F0502020204030204" pitchFamily="34" charset="0"/>
                <a:cs typeface="Arial" panose="020B0604020202020204" pitchFamily="34" charset="0"/>
              </a:rPr>
              <a:t>Wie und unter welchen Umständen die Menschen damals gelebt haben.</a:t>
            </a:r>
          </a:p>
          <a:p>
            <a:pPr marL="800100" lvl="1" indent="-342900" algn="just">
              <a:lnSpc>
                <a:spcPct val="130000"/>
              </a:lnSpc>
              <a:buClr>
                <a:srgbClr val="ED7D31"/>
              </a:buClr>
              <a:buSzPts val="1600"/>
              <a:buFont typeface="Wingdings" panose="05000000000000000000" pitchFamily="2" charset="2"/>
              <a:buChar char=""/>
            </a:pPr>
            <a:r>
              <a:rPr lang="de-DE" dirty="0">
                <a:solidFill>
                  <a:srgbClr val="000000"/>
                </a:solidFill>
                <a:latin typeface="Calibri" panose="020F0502020204030204" pitchFamily="34" charset="0"/>
                <a:ea typeface="Calibri" panose="020F0502020204030204" pitchFamily="34" charset="0"/>
                <a:cs typeface="Arial" panose="020B0604020202020204" pitchFamily="34" charset="0"/>
              </a:rPr>
              <a:t>Welches Bild von der Welt sie hatten.</a:t>
            </a:r>
          </a:p>
          <a:p>
            <a:pPr marL="800100" lvl="1" indent="-342900" algn="just">
              <a:lnSpc>
                <a:spcPct val="130000"/>
              </a:lnSpc>
              <a:buClr>
                <a:srgbClr val="ED7D31"/>
              </a:buClr>
              <a:buSzPts val="1600"/>
              <a:buFont typeface="Wingdings" panose="05000000000000000000" pitchFamily="2" charset="2"/>
              <a:buChar char=""/>
            </a:pPr>
            <a:r>
              <a:rPr lang="de-DE" dirty="0">
                <a:solidFill>
                  <a:srgbClr val="000000"/>
                </a:solidFill>
                <a:latin typeface="Calibri" panose="020F0502020204030204" pitchFamily="34" charset="0"/>
                <a:ea typeface="Calibri" panose="020F0502020204030204" pitchFamily="34" charset="0"/>
                <a:cs typeface="Arial" panose="020B0604020202020204" pitchFamily="34" charset="0"/>
              </a:rPr>
              <a:t>Woran sie geglaubt haben.</a:t>
            </a:r>
          </a:p>
        </p:txBody>
      </p:sp>
      <p:pic>
        <p:nvPicPr>
          <p:cNvPr id="10" name="Grafik 106">
            <a:extLst>
              <a:ext uri="{FF2B5EF4-FFF2-40B4-BE49-F238E27FC236}">
                <a16:creationId xmlns:a16="http://schemas.microsoft.com/office/drawing/2014/main" id="{2C7E050E-C97B-4ED6-9F62-627987B8945F}"/>
              </a:ext>
            </a:extLst>
          </p:cNvPr>
          <p:cNvPicPr>
            <a:picLocks noChangeAspect="1"/>
          </p:cNvPicPr>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a:stretch/>
        </p:blipFill>
        <p:spPr bwMode="auto">
          <a:xfrm>
            <a:off x="943897" y="1715001"/>
            <a:ext cx="9979742" cy="904240"/>
          </a:xfrm>
          <a:prstGeom prst="rect">
            <a:avLst/>
          </a:prstGeom>
          <a:noFill/>
          <a:ln>
            <a:noFill/>
          </a:ln>
          <a:extLst>
            <a:ext uri="{53640926-AAD7-44D8-BBD7-CCE9431645EC}">
              <a14:shadowObscured xmlns:a14="http://schemas.microsoft.com/office/drawing/2010/main"/>
            </a:ext>
          </a:extLst>
        </p:spPr>
      </p:pic>
      <p:sp>
        <p:nvSpPr>
          <p:cNvPr id="12" name="TextBox 11">
            <a:extLst>
              <a:ext uri="{FF2B5EF4-FFF2-40B4-BE49-F238E27FC236}">
                <a16:creationId xmlns:a16="http://schemas.microsoft.com/office/drawing/2014/main" id="{31779BAA-B2BB-4D58-9B57-E28346D779B8}"/>
              </a:ext>
            </a:extLst>
          </p:cNvPr>
          <p:cNvSpPr txBox="1"/>
          <p:nvPr/>
        </p:nvSpPr>
        <p:spPr>
          <a:xfrm>
            <a:off x="1907457" y="1641135"/>
            <a:ext cx="7875639" cy="1013804"/>
          </a:xfrm>
          <a:prstGeom prst="rect">
            <a:avLst/>
          </a:prstGeom>
          <a:noFill/>
        </p:spPr>
        <p:txBody>
          <a:bodyPr wrap="square">
            <a:spAutoFit/>
          </a:bodyPr>
          <a:lstStyle/>
          <a:p>
            <a:pPr algn="ctr">
              <a:lnSpc>
                <a:spcPct val="130000"/>
              </a:lnSpc>
              <a:tabLst>
                <a:tab pos="4380865" algn="l"/>
                <a:tab pos="4830445" algn="l"/>
              </a:tabLst>
            </a:pPr>
            <a:r>
              <a:rPr lang="de-DE" sz="2400" i="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Was meinen wir, wenn wir von Meilensteinen oder Wendepunkten sprechen?</a:t>
            </a:r>
            <a:endParaRPr lang="de-DE" sz="2400"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endParaRPr>
          </a:p>
        </p:txBody>
      </p:sp>
    </p:spTree>
    <p:extLst>
      <p:ext uri="{BB962C8B-B14F-4D97-AF65-F5344CB8AC3E}">
        <p14:creationId xmlns:p14="http://schemas.microsoft.com/office/powerpoint/2010/main" val="4807897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110">
            <a:extLst>
              <a:ext uri="{FF2B5EF4-FFF2-40B4-BE49-F238E27FC236}">
                <a16:creationId xmlns:a16="http://schemas.microsoft.com/office/drawing/2014/main" id="{94760FD7-D9A6-483E-9F97-6AF90A4423C2}"/>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bwMode="auto">
          <a:xfrm>
            <a:off x="2802193" y="4159250"/>
            <a:ext cx="5731510" cy="904240"/>
          </a:xfrm>
          <a:prstGeom prst="rect">
            <a:avLst/>
          </a:prstGeom>
          <a:blipFill>
            <a:blip r:embed="rId3"/>
            <a:stretch>
              <a:fillRect/>
            </a:stretch>
          </a:blip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2305987F-DC2A-4787-BB65-848A0AA073D5}"/>
              </a:ext>
            </a:extLst>
          </p:cNvPr>
          <p:cNvSpPr>
            <a:spLocks noGrp="1"/>
          </p:cNvSpPr>
          <p:nvPr>
            <p:ph type="title"/>
          </p:nvPr>
        </p:nvSpPr>
        <p:spPr>
          <a:xfrm>
            <a:off x="809624" y="365125"/>
            <a:ext cx="11572875" cy="1325563"/>
          </a:xfrm>
        </p:spPr>
        <p:txBody>
          <a:bodyPr/>
          <a:lstStyle/>
          <a:p>
            <a:r>
              <a:rPr lang="de-DE" dirty="0"/>
              <a:t>Wendepunkte in der Geschichte der Menschheit</a:t>
            </a:r>
            <a:r>
              <a:rPr lang="de-DE" sz="3200" dirty="0"/>
              <a:t>  (2)</a:t>
            </a:r>
            <a:endParaRPr lang="de-DE" dirty="0"/>
          </a:p>
        </p:txBody>
      </p:sp>
      <p:sp>
        <p:nvSpPr>
          <p:cNvPr id="3" name="Θέση περιεχομένου 2">
            <a:extLst>
              <a:ext uri="{FF2B5EF4-FFF2-40B4-BE49-F238E27FC236}">
                <a16:creationId xmlns:a16="http://schemas.microsoft.com/office/drawing/2014/main" id="{A3322817-1AC6-4D16-B40B-8FC5618765CD}"/>
              </a:ext>
            </a:extLst>
          </p:cNvPr>
          <p:cNvSpPr>
            <a:spLocks noGrp="1"/>
          </p:cNvSpPr>
          <p:nvPr>
            <p:ph idx="1"/>
          </p:nvPr>
        </p:nvSpPr>
        <p:spPr>
          <a:xfrm>
            <a:off x="838200" y="1825625"/>
            <a:ext cx="10515600" cy="4667250"/>
          </a:xfrm>
        </p:spPr>
        <p:txBody>
          <a:bodyPr>
            <a:normAutofit/>
          </a:bodyPr>
          <a:lstStyle/>
          <a:p>
            <a:pPr algn="just">
              <a:lnSpc>
                <a:spcPct val="130000"/>
              </a:lnSpc>
              <a:tabLst>
                <a:tab pos="4380865" algn="l"/>
                <a:tab pos="4830445" algn="l"/>
              </a:tabLst>
            </a:pPr>
            <a:r>
              <a:rPr lang="de-DE" sz="2400" dirty="0">
                <a:latin typeface="Calibri" panose="020F0502020204030204" pitchFamily="34" charset="0"/>
                <a:ea typeface="MyriadPro-Regular"/>
                <a:cs typeface="Arial" panose="020B0604020202020204" pitchFamily="34" charset="0"/>
              </a:rPr>
              <a:t>Was wir nicht wissen können, ist, wie sie gefühlt haben und was sie gedacht haben. Und hier kommst du ins Spiel: </a:t>
            </a:r>
            <a:r>
              <a:rPr lang="de-DE" sz="2400" dirty="0">
                <a:solidFill>
                  <a:srgbClr val="0170B3"/>
                </a:solidFill>
                <a:latin typeface="Calibri" panose="020F0502020204030204" pitchFamily="34" charset="0"/>
                <a:ea typeface="MyriadPro-Regular"/>
                <a:cs typeface="Arial" panose="020B0604020202020204" pitchFamily="34" charset="0"/>
              </a:rPr>
              <a:t>Im zweiten Teil dieses Heftes geht es nämlich darum, die Menschen, die damals gehandelt haben, wieder lebendig zu machen, indem du dich in sie hineinversetzt</a:t>
            </a:r>
            <a:r>
              <a:rPr lang="de-DE" sz="2400" dirty="0">
                <a:solidFill>
                  <a:srgbClr val="0170B3"/>
                </a:solidFill>
                <a:effectLst/>
                <a:latin typeface="Calibri" panose="020F0502020204030204" pitchFamily="34" charset="0"/>
                <a:ea typeface="MyriadPro-Regular"/>
                <a:cs typeface="Arial" panose="020B0604020202020204" pitchFamily="34" charset="0"/>
              </a:rPr>
              <a:t>.</a:t>
            </a:r>
          </a:p>
          <a:p>
            <a:pPr algn="just">
              <a:lnSpc>
                <a:spcPct val="130000"/>
              </a:lnSpc>
              <a:tabLst>
                <a:tab pos="4380865" algn="l"/>
                <a:tab pos="4830445" algn="l"/>
              </a:tabLst>
            </a:pPr>
            <a:endParaRPr lang="de-DE" sz="2400" dirty="0">
              <a:effectLst/>
              <a:latin typeface="Calibri" panose="020F0502020204030204" pitchFamily="34" charset="0"/>
              <a:ea typeface="MyriadPro-Regular"/>
              <a:cs typeface="Arial" panose="020B0604020202020204" pitchFamily="34" charset="0"/>
            </a:endParaRPr>
          </a:p>
          <a:p>
            <a:pPr marL="0" indent="0" algn="ctr">
              <a:lnSpc>
                <a:spcPct val="130000"/>
              </a:lnSpc>
              <a:buNone/>
              <a:tabLst>
                <a:tab pos="4380865" algn="l"/>
                <a:tab pos="4830445" algn="l"/>
              </a:tabLst>
            </a:pPr>
            <a:endParaRPr lang="de-DE" dirty="0">
              <a:effectLst/>
              <a:latin typeface="Calibri" panose="020F0502020204030204" pitchFamily="34" charset="0"/>
              <a:ea typeface="MyriadPro-Regular"/>
              <a:cs typeface="Arial" panose="020B0604020202020204" pitchFamily="34" charset="0"/>
            </a:endParaRPr>
          </a:p>
          <a:p>
            <a:pPr algn="just">
              <a:lnSpc>
                <a:spcPct val="130000"/>
              </a:lnSpc>
              <a:tabLst>
                <a:tab pos="4380865" algn="l"/>
                <a:tab pos="4830445" algn="l"/>
              </a:tabLst>
            </a:pPr>
            <a:endParaRPr lang="de-DE" sz="2400" dirty="0">
              <a:effectLst/>
              <a:latin typeface="Calibri" panose="020F0502020204030204" pitchFamily="34" charset="0"/>
              <a:ea typeface="MyriadPro-Regular"/>
              <a:cs typeface="Arial" panose="020B0604020202020204" pitchFamily="34" charset="0"/>
            </a:endParaRPr>
          </a:p>
        </p:txBody>
      </p:sp>
      <p:sp>
        <p:nvSpPr>
          <p:cNvPr id="5" name="TextBox 4">
            <a:extLst>
              <a:ext uri="{FF2B5EF4-FFF2-40B4-BE49-F238E27FC236}">
                <a16:creationId xmlns:a16="http://schemas.microsoft.com/office/drawing/2014/main" id="{A21E17E5-D13E-43B5-8EB1-9DBD71ACCE5B}"/>
              </a:ext>
            </a:extLst>
          </p:cNvPr>
          <p:cNvSpPr txBox="1"/>
          <p:nvPr/>
        </p:nvSpPr>
        <p:spPr>
          <a:xfrm>
            <a:off x="2718271" y="4024313"/>
            <a:ext cx="6115664" cy="817275"/>
          </a:xfrm>
          <a:prstGeom prst="rect">
            <a:avLst/>
          </a:prstGeom>
          <a:noFill/>
        </p:spPr>
        <p:txBody>
          <a:bodyPr wrap="square">
            <a:spAutoFit/>
          </a:bodyPr>
          <a:lstStyle/>
          <a:p>
            <a:pPr algn="just">
              <a:lnSpc>
                <a:spcPct val="130000"/>
              </a:lnSpc>
              <a:tabLst>
                <a:tab pos="4380865" algn="l"/>
                <a:tab pos="4830445" algn="l"/>
              </a:tabLst>
            </a:pPr>
            <a:r>
              <a:rPr lang="de-DE" sz="1050" dirty="0">
                <a:effectLst/>
                <a:latin typeface="Calibri" panose="020F0502020204030204" pitchFamily="34" charset="0"/>
                <a:ea typeface="MyriadPro-Regular"/>
                <a:cs typeface="Arial" panose="020B0604020202020204" pitchFamily="34" charset="0"/>
              </a:rPr>
              <a:t> </a:t>
            </a:r>
          </a:p>
          <a:p>
            <a:pPr algn="ctr">
              <a:lnSpc>
                <a:spcPct val="130000"/>
              </a:lnSpc>
              <a:tabLst>
                <a:tab pos="4380865" algn="l"/>
                <a:tab pos="4830445" algn="l"/>
              </a:tabLst>
            </a:pPr>
            <a:r>
              <a:rPr lang="de-DE" sz="2800" b="1" i="1" dirty="0">
                <a:ln w="9525" cap="rnd" cmpd="sng" algn="ctr">
                  <a:solidFill>
                    <a:srgbClr val="4472C4"/>
                  </a:solidFill>
                  <a:prstDash val="solid"/>
                  <a:bevel/>
                </a:ln>
                <a:solidFill>
                  <a:srgbClr val="FFFFFF"/>
                </a:solidFill>
                <a:latin typeface="Calibri" panose="020F0502020204030204" pitchFamily="34" charset="0"/>
                <a:ea typeface="MyriadPro-Regular"/>
                <a:cs typeface="Arial" panose="020B0604020202020204" pitchFamily="34" charset="0"/>
              </a:rPr>
              <a:t>Hast du Lust mitzumachen?</a:t>
            </a:r>
            <a:endParaRPr lang="de-DE" sz="1400" dirty="0">
              <a:effectLst/>
              <a:latin typeface="Calibri" panose="020F0502020204030204" pitchFamily="34" charset="0"/>
              <a:ea typeface="MyriadPro-Regular"/>
              <a:cs typeface="Arial" panose="020B0604020202020204" pitchFamily="34" charset="0"/>
            </a:endParaRPr>
          </a:p>
        </p:txBody>
      </p:sp>
    </p:spTree>
    <p:extLst>
      <p:ext uri="{BB962C8B-B14F-4D97-AF65-F5344CB8AC3E}">
        <p14:creationId xmlns:p14="http://schemas.microsoft.com/office/powerpoint/2010/main" val="7985695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52D0920-A805-4A37-9E90-055CFCF427A3}"/>
              </a:ext>
            </a:extLst>
          </p:cNvPr>
          <p:cNvSpPr>
            <a:spLocks noGrp="1"/>
          </p:cNvSpPr>
          <p:nvPr>
            <p:ph type="title"/>
          </p:nvPr>
        </p:nvSpPr>
        <p:spPr/>
        <p:txBody>
          <a:bodyPr/>
          <a:lstStyle/>
          <a:p>
            <a:r>
              <a:rPr lang="de-DE" dirty="0"/>
              <a:t>Wie du mit diesem Heft arbeiten kannst  </a:t>
            </a:r>
            <a:r>
              <a:rPr lang="de-DE" sz="3200" dirty="0"/>
              <a:t> (1)</a:t>
            </a:r>
            <a:endParaRPr lang="de-DE" dirty="0"/>
          </a:p>
        </p:txBody>
      </p:sp>
      <p:sp>
        <p:nvSpPr>
          <p:cNvPr id="3" name="Θέση περιεχομένου 2">
            <a:extLst>
              <a:ext uri="{FF2B5EF4-FFF2-40B4-BE49-F238E27FC236}">
                <a16:creationId xmlns:a16="http://schemas.microsoft.com/office/drawing/2014/main" id="{251C01BA-FC51-4992-BF1B-6E458B44C12D}"/>
              </a:ext>
            </a:extLst>
          </p:cNvPr>
          <p:cNvSpPr>
            <a:spLocks noGrp="1"/>
          </p:cNvSpPr>
          <p:nvPr>
            <p:ph idx="1"/>
          </p:nvPr>
        </p:nvSpPr>
        <p:spPr>
          <a:xfrm>
            <a:off x="838199" y="1825624"/>
            <a:ext cx="10940845" cy="4667251"/>
          </a:xfrm>
        </p:spPr>
        <p:txBody>
          <a:bodyPr>
            <a:normAutofit/>
          </a:bodyPr>
          <a:lstStyle/>
          <a:p>
            <a:pPr marL="0" indent="0">
              <a:spcAft>
                <a:spcPts val="1200"/>
              </a:spcAft>
              <a:buNone/>
            </a:pPr>
            <a:r>
              <a:rPr lang="de-DE" b="1" i="1" dirty="0"/>
              <a:t>Schließ dich uns an und reise mit uns in die Vergangenheit!</a:t>
            </a:r>
          </a:p>
          <a:p>
            <a:pPr>
              <a:spcAft>
                <a:spcPts val="1200"/>
              </a:spcAft>
            </a:pPr>
            <a:r>
              <a:rPr lang="de-DE" dirty="0"/>
              <a:t>Erlebe Geschichte aus neuen Perspektiven! In diesem Kapitel findest du eine ausgewählte Episode, in der die Weichen für große Veränderungen in der Geschichte gestellt wurden.</a:t>
            </a:r>
          </a:p>
          <a:p>
            <a:pPr>
              <a:spcAft>
                <a:spcPts val="1200"/>
              </a:spcAft>
            </a:pPr>
            <a:r>
              <a:rPr lang="de-DE" dirty="0"/>
              <a:t>Mache dich zunächst mit dem </a:t>
            </a:r>
            <a:r>
              <a:rPr lang="de-DE" b="1" dirty="0"/>
              <a:t>historischen Hintergrund der Episode vertraut </a:t>
            </a:r>
            <a:r>
              <a:rPr lang="de-DE" dirty="0"/>
              <a:t>(Schritt 1). Hier kannst du die Situation kennen lernen und dich über die Umstände, die zu folgender Episode führten, informieren.</a:t>
            </a:r>
          </a:p>
          <a:p>
            <a:pPr>
              <a:spcAft>
                <a:spcPts val="1200"/>
              </a:spcAft>
            </a:pPr>
            <a:r>
              <a:rPr lang="de-DE" dirty="0"/>
              <a:t>Im Kapitel </a:t>
            </a:r>
            <a:r>
              <a:rPr lang="de-DE" sz="2900" i="1" dirty="0">
                <a:solidFill>
                  <a:srgbClr val="0170B3"/>
                </a:solidFill>
              </a:rPr>
              <a:t>„Die Situation“</a:t>
            </a:r>
            <a:r>
              <a:rPr lang="de-DE" dirty="0"/>
              <a:t> findest du eine Beschreibung der </a:t>
            </a:r>
            <a:r>
              <a:rPr lang="de-DE" b="1" dirty="0"/>
              <a:t>Herausforderung, vor der die Menschen gestanden sind</a:t>
            </a:r>
            <a:r>
              <a:rPr lang="de-DE" dirty="0"/>
              <a:t>.</a:t>
            </a:r>
          </a:p>
        </p:txBody>
      </p:sp>
    </p:spTree>
    <p:extLst>
      <p:ext uri="{BB962C8B-B14F-4D97-AF65-F5344CB8AC3E}">
        <p14:creationId xmlns:p14="http://schemas.microsoft.com/office/powerpoint/2010/main" val="40971948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EB59BFD-3506-4F63-870C-7A064B71E151}"/>
              </a:ext>
            </a:extLst>
          </p:cNvPr>
          <p:cNvSpPr>
            <a:spLocks noGrp="1"/>
          </p:cNvSpPr>
          <p:nvPr>
            <p:ph type="title"/>
          </p:nvPr>
        </p:nvSpPr>
        <p:spPr/>
        <p:txBody>
          <a:bodyPr/>
          <a:lstStyle/>
          <a:p>
            <a:r>
              <a:rPr lang="de-DE" dirty="0"/>
              <a:t>Wie du mit diesem Heft arbeiten kannst  </a:t>
            </a:r>
            <a:r>
              <a:rPr lang="de-DE" sz="3200" dirty="0"/>
              <a:t> (2)</a:t>
            </a:r>
            <a:endParaRPr lang="de-DE" dirty="0"/>
          </a:p>
        </p:txBody>
      </p:sp>
      <p:sp>
        <p:nvSpPr>
          <p:cNvPr id="3" name="Θέση περιεχομένου 2">
            <a:extLst>
              <a:ext uri="{FF2B5EF4-FFF2-40B4-BE49-F238E27FC236}">
                <a16:creationId xmlns:a16="http://schemas.microsoft.com/office/drawing/2014/main" id="{8D4F1556-6234-4179-BCA9-EFA62D73A647}"/>
              </a:ext>
            </a:extLst>
          </p:cNvPr>
          <p:cNvSpPr>
            <a:spLocks noGrp="1"/>
          </p:cNvSpPr>
          <p:nvPr>
            <p:ph idx="1"/>
          </p:nvPr>
        </p:nvSpPr>
        <p:spPr/>
        <p:txBody>
          <a:bodyPr>
            <a:normAutofit/>
          </a:bodyPr>
          <a:lstStyle/>
          <a:p>
            <a:pPr algn="just">
              <a:lnSpc>
                <a:spcPct val="130000"/>
              </a:lnSpc>
              <a:tabLst>
                <a:tab pos="4380865" algn="l"/>
                <a:tab pos="4830445" algn="l"/>
              </a:tabLst>
            </a:pPr>
            <a:r>
              <a:rPr lang="de-DE" sz="2400" dirty="0">
                <a:latin typeface="Calibri" panose="020F0502020204030204" pitchFamily="34" charset="0"/>
                <a:ea typeface="MyriadPro-Regular"/>
                <a:cs typeface="Arial" panose="020B0604020202020204" pitchFamily="34" charset="0"/>
              </a:rPr>
              <a:t>Und jetzt kannst du bereits aktiv werden: </a:t>
            </a:r>
          </a:p>
          <a:p>
            <a:pPr lvl="1" algn="just">
              <a:lnSpc>
                <a:spcPct val="130000"/>
              </a:lnSpc>
              <a:tabLst>
                <a:tab pos="4380865" algn="l"/>
                <a:tab pos="4830445" algn="l"/>
              </a:tabLst>
            </a:pPr>
            <a:r>
              <a:rPr lang="de-DE" sz="2000" dirty="0">
                <a:latin typeface="Calibri" panose="020F0502020204030204" pitchFamily="34" charset="0"/>
                <a:ea typeface="MyriadPro-Regular"/>
                <a:cs typeface="Arial" panose="020B0604020202020204" pitchFamily="34" charset="0"/>
              </a:rPr>
              <a:t>Im Kapitel </a:t>
            </a:r>
            <a:r>
              <a:rPr lang="de-DE" i="1" dirty="0">
                <a:solidFill>
                  <a:srgbClr val="0170B3"/>
                </a:solidFill>
                <a:latin typeface="Calibri" panose="020F0502020204030204" pitchFamily="34" charset="0"/>
                <a:ea typeface="MyriadPro-Regular"/>
                <a:cs typeface="Arial" panose="020B0604020202020204" pitchFamily="34" charset="0"/>
              </a:rPr>
              <a:t>„Die beteiligten Personen“ </a:t>
            </a:r>
            <a:r>
              <a:rPr lang="de-DE" sz="2000" b="1" dirty="0">
                <a:latin typeface="Calibri" panose="020F0502020204030204" pitchFamily="34" charset="0"/>
                <a:ea typeface="MyriadPro-Regular"/>
                <a:cs typeface="Arial" panose="020B0604020202020204" pitchFamily="34" charset="0"/>
              </a:rPr>
              <a:t>erzählen dir </a:t>
            </a:r>
            <a:r>
              <a:rPr lang="de-DE" sz="2000" dirty="0">
                <a:latin typeface="Calibri" panose="020F0502020204030204" pitchFamily="34" charset="0"/>
                <a:ea typeface="MyriadPro-Regular"/>
                <a:cs typeface="Arial" panose="020B0604020202020204" pitchFamily="34" charset="0"/>
              </a:rPr>
              <a:t>verschiedene Personen, die damals am Ort des Geschehens waren, </a:t>
            </a:r>
            <a:r>
              <a:rPr lang="de-DE" sz="2000" b="1" dirty="0">
                <a:latin typeface="Calibri" panose="020F0502020204030204" pitchFamily="34" charset="0"/>
                <a:ea typeface="MyriadPro-Regular"/>
                <a:cs typeface="Arial" panose="020B0604020202020204" pitchFamily="34" charset="0"/>
              </a:rPr>
              <a:t>die Situation aus ihrer Sicht</a:t>
            </a:r>
            <a:r>
              <a:rPr lang="de-DE" sz="2000" dirty="0">
                <a:latin typeface="Calibri" panose="020F0502020204030204" pitchFamily="34" charset="0"/>
                <a:ea typeface="MyriadPro-Regular"/>
                <a:cs typeface="Arial" panose="020B0604020202020204" pitchFamily="34" charset="0"/>
              </a:rPr>
              <a:t>. </a:t>
            </a:r>
          </a:p>
          <a:p>
            <a:pPr algn="just">
              <a:lnSpc>
                <a:spcPct val="130000"/>
              </a:lnSpc>
              <a:tabLst>
                <a:tab pos="4380865" algn="l"/>
                <a:tab pos="4830445" algn="l"/>
              </a:tabLst>
            </a:pPr>
            <a:r>
              <a:rPr lang="de-DE" sz="2400" b="1" dirty="0">
                <a:latin typeface="Calibri" panose="020F0502020204030204" pitchFamily="34" charset="0"/>
                <a:ea typeface="MyriadPro-Regular"/>
                <a:cs typeface="Arial" panose="020B0604020202020204" pitchFamily="34" charset="0"/>
              </a:rPr>
              <a:t>Suche dir eine der Personen für dein Geschichtserlebnis aus.</a:t>
            </a:r>
            <a:endParaRPr lang="de-DE" sz="2400" b="1" dirty="0">
              <a:effectLst/>
              <a:latin typeface="Calibri" panose="020F0502020204030204" pitchFamily="34" charset="0"/>
              <a:ea typeface="MyriadPro-Regular"/>
              <a:cs typeface="Arial" panose="020B0604020202020204" pitchFamily="34" charset="0"/>
            </a:endParaRPr>
          </a:p>
        </p:txBody>
      </p:sp>
    </p:spTree>
    <p:extLst>
      <p:ext uri="{BB962C8B-B14F-4D97-AF65-F5344CB8AC3E}">
        <p14:creationId xmlns:p14="http://schemas.microsoft.com/office/powerpoint/2010/main" val="3150663091"/>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2AF370A2-0C57-47CB-8476-08A4328ED3A9}">
  <we:reference id="wa104381335" version="1.0.0.1" store="el-GR" storeType="OMEX"/>
  <we:alternateReferences>
    <we:reference id="WA104381335" version="1.0.0.1"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8513</TotalTime>
  <Words>7097</Words>
  <Application>Microsoft Office PowerPoint</Application>
  <PresentationFormat>Ευρεία οθόνη</PresentationFormat>
  <Paragraphs>276</Paragraphs>
  <Slides>35</Slides>
  <Notes>3</Notes>
  <HiddenSlides>0</HiddenSlides>
  <MMClips>3</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35</vt:i4>
      </vt:variant>
    </vt:vector>
  </HeadingPairs>
  <TitlesOfParts>
    <vt:vector size="42" baseType="lpstr">
      <vt:lpstr>Arial</vt:lpstr>
      <vt:lpstr>Calibri</vt:lpstr>
      <vt:lpstr>Calibri Light</vt:lpstr>
      <vt:lpstr>Courier New</vt:lpstr>
      <vt:lpstr>Open Sans</vt:lpstr>
      <vt:lpstr>Wingdings</vt:lpstr>
      <vt:lpstr>Θέμα του Office</vt:lpstr>
      <vt:lpstr>Lernen wir aus der Geschichte ...  Episode 2</vt:lpstr>
      <vt:lpstr>Copyright </vt:lpstr>
      <vt:lpstr>Partnerorganisationen</vt:lpstr>
      <vt:lpstr>Παρουσίαση του PowerPoint</vt:lpstr>
      <vt:lpstr>Herzlich willkommen! </vt:lpstr>
      <vt:lpstr>Wendepunkte in der Geschichte der Menschheit  (1)</vt:lpstr>
      <vt:lpstr>Wendepunkte in der Geschichte der Menschheit  (2)</vt:lpstr>
      <vt:lpstr>Wie du mit diesem Heft arbeiten kannst   (1)</vt:lpstr>
      <vt:lpstr>Wie du mit diesem Heft arbeiten kannst   (2)</vt:lpstr>
      <vt:lpstr>Wie du mit diesem Heft arbeiten kannst   (3)</vt:lpstr>
      <vt:lpstr>Wie du mit diesem Heft arbeiten kannst   (4)</vt:lpstr>
      <vt:lpstr>Παρουσίαση του PowerPoint</vt:lpstr>
      <vt:lpstr>Schritt 1: Mach dich mit der Situation vertraut</vt:lpstr>
      <vt:lpstr>Die Situation</vt:lpstr>
      <vt:lpstr>Die Situation (Forts.)</vt:lpstr>
      <vt:lpstr>Schritt 2: Wähle eine Person, in deren Fußstapfen du steigen möchtest</vt:lpstr>
      <vt:lpstr>Die beteiligten Personen</vt:lpstr>
      <vt:lpstr>Wähle dir eine Person</vt:lpstr>
      <vt:lpstr>Person 1: Adelheid Popp – Politikerin</vt:lpstr>
      <vt:lpstr>Person 2: Ignaz Seipel, Theologe und Politiker</vt:lpstr>
      <vt:lpstr>Person 3: Anna, Fabriksarbeiterin </vt:lpstr>
      <vt:lpstr>Person 4: Heinrich, Ziegelfabrikant </vt:lpstr>
      <vt:lpstr>Schritt 3: Instant History – Sei die Person</vt:lpstr>
      <vt:lpstr>Schritt 4: Wie geht es Dir?</vt:lpstr>
      <vt:lpstr>Schritt 5: Was würdest du tun?</vt:lpstr>
      <vt:lpstr>Schritt 6: Zwischenstopp!</vt:lpstr>
      <vt:lpstr>Schritt 7: Jetzt hast du die Wahl</vt:lpstr>
      <vt:lpstr>Wie die Geschichte weitergeht</vt:lpstr>
      <vt:lpstr>Wie die Geschichte weitergeht (cont.)</vt:lpstr>
      <vt:lpstr>Lernen aus der Geschichte</vt:lpstr>
      <vt:lpstr>Weiterführende Fragen</vt:lpstr>
      <vt:lpstr>Quellen</vt:lpstr>
      <vt:lpstr>Quellen</vt:lpstr>
      <vt:lpstr>Bildquellen</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pantelis balaouras</dc:creator>
  <cp:lastModifiedBy>pantelis balaouras</cp:lastModifiedBy>
  <cp:revision>507</cp:revision>
  <dcterms:created xsi:type="dcterms:W3CDTF">2021-09-21T19:32:53Z</dcterms:created>
  <dcterms:modified xsi:type="dcterms:W3CDTF">2022-11-14T12:57:33Z</dcterms:modified>
</cp:coreProperties>
</file>