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558" r:id="rId3"/>
    <p:sldId id="434" r:id="rId4"/>
    <p:sldId id="284" r:id="rId5"/>
    <p:sldId id="465" r:id="rId6"/>
    <p:sldId id="466" r:id="rId7"/>
    <p:sldId id="468" r:id="rId8"/>
    <p:sldId id="469" r:id="rId9"/>
    <p:sldId id="470" r:id="rId10"/>
    <p:sldId id="473" r:id="rId11"/>
    <p:sldId id="474" r:id="rId12"/>
    <p:sldId id="500" r:id="rId13"/>
    <p:sldId id="501" r:id="rId14"/>
    <p:sldId id="514" r:id="rId15"/>
    <p:sldId id="502" r:id="rId16"/>
    <p:sldId id="476" r:id="rId17"/>
    <p:sldId id="503" r:id="rId18"/>
    <p:sldId id="478" r:id="rId19"/>
    <p:sldId id="479" r:id="rId20"/>
    <p:sldId id="480" r:id="rId21"/>
    <p:sldId id="504" r:id="rId22"/>
    <p:sldId id="515" r:id="rId23"/>
    <p:sldId id="516" r:id="rId24"/>
    <p:sldId id="517" r:id="rId25"/>
    <p:sldId id="482" r:id="rId26"/>
    <p:sldId id="505" r:id="rId27"/>
    <p:sldId id="506" r:id="rId28"/>
    <p:sldId id="485" r:id="rId29"/>
    <p:sldId id="496" r:id="rId30"/>
    <p:sldId id="489" r:id="rId31"/>
    <p:sldId id="518" r:id="rId32"/>
    <p:sldId id="499" r:id="rId33"/>
    <p:sldId id="488" r:id="rId34"/>
    <p:sldId id="559" r:id="rId35"/>
    <p:sldId id="435"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2"/>
    <a:srgbClr val="0170B3"/>
    <a:srgbClr val="80C141"/>
    <a:srgbClr val="1A7EBA"/>
    <a:srgbClr val="FBE82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116" d="100"/>
          <a:sy n="116"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10</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The discovery of vanilla by a little former slave</a:t>
            </a:r>
            <a:endParaRPr lang="el-GR" b="0" dirty="0">
              <a:solidFill>
                <a:srgbClr val="1A7EBA"/>
              </a:solidFill>
              <a:effectLst/>
              <a:latin typeface="+mj-l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90EE853-298E-4379-A156-328C3A8C13AC}"/>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The discovery of vanilla by a little former slave</a:t>
            </a:r>
            <a:endParaRPr lang="el-GR" b="0" dirty="0">
              <a:solidFill>
                <a:srgbClr val="1A7EBA"/>
              </a:solidFill>
              <a:effectLst/>
              <a:latin typeface="+mj-lt"/>
            </a:endParaRP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How the story continues</a:t>
            </a:r>
          </a:p>
        </p:txBody>
      </p:sp>
      <p:sp>
        <p:nvSpPr>
          <p:cNvPr id="9" name="TextBox 8">
            <a:extLst>
              <a:ext uri="{FF2B5EF4-FFF2-40B4-BE49-F238E27FC236}">
                <a16:creationId xmlns:a16="http://schemas.microsoft.com/office/drawing/2014/main" id="{62FE4C29-DDD6-4EFF-896B-B1F782FA402D}"/>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The discovery of vanilla by a little former slave</a:t>
            </a:r>
            <a:endParaRPr lang="el-GR" b="0" dirty="0">
              <a:solidFill>
                <a:srgbClr val="1A7EBA"/>
              </a:solidFill>
              <a:effectLst/>
              <a:latin typeface="+mj-lt"/>
            </a:endParaRP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TextBox 11">
            <a:extLst>
              <a:ext uri="{FF2B5EF4-FFF2-40B4-BE49-F238E27FC236}">
                <a16:creationId xmlns:a16="http://schemas.microsoft.com/office/drawing/2014/main" id="{63DA7060-0F3B-4C5C-9DC4-E09619D818E4}"/>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The discovery of vanilla by a little former slave</a:t>
            </a:r>
            <a:endParaRPr lang="el-GR" b="0" dirty="0">
              <a:solidFill>
                <a:srgbClr val="1A7EBA"/>
              </a:solidFill>
              <a:effectLst/>
              <a:latin typeface="+mj-lt"/>
            </a:endParaRP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2" name="TextBox 11">
            <a:extLst>
              <a:ext uri="{FF2B5EF4-FFF2-40B4-BE49-F238E27FC236}">
                <a16:creationId xmlns:a16="http://schemas.microsoft.com/office/drawing/2014/main" id="{31671965-FB7F-4E95-B41B-3E653BBD0232}"/>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The discovery of vanilla by a little former slave</a:t>
            </a:r>
            <a:endParaRPr lang="el-GR" b="0" dirty="0">
              <a:solidFill>
                <a:srgbClr val="1A7EBA"/>
              </a:solidFill>
              <a:effectLst/>
              <a:latin typeface="+mj-lt"/>
            </a:endParaRP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openxmlformats.org/officeDocument/2006/relationships/image" Target="../media/image14.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png"/><Relationship Id="rId5" Type="http://schemas.openxmlformats.org/officeDocument/2006/relationships/image" Target="../media/image14.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1.jpeg"/><Relationship Id="rId5" Type="http://schemas.openxmlformats.org/officeDocument/2006/relationships/image" Target="../media/image14.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png"/><Relationship Id="rId5" Type="http://schemas.openxmlformats.org/officeDocument/2006/relationships/image" Target="../media/image14.jpe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8" Type="http://schemas.openxmlformats.org/officeDocument/2006/relationships/image" Target="../media/image22.jpeg"/><Relationship Id="rId13" Type="http://schemas.microsoft.com/office/2007/relationships/hdphoto" Target="../media/hdphoto1.wdp"/><Relationship Id="rId3" Type="http://schemas.openxmlformats.org/officeDocument/2006/relationships/image" Target="../media/image29.jpeg"/><Relationship Id="rId7" Type="http://schemas.openxmlformats.org/officeDocument/2006/relationships/image" Target="../media/image20.jpeg"/><Relationship Id="rId12"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21.jpeg"/><Relationship Id="rId5" Type="http://schemas.openxmlformats.org/officeDocument/2006/relationships/image" Target="../media/image31.jpeg"/><Relationship Id="rId10" Type="http://schemas.openxmlformats.org/officeDocument/2006/relationships/image" Target="../media/image16.svg"/><Relationship Id="rId4" Type="http://schemas.openxmlformats.org/officeDocument/2006/relationships/image" Target="../media/image30.jpe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departement974.fr/actualite/commemoration-10-mai-sur-les-traces-dedmond-albius-2022" TargetMode="External"/><Relationship Id="rId2" Type="http://schemas.openxmlformats.org/officeDocument/2006/relationships/hyperlink" Target="https://www.reunionnaisdumonde.com/magazine/1001-celebrites/edmond-albius-l-enfant-esclave-et-la-gousse-de-vanille/" TargetMode="External"/><Relationship Id="rId1" Type="http://schemas.openxmlformats.org/officeDocument/2006/relationships/slideLayout" Target="../slideLayouts/slideLayout2.xml"/><Relationship Id="rId5" Type="http://schemas.openxmlformats.org/officeDocument/2006/relationships/hyperlink" Target="https://clicanoo.re/rubriques/societe/2021/04/01/memorial-de-lesclavage-a-paris-edmond-albius-et-celimene-proposes-par-la-frheemaane" TargetMode="External"/><Relationship Id="rId4" Type="http://schemas.openxmlformats.org/officeDocument/2006/relationships/hyperlink" Target="https://www.lequotidien.re/collectivites/departement-de-la-reunion/commemoration-du-10-mai-sur-les-traces-dedmond-albiu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en-US" sz="4400" dirty="0">
                <a:solidFill>
                  <a:schemeClr val="bg1"/>
                </a:solidFill>
                <a:effectLst>
                  <a:outerShdw blurRad="38100" dist="38100" dir="2700000" algn="tl">
                    <a:srgbClr val="000000">
                      <a:alpha val="43137"/>
                    </a:srgbClr>
                  </a:outerShdw>
                </a:effectLst>
              </a:rPr>
              <a:t>Let's learn from history ...</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n-US" sz="2800" dirty="0">
                <a:solidFill>
                  <a:schemeClr val="bg1"/>
                </a:solidFill>
                <a:effectLst>
                  <a:outerShdw blurRad="38100" dist="38100" dir="2700000" algn="tl">
                    <a:srgbClr val="000000">
                      <a:alpha val="43137"/>
                    </a:srgbClr>
                  </a:outerShdw>
                </a:effectLst>
              </a:rPr>
              <a:t>Episode 4</a:t>
            </a:r>
            <a:endParaRPr lang="el-GR" sz="2800" dirty="0">
              <a:solidFill>
                <a:schemeClr val="bg1"/>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5157856" y="3343026"/>
            <a:ext cx="5910194" cy="1655762"/>
          </a:xfrm>
        </p:spPr>
        <p:txBody>
          <a:bodyPr>
            <a:normAutofit fontScale="92500"/>
          </a:bodyPr>
          <a:lstStyle/>
          <a:p>
            <a:r>
              <a:rPr lang="en-US" sz="4800" b="1" dirty="0">
                <a:solidFill>
                  <a:srgbClr val="FBE82A"/>
                </a:solidFill>
                <a:effectLst>
                  <a:outerShdw blurRad="38100" dist="38100" dir="2700000" algn="tl">
                    <a:srgbClr val="000000">
                      <a:alpha val="43137"/>
                    </a:srgbClr>
                  </a:outerShdw>
                </a:effectLst>
              </a:rPr>
              <a:t>The discovery of vanilla by a little former slave</a:t>
            </a:r>
            <a:endParaRPr lang="el-G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381" y="631764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The individual steps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47DDE521-BC2A-4B73-B0BE-92A4B7C48CF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n-US" dirty="0"/>
              <a:t>Step 1: </a:t>
            </a:r>
            <a:r>
              <a:rPr lang="en-US" b="0" dirty="0"/>
              <a:t>Get familiar with the situation</a:t>
            </a:r>
            <a:endParaRPr lang="en-GB" b="0"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en-GB" sz="2000" b="1" dirty="0">
                <a:effectLst/>
                <a:latin typeface="Calibri" panose="020F0502020204030204" pitchFamily="34" charset="0"/>
                <a:ea typeface="MyriadPro-Regular"/>
                <a:cs typeface="Arial" panose="020B0604020202020204" pitchFamily="34" charset="0"/>
              </a:rPr>
              <a:t>Read / Listen</a:t>
            </a:r>
          </a:p>
          <a:p>
            <a:pPr lvl="1"/>
            <a:r>
              <a:rPr lang="en-GB" sz="2000" dirty="0">
                <a:effectLst/>
                <a:latin typeface="Calibri" panose="020F0502020204030204" pitchFamily="34" charset="0"/>
                <a:ea typeface="MyriadPro-Regular"/>
                <a:cs typeface="Arial" panose="020B0604020202020204" pitchFamily="34" charset="0"/>
              </a:rPr>
              <a:t>the description of the episode </a:t>
            </a:r>
          </a:p>
          <a:p>
            <a:pPr lvl="1"/>
            <a:r>
              <a:rPr lang="en-GB" sz="2000" dirty="0">
                <a:effectLst/>
                <a:latin typeface="Calibri" panose="020F0502020204030204" pitchFamily="34" charset="0"/>
                <a:ea typeface="MyriadPro-Regular"/>
                <a:cs typeface="Arial" panose="020B0604020202020204" pitchFamily="34" charset="0"/>
              </a:rPr>
              <a:t>and the situation carefully. </a:t>
            </a:r>
          </a:p>
          <a:p>
            <a:endParaRPr lang="en-GB" sz="2000" dirty="0">
              <a:effectLst/>
              <a:latin typeface="Calibri" panose="020F0502020204030204" pitchFamily="34" charset="0"/>
              <a:ea typeface="MyriadPro-Regular"/>
              <a:cs typeface="Arial" panose="020B0604020202020204" pitchFamily="34" charset="0"/>
            </a:endParaRPr>
          </a:p>
          <a:p>
            <a:r>
              <a:rPr lang="en-GB" sz="2000" dirty="0">
                <a:effectLst/>
                <a:latin typeface="Calibri" panose="020F0502020204030204" pitchFamily="34" charset="0"/>
                <a:ea typeface="MyriadPro-Regular"/>
                <a:cs typeface="Arial" panose="020B0604020202020204" pitchFamily="34" charset="0"/>
              </a:rPr>
              <a:t>Do not hesitate to ask your teacher if you are unsure or have further questions of understanding. You can also do further research on the internet if you are particularly interested in a topic</a:t>
            </a:r>
            <a:r>
              <a:rPr lang="en-GB" sz="1800" dirty="0">
                <a:effectLst/>
                <a:latin typeface="Calibri" panose="020F0502020204030204" pitchFamily="34" charset="0"/>
                <a:ea typeface="MyriadPro-Regular"/>
                <a:cs typeface="Arial" panose="020B0604020202020204" pitchFamily="34" charset="0"/>
              </a:rPr>
              <a:t>.</a:t>
            </a:r>
          </a:p>
          <a:p>
            <a:endParaRPr lang="en-GB" dirty="0"/>
          </a:p>
          <a:p>
            <a:endParaRPr lang="en-GB" dirty="0"/>
          </a:p>
        </p:txBody>
      </p:sp>
      <p:sp>
        <p:nvSpPr>
          <p:cNvPr id="7" name="TextBox 6">
            <a:extLst>
              <a:ext uri="{FF2B5EF4-FFF2-40B4-BE49-F238E27FC236}">
                <a16:creationId xmlns:a16="http://schemas.microsoft.com/office/drawing/2014/main" id="{CD9AC42D-679B-4B3C-A8A8-71517BB10085}"/>
              </a:ext>
            </a:extLst>
          </p:cNvPr>
          <p:cNvSpPr txBox="1"/>
          <p:nvPr/>
        </p:nvSpPr>
        <p:spPr>
          <a:xfrm>
            <a:off x="1238863" y="4738549"/>
            <a:ext cx="8308259" cy="1754326"/>
          </a:xfrm>
          <a:custGeom>
            <a:avLst/>
            <a:gdLst>
              <a:gd name="connsiteX0" fmla="*/ 0 w 8308259"/>
              <a:gd name="connsiteY0" fmla="*/ 0 h 1754326"/>
              <a:gd name="connsiteX1" fmla="*/ 344199 w 8308259"/>
              <a:gd name="connsiteY1" fmla="*/ 0 h 1754326"/>
              <a:gd name="connsiteX2" fmla="*/ 1020729 w 8308259"/>
              <a:gd name="connsiteY2" fmla="*/ 0 h 1754326"/>
              <a:gd name="connsiteX3" fmla="*/ 1614176 w 8308259"/>
              <a:gd name="connsiteY3" fmla="*/ 0 h 1754326"/>
              <a:gd name="connsiteX4" fmla="*/ 2290706 w 8308259"/>
              <a:gd name="connsiteY4" fmla="*/ 0 h 1754326"/>
              <a:gd name="connsiteX5" fmla="*/ 2634905 w 8308259"/>
              <a:gd name="connsiteY5" fmla="*/ 0 h 1754326"/>
              <a:gd name="connsiteX6" fmla="*/ 3145269 w 8308259"/>
              <a:gd name="connsiteY6" fmla="*/ 0 h 1754326"/>
              <a:gd name="connsiteX7" fmla="*/ 3655634 w 8308259"/>
              <a:gd name="connsiteY7" fmla="*/ 0 h 1754326"/>
              <a:gd name="connsiteX8" fmla="*/ 4249081 w 8308259"/>
              <a:gd name="connsiteY8" fmla="*/ 0 h 1754326"/>
              <a:gd name="connsiteX9" fmla="*/ 4593280 w 8308259"/>
              <a:gd name="connsiteY9" fmla="*/ 0 h 1754326"/>
              <a:gd name="connsiteX10" fmla="*/ 5186727 w 8308259"/>
              <a:gd name="connsiteY10" fmla="*/ 0 h 1754326"/>
              <a:gd name="connsiteX11" fmla="*/ 5697092 w 8308259"/>
              <a:gd name="connsiteY11" fmla="*/ 0 h 1754326"/>
              <a:gd name="connsiteX12" fmla="*/ 6041291 w 8308259"/>
              <a:gd name="connsiteY12" fmla="*/ 0 h 1754326"/>
              <a:gd name="connsiteX13" fmla="*/ 6634738 w 8308259"/>
              <a:gd name="connsiteY13" fmla="*/ 0 h 1754326"/>
              <a:gd name="connsiteX14" fmla="*/ 7311268 w 8308259"/>
              <a:gd name="connsiteY14" fmla="*/ 0 h 1754326"/>
              <a:gd name="connsiteX15" fmla="*/ 7655467 w 8308259"/>
              <a:gd name="connsiteY15" fmla="*/ 0 h 1754326"/>
              <a:gd name="connsiteX16" fmla="*/ 8308259 w 8308259"/>
              <a:gd name="connsiteY16" fmla="*/ 0 h 1754326"/>
              <a:gd name="connsiteX17" fmla="*/ 8308259 w 8308259"/>
              <a:gd name="connsiteY17" fmla="*/ 619862 h 1754326"/>
              <a:gd name="connsiteX18" fmla="*/ 8308259 w 8308259"/>
              <a:gd name="connsiteY18" fmla="*/ 1169551 h 1754326"/>
              <a:gd name="connsiteX19" fmla="*/ 8308259 w 8308259"/>
              <a:gd name="connsiteY19" fmla="*/ 1754326 h 1754326"/>
              <a:gd name="connsiteX20" fmla="*/ 7548647 w 8308259"/>
              <a:gd name="connsiteY20" fmla="*/ 1754326 h 1754326"/>
              <a:gd name="connsiteX21" fmla="*/ 6955200 w 8308259"/>
              <a:gd name="connsiteY21" fmla="*/ 1754326 h 1754326"/>
              <a:gd name="connsiteX22" fmla="*/ 6527918 w 8308259"/>
              <a:gd name="connsiteY22" fmla="*/ 1754326 h 1754326"/>
              <a:gd name="connsiteX23" fmla="*/ 6017553 w 8308259"/>
              <a:gd name="connsiteY23" fmla="*/ 1754326 h 1754326"/>
              <a:gd name="connsiteX24" fmla="*/ 5507189 w 8308259"/>
              <a:gd name="connsiteY24" fmla="*/ 1754326 h 1754326"/>
              <a:gd name="connsiteX25" fmla="*/ 5162990 w 8308259"/>
              <a:gd name="connsiteY25" fmla="*/ 1754326 h 1754326"/>
              <a:gd name="connsiteX26" fmla="*/ 4403377 w 8308259"/>
              <a:gd name="connsiteY26" fmla="*/ 1754326 h 1754326"/>
              <a:gd name="connsiteX27" fmla="*/ 3643765 w 8308259"/>
              <a:gd name="connsiteY27" fmla="*/ 1754326 h 1754326"/>
              <a:gd name="connsiteX28" fmla="*/ 3299566 w 8308259"/>
              <a:gd name="connsiteY28" fmla="*/ 1754326 h 1754326"/>
              <a:gd name="connsiteX29" fmla="*/ 2623036 w 8308259"/>
              <a:gd name="connsiteY29" fmla="*/ 1754326 h 1754326"/>
              <a:gd name="connsiteX30" fmla="*/ 1863424 w 8308259"/>
              <a:gd name="connsiteY30" fmla="*/ 1754326 h 1754326"/>
              <a:gd name="connsiteX31" fmla="*/ 1436142 w 8308259"/>
              <a:gd name="connsiteY31" fmla="*/ 1754326 h 1754326"/>
              <a:gd name="connsiteX32" fmla="*/ 842695 w 8308259"/>
              <a:gd name="connsiteY32" fmla="*/ 1754326 h 1754326"/>
              <a:gd name="connsiteX33" fmla="*/ 0 w 8308259"/>
              <a:gd name="connsiteY33" fmla="*/ 1754326 h 1754326"/>
              <a:gd name="connsiteX34" fmla="*/ 0 w 8308259"/>
              <a:gd name="connsiteY34" fmla="*/ 1169551 h 1754326"/>
              <a:gd name="connsiteX35" fmla="*/ 0 w 8308259"/>
              <a:gd name="connsiteY35" fmla="*/ 584775 h 1754326"/>
              <a:gd name="connsiteX36" fmla="*/ 0 w 8308259"/>
              <a:gd name="connsiteY36"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08259" h="1754326" fill="none" extrusionOk="0">
                <a:moveTo>
                  <a:pt x="0" y="0"/>
                </a:moveTo>
                <a:cubicBezTo>
                  <a:pt x="150927" y="-23586"/>
                  <a:pt x="225547" y="41001"/>
                  <a:pt x="344199" y="0"/>
                </a:cubicBezTo>
                <a:cubicBezTo>
                  <a:pt x="462851" y="-41001"/>
                  <a:pt x="794873" y="48157"/>
                  <a:pt x="1020729" y="0"/>
                </a:cubicBezTo>
                <a:cubicBezTo>
                  <a:pt x="1246585" y="-48157"/>
                  <a:pt x="1492350" y="34286"/>
                  <a:pt x="1614176" y="0"/>
                </a:cubicBezTo>
                <a:cubicBezTo>
                  <a:pt x="1736002" y="-34286"/>
                  <a:pt x="2055613" y="75489"/>
                  <a:pt x="2290706" y="0"/>
                </a:cubicBezTo>
                <a:cubicBezTo>
                  <a:pt x="2525799" y="-75489"/>
                  <a:pt x="2546705" y="39310"/>
                  <a:pt x="2634905" y="0"/>
                </a:cubicBezTo>
                <a:cubicBezTo>
                  <a:pt x="2723105" y="-39310"/>
                  <a:pt x="3004396" y="27993"/>
                  <a:pt x="3145269" y="0"/>
                </a:cubicBezTo>
                <a:cubicBezTo>
                  <a:pt x="3286142" y="-27993"/>
                  <a:pt x="3520750" y="3914"/>
                  <a:pt x="3655634" y="0"/>
                </a:cubicBezTo>
                <a:cubicBezTo>
                  <a:pt x="3790518" y="-3914"/>
                  <a:pt x="4098909" y="35789"/>
                  <a:pt x="4249081" y="0"/>
                </a:cubicBezTo>
                <a:cubicBezTo>
                  <a:pt x="4399253" y="-35789"/>
                  <a:pt x="4421658" y="27642"/>
                  <a:pt x="4593280" y="0"/>
                </a:cubicBezTo>
                <a:cubicBezTo>
                  <a:pt x="4764902" y="-27642"/>
                  <a:pt x="4907504" y="27664"/>
                  <a:pt x="5186727" y="0"/>
                </a:cubicBezTo>
                <a:cubicBezTo>
                  <a:pt x="5465950" y="-27664"/>
                  <a:pt x="5558175" y="48048"/>
                  <a:pt x="5697092" y="0"/>
                </a:cubicBezTo>
                <a:cubicBezTo>
                  <a:pt x="5836010" y="-48048"/>
                  <a:pt x="5954079" y="15830"/>
                  <a:pt x="6041291" y="0"/>
                </a:cubicBezTo>
                <a:cubicBezTo>
                  <a:pt x="6128503" y="-15830"/>
                  <a:pt x="6434215" y="69543"/>
                  <a:pt x="6634738" y="0"/>
                </a:cubicBezTo>
                <a:cubicBezTo>
                  <a:pt x="6835261" y="-69543"/>
                  <a:pt x="7058153" y="67954"/>
                  <a:pt x="7311268" y="0"/>
                </a:cubicBezTo>
                <a:cubicBezTo>
                  <a:pt x="7564383" y="-67954"/>
                  <a:pt x="7509713" y="20339"/>
                  <a:pt x="7655467" y="0"/>
                </a:cubicBezTo>
                <a:cubicBezTo>
                  <a:pt x="7801221" y="-20339"/>
                  <a:pt x="8095310" y="12229"/>
                  <a:pt x="8308259" y="0"/>
                </a:cubicBezTo>
                <a:cubicBezTo>
                  <a:pt x="8334504" y="126113"/>
                  <a:pt x="8283944" y="413081"/>
                  <a:pt x="8308259" y="619862"/>
                </a:cubicBezTo>
                <a:cubicBezTo>
                  <a:pt x="8332574" y="826643"/>
                  <a:pt x="8280146" y="1055036"/>
                  <a:pt x="8308259" y="1169551"/>
                </a:cubicBezTo>
                <a:cubicBezTo>
                  <a:pt x="8336372" y="1284066"/>
                  <a:pt x="8246379" y="1623872"/>
                  <a:pt x="8308259" y="1754326"/>
                </a:cubicBezTo>
                <a:cubicBezTo>
                  <a:pt x="7982616" y="1819040"/>
                  <a:pt x="7885459" y="1731008"/>
                  <a:pt x="7548647" y="1754326"/>
                </a:cubicBezTo>
                <a:cubicBezTo>
                  <a:pt x="7211835" y="1777644"/>
                  <a:pt x="7155718" y="1736167"/>
                  <a:pt x="6955200" y="1754326"/>
                </a:cubicBezTo>
                <a:cubicBezTo>
                  <a:pt x="6754682" y="1772485"/>
                  <a:pt x="6633530" y="1703618"/>
                  <a:pt x="6527918" y="1754326"/>
                </a:cubicBezTo>
                <a:cubicBezTo>
                  <a:pt x="6422306" y="1805034"/>
                  <a:pt x="6122959" y="1744703"/>
                  <a:pt x="6017553" y="1754326"/>
                </a:cubicBezTo>
                <a:cubicBezTo>
                  <a:pt x="5912148" y="1763949"/>
                  <a:pt x="5614289" y="1695409"/>
                  <a:pt x="5507189" y="1754326"/>
                </a:cubicBezTo>
                <a:cubicBezTo>
                  <a:pt x="5400089" y="1813243"/>
                  <a:pt x="5271971" y="1749145"/>
                  <a:pt x="5162990" y="1754326"/>
                </a:cubicBezTo>
                <a:cubicBezTo>
                  <a:pt x="5054009" y="1759507"/>
                  <a:pt x="4735371" y="1676324"/>
                  <a:pt x="4403377" y="1754326"/>
                </a:cubicBezTo>
                <a:cubicBezTo>
                  <a:pt x="4071383" y="1832328"/>
                  <a:pt x="3918583" y="1715074"/>
                  <a:pt x="3643765" y="1754326"/>
                </a:cubicBezTo>
                <a:cubicBezTo>
                  <a:pt x="3368947" y="1793578"/>
                  <a:pt x="3451766" y="1740246"/>
                  <a:pt x="3299566" y="1754326"/>
                </a:cubicBezTo>
                <a:cubicBezTo>
                  <a:pt x="3147366" y="1768406"/>
                  <a:pt x="2944220" y="1715074"/>
                  <a:pt x="2623036" y="1754326"/>
                </a:cubicBezTo>
                <a:cubicBezTo>
                  <a:pt x="2301852" y="1793578"/>
                  <a:pt x="2186552" y="1751259"/>
                  <a:pt x="1863424" y="1754326"/>
                </a:cubicBezTo>
                <a:cubicBezTo>
                  <a:pt x="1540296" y="1757393"/>
                  <a:pt x="1592607" y="1704768"/>
                  <a:pt x="1436142" y="1754326"/>
                </a:cubicBezTo>
                <a:cubicBezTo>
                  <a:pt x="1279677" y="1803884"/>
                  <a:pt x="1040574" y="1732262"/>
                  <a:pt x="842695" y="1754326"/>
                </a:cubicBezTo>
                <a:cubicBezTo>
                  <a:pt x="644816" y="1776390"/>
                  <a:pt x="331292" y="1682336"/>
                  <a:pt x="0" y="1754326"/>
                </a:cubicBezTo>
                <a:cubicBezTo>
                  <a:pt x="-15905" y="1618222"/>
                  <a:pt x="7231" y="1438251"/>
                  <a:pt x="0" y="1169551"/>
                </a:cubicBezTo>
                <a:cubicBezTo>
                  <a:pt x="-7231" y="900852"/>
                  <a:pt x="48814" y="846574"/>
                  <a:pt x="0" y="584775"/>
                </a:cubicBezTo>
                <a:cubicBezTo>
                  <a:pt x="-48814" y="322976"/>
                  <a:pt x="44429" y="173430"/>
                  <a:pt x="0" y="0"/>
                </a:cubicBezTo>
                <a:close/>
              </a:path>
              <a:path w="8308259" h="1754326" stroke="0" extrusionOk="0">
                <a:moveTo>
                  <a:pt x="0" y="0"/>
                </a:moveTo>
                <a:cubicBezTo>
                  <a:pt x="84272" y="-23017"/>
                  <a:pt x="233793" y="22691"/>
                  <a:pt x="344199" y="0"/>
                </a:cubicBezTo>
                <a:cubicBezTo>
                  <a:pt x="454605" y="-22691"/>
                  <a:pt x="868543" y="57185"/>
                  <a:pt x="1020729" y="0"/>
                </a:cubicBezTo>
                <a:cubicBezTo>
                  <a:pt x="1172915" y="-57185"/>
                  <a:pt x="1197849" y="20309"/>
                  <a:pt x="1364928" y="0"/>
                </a:cubicBezTo>
                <a:cubicBezTo>
                  <a:pt x="1532007" y="-20309"/>
                  <a:pt x="1758871" y="36513"/>
                  <a:pt x="1875293" y="0"/>
                </a:cubicBezTo>
                <a:cubicBezTo>
                  <a:pt x="1991715" y="-36513"/>
                  <a:pt x="2231926" y="5809"/>
                  <a:pt x="2468740" y="0"/>
                </a:cubicBezTo>
                <a:cubicBezTo>
                  <a:pt x="2705554" y="-5809"/>
                  <a:pt x="2860397" y="47587"/>
                  <a:pt x="2979104" y="0"/>
                </a:cubicBezTo>
                <a:cubicBezTo>
                  <a:pt x="3097811" y="-47587"/>
                  <a:pt x="3444837" y="9452"/>
                  <a:pt x="3655634" y="0"/>
                </a:cubicBezTo>
                <a:cubicBezTo>
                  <a:pt x="3866431" y="-9452"/>
                  <a:pt x="3948674" y="42089"/>
                  <a:pt x="4165998" y="0"/>
                </a:cubicBezTo>
                <a:cubicBezTo>
                  <a:pt x="4383322" y="-42089"/>
                  <a:pt x="4601021" y="78485"/>
                  <a:pt x="4925611" y="0"/>
                </a:cubicBezTo>
                <a:cubicBezTo>
                  <a:pt x="5250201" y="-78485"/>
                  <a:pt x="5258702" y="49747"/>
                  <a:pt x="5519058" y="0"/>
                </a:cubicBezTo>
                <a:cubicBezTo>
                  <a:pt x="5779414" y="-49747"/>
                  <a:pt x="6103313" y="72125"/>
                  <a:pt x="6278670" y="0"/>
                </a:cubicBezTo>
                <a:cubicBezTo>
                  <a:pt x="6454027" y="-72125"/>
                  <a:pt x="6681175" y="54298"/>
                  <a:pt x="7038282" y="0"/>
                </a:cubicBezTo>
                <a:cubicBezTo>
                  <a:pt x="7395389" y="-54298"/>
                  <a:pt x="7437840" y="4643"/>
                  <a:pt x="7548647" y="0"/>
                </a:cubicBezTo>
                <a:cubicBezTo>
                  <a:pt x="7659454" y="-4643"/>
                  <a:pt x="8126306" y="12928"/>
                  <a:pt x="8308259" y="0"/>
                </a:cubicBezTo>
                <a:cubicBezTo>
                  <a:pt x="8321371" y="177033"/>
                  <a:pt x="8305861" y="374330"/>
                  <a:pt x="8308259" y="567232"/>
                </a:cubicBezTo>
                <a:cubicBezTo>
                  <a:pt x="8310657" y="760134"/>
                  <a:pt x="8306376" y="947635"/>
                  <a:pt x="8308259" y="1116921"/>
                </a:cubicBezTo>
                <a:cubicBezTo>
                  <a:pt x="8310142" y="1286207"/>
                  <a:pt x="8243907" y="1515001"/>
                  <a:pt x="8308259" y="1754326"/>
                </a:cubicBezTo>
                <a:cubicBezTo>
                  <a:pt x="8037000" y="1757021"/>
                  <a:pt x="7990147" y="1745930"/>
                  <a:pt x="7714812" y="1754326"/>
                </a:cubicBezTo>
                <a:cubicBezTo>
                  <a:pt x="7439477" y="1762722"/>
                  <a:pt x="7243900" y="1664866"/>
                  <a:pt x="6955200" y="1754326"/>
                </a:cubicBezTo>
                <a:cubicBezTo>
                  <a:pt x="6666500" y="1843786"/>
                  <a:pt x="6744792" y="1718023"/>
                  <a:pt x="6611000" y="1754326"/>
                </a:cubicBezTo>
                <a:cubicBezTo>
                  <a:pt x="6477208" y="1790629"/>
                  <a:pt x="6381834" y="1753521"/>
                  <a:pt x="6266801" y="1754326"/>
                </a:cubicBezTo>
                <a:cubicBezTo>
                  <a:pt x="6151768" y="1755131"/>
                  <a:pt x="6073420" y="1750333"/>
                  <a:pt x="5922602" y="1754326"/>
                </a:cubicBezTo>
                <a:cubicBezTo>
                  <a:pt x="5771784" y="1758319"/>
                  <a:pt x="5610099" y="1686812"/>
                  <a:pt x="5329155" y="1754326"/>
                </a:cubicBezTo>
                <a:cubicBezTo>
                  <a:pt x="5048211" y="1821840"/>
                  <a:pt x="4934821" y="1689544"/>
                  <a:pt x="4569542" y="1754326"/>
                </a:cubicBezTo>
                <a:cubicBezTo>
                  <a:pt x="4204263" y="1819108"/>
                  <a:pt x="3975397" y="1682306"/>
                  <a:pt x="3809930" y="1754326"/>
                </a:cubicBezTo>
                <a:cubicBezTo>
                  <a:pt x="3644463" y="1826346"/>
                  <a:pt x="3461549" y="1736791"/>
                  <a:pt x="3299566" y="1754326"/>
                </a:cubicBezTo>
                <a:cubicBezTo>
                  <a:pt x="3137583" y="1771861"/>
                  <a:pt x="2882470" y="1727329"/>
                  <a:pt x="2706119" y="1754326"/>
                </a:cubicBezTo>
                <a:cubicBezTo>
                  <a:pt x="2529768" y="1781323"/>
                  <a:pt x="2168275" y="1685689"/>
                  <a:pt x="1946506" y="1754326"/>
                </a:cubicBezTo>
                <a:cubicBezTo>
                  <a:pt x="1724737" y="1822963"/>
                  <a:pt x="1698455" y="1731634"/>
                  <a:pt x="1602307" y="1754326"/>
                </a:cubicBezTo>
                <a:cubicBezTo>
                  <a:pt x="1506159" y="1777018"/>
                  <a:pt x="1037669" y="1744838"/>
                  <a:pt x="842695" y="1754326"/>
                </a:cubicBezTo>
                <a:cubicBezTo>
                  <a:pt x="647721" y="1763814"/>
                  <a:pt x="344287" y="1725119"/>
                  <a:pt x="0" y="1754326"/>
                </a:cubicBezTo>
                <a:cubicBezTo>
                  <a:pt x="-37637" y="1628122"/>
                  <a:pt x="49616" y="1295846"/>
                  <a:pt x="0" y="1169551"/>
                </a:cubicBezTo>
                <a:cubicBezTo>
                  <a:pt x="-49616" y="1043256"/>
                  <a:pt x="8529" y="865358"/>
                  <a:pt x="0" y="637405"/>
                </a:cubicBezTo>
                <a:cubicBezTo>
                  <a:pt x="-8529" y="409452"/>
                  <a:pt x="8199" y="142296"/>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167964579">
                  <a:prstGeom prst="rect">
                    <a:avLst/>
                  </a:prstGeom>
                  <ask:type>
                    <ask:lineSketchScribble/>
                  </ask:type>
                </ask:lineSketchStyleProps>
              </a:ext>
            </a:extLst>
          </a:ln>
        </p:spPr>
        <p:txBody>
          <a:bodyPr wrap="square">
            <a:spAutoFit/>
          </a:bodyPr>
          <a:lstStyle/>
          <a:p>
            <a:r>
              <a:rPr lang="en-GB" b="1" dirty="0"/>
              <a:t>Description</a:t>
            </a:r>
          </a:p>
          <a:p>
            <a:r>
              <a:rPr lang="en-GB" dirty="0"/>
              <a:t>A twelve-year-old slave boy Edmond discovered how to manually pollinate vanilla. No botanist or scientist before him has achieved this discovery, which will propel the cultivation of Bourbon vanilla throughout the world. Initially fertilized by specific insects in America, it could not give pods before the discovery of </a:t>
            </a:r>
            <a:r>
              <a:rPr lang="en-GB" dirty="0" err="1"/>
              <a:t>Albius</a:t>
            </a:r>
            <a:r>
              <a:rPr lang="en-GB" dirty="0"/>
              <a:t> because such fertilizing insects did not exist on the island.</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pic>
        <p:nvPicPr>
          <p:cNvPr id="4" name="Episode-4-What-EN">
            <a:hlinkClick r:id="" action="ppaction://media"/>
            <a:extLst>
              <a:ext uri="{FF2B5EF4-FFF2-40B4-BE49-F238E27FC236}">
                <a16:creationId xmlns:a16="http://schemas.microsoft.com/office/drawing/2014/main" id="{F7E5404B-D8B1-00F7-224C-078ACADE15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27130" y="1690688"/>
            <a:ext cx="1738312" cy="1738312"/>
          </a:xfrm>
          <a:prstGeom prst="rect">
            <a:avLst/>
          </a:prstGeom>
        </p:spPr>
      </p:pic>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The Situation</a:t>
            </a:r>
            <a:endParaRPr lang="en-GB" dirty="0"/>
          </a:p>
        </p:txBody>
      </p:sp>
      <p:pic>
        <p:nvPicPr>
          <p:cNvPr id="4" name="Episode-4-Situation-EN">
            <a:hlinkClick r:id="" action="ppaction://media"/>
            <a:extLst>
              <a:ext uri="{FF2B5EF4-FFF2-40B4-BE49-F238E27FC236}">
                <a16:creationId xmlns:a16="http://schemas.microsoft.com/office/drawing/2014/main" id="{F05EFCA6-A4DE-A7AD-6758-26320F8960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140" y="1667863"/>
            <a:ext cx="2593031" cy="2593031"/>
          </a:xfrm>
          <a:prstGeom prst="rect">
            <a:avLst/>
          </a:prstGeom>
        </p:spPr>
      </p:pic>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35193" y="1600072"/>
            <a:ext cx="11921613" cy="5142732"/>
          </a:xfrm>
          <a:custGeom>
            <a:avLst/>
            <a:gdLst>
              <a:gd name="connsiteX0" fmla="*/ 0 w 11921613"/>
              <a:gd name="connsiteY0" fmla="*/ 0 h 5142732"/>
              <a:gd name="connsiteX1" fmla="*/ 304663 w 11921613"/>
              <a:gd name="connsiteY1" fmla="*/ 0 h 5142732"/>
              <a:gd name="connsiteX2" fmla="*/ 728543 w 11921613"/>
              <a:gd name="connsiteY2" fmla="*/ 0 h 5142732"/>
              <a:gd name="connsiteX3" fmla="*/ 1629287 w 11921613"/>
              <a:gd name="connsiteY3" fmla="*/ 0 h 5142732"/>
              <a:gd name="connsiteX4" fmla="*/ 2172383 w 11921613"/>
              <a:gd name="connsiteY4" fmla="*/ 0 h 5142732"/>
              <a:gd name="connsiteX5" fmla="*/ 2715479 w 11921613"/>
              <a:gd name="connsiteY5" fmla="*/ 0 h 5142732"/>
              <a:gd name="connsiteX6" fmla="*/ 3258574 w 11921613"/>
              <a:gd name="connsiteY6" fmla="*/ 0 h 5142732"/>
              <a:gd name="connsiteX7" fmla="*/ 3563238 w 11921613"/>
              <a:gd name="connsiteY7" fmla="*/ 0 h 5142732"/>
              <a:gd name="connsiteX8" fmla="*/ 4344766 w 11921613"/>
              <a:gd name="connsiteY8" fmla="*/ 0 h 5142732"/>
              <a:gd name="connsiteX9" fmla="*/ 5126294 w 11921613"/>
              <a:gd name="connsiteY9" fmla="*/ 0 h 5142732"/>
              <a:gd name="connsiteX10" fmla="*/ 5550173 w 11921613"/>
              <a:gd name="connsiteY10" fmla="*/ 0 h 5142732"/>
              <a:gd name="connsiteX11" fmla="*/ 5854837 w 11921613"/>
              <a:gd name="connsiteY11" fmla="*/ 0 h 5142732"/>
              <a:gd name="connsiteX12" fmla="*/ 6636365 w 11921613"/>
              <a:gd name="connsiteY12" fmla="*/ 0 h 5142732"/>
              <a:gd name="connsiteX13" fmla="*/ 6941028 w 11921613"/>
              <a:gd name="connsiteY13" fmla="*/ 0 h 5142732"/>
              <a:gd name="connsiteX14" fmla="*/ 7245691 w 11921613"/>
              <a:gd name="connsiteY14" fmla="*/ 0 h 5142732"/>
              <a:gd name="connsiteX15" fmla="*/ 8027219 w 11921613"/>
              <a:gd name="connsiteY15" fmla="*/ 0 h 5142732"/>
              <a:gd name="connsiteX16" fmla="*/ 8689531 w 11921613"/>
              <a:gd name="connsiteY16" fmla="*/ 0 h 5142732"/>
              <a:gd name="connsiteX17" fmla="*/ 9471059 w 11921613"/>
              <a:gd name="connsiteY17" fmla="*/ 0 h 5142732"/>
              <a:gd name="connsiteX18" fmla="*/ 10252587 w 11921613"/>
              <a:gd name="connsiteY18" fmla="*/ 0 h 5142732"/>
              <a:gd name="connsiteX19" fmla="*/ 10676467 w 11921613"/>
              <a:gd name="connsiteY19" fmla="*/ 0 h 5142732"/>
              <a:gd name="connsiteX20" fmla="*/ 11921613 w 11921613"/>
              <a:gd name="connsiteY20" fmla="*/ 0 h 5142732"/>
              <a:gd name="connsiteX21" fmla="*/ 11921613 w 11921613"/>
              <a:gd name="connsiteY21" fmla="*/ 591414 h 5142732"/>
              <a:gd name="connsiteX22" fmla="*/ 11921613 w 11921613"/>
              <a:gd name="connsiteY22" fmla="*/ 1131401 h 5142732"/>
              <a:gd name="connsiteX23" fmla="*/ 11921613 w 11921613"/>
              <a:gd name="connsiteY23" fmla="*/ 1825670 h 5142732"/>
              <a:gd name="connsiteX24" fmla="*/ 11921613 w 11921613"/>
              <a:gd name="connsiteY24" fmla="*/ 2571366 h 5142732"/>
              <a:gd name="connsiteX25" fmla="*/ 11921613 w 11921613"/>
              <a:gd name="connsiteY25" fmla="*/ 3111353 h 5142732"/>
              <a:gd name="connsiteX26" fmla="*/ 11921613 w 11921613"/>
              <a:gd name="connsiteY26" fmla="*/ 3651340 h 5142732"/>
              <a:gd name="connsiteX27" fmla="*/ 11921613 w 11921613"/>
              <a:gd name="connsiteY27" fmla="*/ 4242754 h 5142732"/>
              <a:gd name="connsiteX28" fmla="*/ 11921613 w 11921613"/>
              <a:gd name="connsiteY28" fmla="*/ 5142732 h 5142732"/>
              <a:gd name="connsiteX29" fmla="*/ 11497733 w 11921613"/>
              <a:gd name="connsiteY29" fmla="*/ 5142732 h 5142732"/>
              <a:gd name="connsiteX30" fmla="*/ 10954638 w 11921613"/>
              <a:gd name="connsiteY30" fmla="*/ 5142732 h 5142732"/>
              <a:gd name="connsiteX31" fmla="*/ 10411542 w 11921613"/>
              <a:gd name="connsiteY31" fmla="*/ 5142732 h 5142732"/>
              <a:gd name="connsiteX32" fmla="*/ 9749230 w 11921613"/>
              <a:gd name="connsiteY32" fmla="*/ 5142732 h 5142732"/>
              <a:gd name="connsiteX33" fmla="*/ 8967702 w 11921613"/>
              <a:gd name="connsiteY33" fmla="*/ 5142732 h 5142732"/>
              <a:gd name="connsiteX34" fmla="*/ 8663039 w 11921613"/>
              <a:gd name="connsiteY34" fmla="*/ 5142732 h 5142732"/>
              <a:gd name="connsiteX35" fmla="*/ 8000727 w 11921613"/>
              <a:gd name="connsiteY35" fmla="*/ 5142732 h 5142732"/>
              <a:gd name="connsiteX36" fmla="*/ 7099983 w 11921613"/>
              <a:gd name="connsiteY36" fmla="*/ 5142732 h 5142732"/>
              <a:gd name="connsiteX37" fmla="*/ 6318455 w 11921613"/>
              <a:gd name="connsiteY37" fmla="*/ 5142732 h 5142732"/>
              <a:gd name="connsiteX38" fmla="*/ 5417711 w 11921613"/>
              <a:gd name="connsiteY38" fmla="*/ 5142732 h 5142732"/>
              <a:gd name="connsiteX39" fmla="*/ 4755399 w 11921613"/>
              <a:gd name="connsiteY39" fmla="*/ 5142732 h 5142732"/>
              <a:gd name="connsiteX40" fmla="*/ 4212303 w 11921613"/>
              <a:gd name="connsiteY40" fmla="*/ 5142732 h 5142732"/>
              <a:gd name="connsiteX41" fmla="*/ 3549991 w 11921613"/>
              <a:gd name="connsiteY41" fmla="*/ 5142732 h 5142732"/>
              <a:gd name="connsiteX42" fmla="*/ 3126112 w 11921613"/>
              <a:gd name="connsiteY42" fmla="*/ 5142732 h 5142732"/>
              <a:gd name="connsiteX43" fmla="*/ 2702232 w 11921613"/>
              <a:gd name="connsiteY43" fmla="*/ 5142732 h 5142732"/>
              <a:gd name="connsiteX44" fmla="*/ 1920704 w 11921613"/>
              <a:gd name="connsiteY44" fmla="*/ 5142732 h 5142732"/>
              <a:gd name="connsiteX45" fmla="*/ 1616041 w 11921613"/>
              <a:gd name="connsiteY45" fmla="*/ 5142732 h 5142732"/>
              <a:gd name="connsiteX46" fmla="*/ 834513 w 11921613"/>
              <a:gd name="connsiteY46" fmla="*/ 5142732 h 5142732"/>
              <a:gd name="connsiteX47" fmla="*/ 0 w 11921613"/>
              <a:gd name="connsiteY47" fmla="*/ 5142732 h 5142732"/>
              <a:gd name="connsiteX48" fmla="*/ 0 w 11921613"/>
              <a:gd name="connsiteY48" fmla="*/ 4654172 h 5142732"/>
              <a:gd name="connsiteX49" fmla="*/ 0 w 11921613"/>
              <a:gd name="connsiteY49" fmla="*/ 4114186 h 5142732"/>
              <a:gd name="connsiteX50" fmla="*/ 0 w 11921613"/>
              <a:gd name="connsiteY50" fmla="*/ 3574199 h 5142732"/>
              <a:gd name="connsiteX51" fmla="*/ 0 w 11921613"/>
              <a:gd name="connsiteY51" fmla="*/ 3085639 h 5142732"/>
              <a:gd name="connsiteX52" fmla="*/ 0 w 11921613"/>
              <a:gd name="connsiteY52" fmla="*/ 2597080 h 5142732"/>
              <a:gd name="connsiteX53" fmla="*/ 0 w 11921613"/>
              <a:gd name="connsiteY53" fmla="*/ 1851384 h 5142732"/>
              <a:gd name="connsiteX54" fmla="*/ 0 w 11921613"/>
              <a:gd name="connsiteY54" fmla="*/ 1208542 h 5142732"/>
              <a:gd name="connsiteX55" fmla="*/ 0 w 11921613"/>
              <a:gd name="connsiteY55" fmla="*/ 617128 h 5142732"/>
              <a:gd name="connsiteX56" fmla="*/ 0 w 11921613"/>
              <a:gd name="connsiteY56" fmla="*/ 0 h 514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21613" h="5142732" fill="none" extrusionOk="0">
                <a:moveTo>
                  <a:pt x="0" y="0"/>
                </a:moveTo>
                <a:cubicBezTo>
                  <a:pt x="133405" y="12332"/>
                  <a:pt x="222497" y="13107"/>
                  <a:pt x="304663" y="0"/>
                </a:cubicBezTo>
                <a:cubicBezTo>
                  <a:pt x="386829" y="-13107"/>
                  <a:pt x="593284" y="-16367"/>
                  <a:pt x="728543" y="0"/>
                </a:cubicBezTo>
                <a:cubicBezTo>
                  <a:pt x="863802" y="16367"/>
                  <a:pt x="1323523" y="41345"/>
                  <a:pt x="1629287" y="0"/>
                </a:cubicBezTo>
                <a:cubicBezTo>
                  <a:pt x="1935051" y="-41345"/>
                  <a:pt x="1985291" y="4736"/>
                  <a:pt x="2172383" y="0"/>
                </a:cubicBezTo>
                <a:cubicBezTo>
                  <a:pt x="2359475" y="-4736"/>
                  <a:pt x="2448619" y="10526"/>
                  <a:pt x="2715479" y="0"/>
                </a:cubicBezTo>
                <a:cubicBezTo>
                  <a:pt x="2982339" y="-10526"/>
                  <a:pt x="2995536" y="21344"/>
                  <a:pt x="3258574" y="0"/>
                </a:cubicBezTo>
                <a:cubicBezTo>
                  <a:pt x="3521612" y="-21344"/>
                  <a:pt x="3425345" y="-15219"/>
                  <a:pt x="3563238" y="0"/>
                </a:cubicBezTo>
                <a:cubicBezTo>
                  <a:pt x="3701131" y="15219"/>
                  <a:pt x="4043766" y="-27269"/>
                  <a:pt x="4344766" y="0"/>
                </a:cubicBezTo>
                <a:cubicBezTo>
                  <a:pt x="4645766" y="27269"/>
                  <a:pt x="4882937" y="36855"/>
                  <a:pt x="5126294" y="0"/>
                </a:cubicBezTo>
                <a:cubicBezTo>
                  <a:pt x="5369651" y="-36855"/>
                  <a:pt x="5443415" y="-8138"/>
                  <a:pt x="5550173" y="0"/>
                </a:cubicBezTo>
                <a:cubicBezTo>
                  <a:pt x="5656931" y="8138"/>
                  <a:pt x="5713678" y="-12627"/>
                  <a:pt x="5854837" y="0"/>
                </a:cubicBezTo>
                <a:cubicBezTo>
                  <a:pt x="5995996" y="12627"/>
                  <a:pt x="6459394" y="3311"/>
                  <a:pt x="6636365" y="0"/>
                </a:cubicBezTo>
                <a:cubicBezTo>
                  <a:pt x="6813336" y="-3311"/>
                  <a:pt x="6817561" y="13416"/>
                  <a:pt x="6941028" y="0"/>
                </a:cubicBezTo>
                <a:cubicBezTo>
                  <a:pt x="7064495" y="-13416"/>
                  <a:pt x="7095764" y="7996"/>
                  <a:pt x="7245691" y="0"/>
                </a:cubicBezTo>
                <a:cubicBezTo>
                  <a:pt x="7395618" y="-7996"/>
                  <a:pt x="7697378" y="4051"/>
                  <a:pt x="8027219" y="0"/>
                </a:cubicBezTo>
                <a:cubicBezTo>
                  <a:pt x="8357060" y="-4051"/>
                  <a:pt x="8517014" y="-967"/>
                  <a:pt x="8689531" y="0"/>
                </a:cubicBezTo>
                <a:cubicBezTo>
                  <a:pt x="8862048" y="967"/>
                  <a:pt x="9092229" y="14972"/>
                  <a:pt x="9471059" y="0"/>
                </a:cubicBezTo>
                <a:cubicBezTo>
                  <a:pt x="9849889" y="-14972"/>
                  <a:pt x="9907282" y="-16039"/>
                  <a:pt x="10252587" y="0"/>
                </a:cubicBezTo>
                <a:cubicBezTo>
                  <a:pt x="10597892" y="16039"/>
                  <a:pt x="10492380" y="-3983"/>
                  <a:pt x="10676467" y="0"/>
                </a:cubicBezTo>
                <a:cubicBezTo>
                  <a:pt x="10860554" y="3983"/>
                  <a:pt x="11363135" y="18624"/>
                  <a:pt x="11921613" y="0"/>
                </a:cubicBezTo>
                <a:cubicBezTo>
                  <a:pt x="11915436" y="144162"/>
                  <a:pt x="11929321" y="383388"/>
                  <a:pt x="11921613" y="591414"/>
                </a:cubicBezTo>
                <a:cubicBezTo>
                  <a:pt x="11913905" y="799440"/>
                  <a:pt x="11945060" y="972818"/>
                  <a:pt x="11921613" y="1131401"/>
                </a:cubicBezTo>
                <a:cubicBezTo>
                  <a:pt x="11898166" y="1289984"/>
                  <a:pt x="11897239" y="1672516"/>
                  <a:pt x="11921613" y="1825670"/>
                </a:cubicBezTo>
                <a:cubicBezTo>
                  <a:pt x="11945987" y="1978824"/>
                  <a:pt x="11954199" y="2390018"/>
                  <a:pt x="11921613" y="2571366"/>
                </a:cubicBezTo>
                <a:cubicBezTo>
                  <a:pt x="11889027" y="2752714"/>
                  <a:pt x="11922150" y="2847248"/>
                  <a:pt x="11921613" y="3111353"/>
                </a:cubicBezTo>
                <a:cubicBezTo>
                  <a:pt x="11921076" y="3375458"/>
                  <a:pt x="11920592" y="3399812"/>
                  <a:pt x="11921613" y="3651340"/>
                </a:cubicBezTo>
                <a:cubicBezTo>
                  <a:pt x="11922634" y="3902868"/>
                  <a:pt x="11922341" y="4102645"/>
                  <a:pt x="11921613" y="4242754"/>
                </a:cubicBezTo>
                <a:cubicBezTo>
                  <a:pt x="11920885" y="4382863"/>
                  <a:pt x="11922361" y="4829473"/>
                  <a:pt x="11921613" y="5142732"/>
                </a:cubicBezTo>
                <a:cubicBezTo>
                  <a:pt x="11829304" y="5158216"/>
                  <a:pt x="11652643" y="5159174"/>
                  <a:pt x="11497733" y="5142732"/>
                </a:cubicBezTo>
                <a:cubicBezTo>
                  <a:pt x="11342823" y="5126290"/>
                  <a:pt x="11177943" y="5141397"/>
                  <a:pt x="10954638" y="5142732"/>
                </a:cubicBezTo>
                <a:cubicBezTo>
                  <a:pt x="10731334" y="5144067"/>
                  <a:pt x="10562025" y="5167675"/>
                  <a:pt x="10411542" y="5142732"/>
                </a:cubicBezTo>
                <a:cubicBezTo>
                  <a:pt x="10261059" y="5117789"/>
                  <a:pt x="10054292" y="5120668"/>
                  <a:pt x="9749230" y="5142732"/>
                </a:cubicBezTo>
                <a:cubicBezTo>
                  <a:pt x="9444168" y="5164796"/>
                  <a:pt x="9148204" y="5124175"/>
                  <a:pt x="8967702" y="5142732"/>
                </a:cubicBezTo>
                <a:cubicBezTo>
                  <a:pt x="8787200" y="5161289"/>
                  <a:pt x="8749576" y="5131732"/>
                  <a:pt x="8663039" y="5142732"/>
                </a:cubicBezTo>
                <a:cubicBezTo>
                  <a:pt x="8576502" y="5153732"/>
                  <a:pt x="8166542" y="5120223"/>
                  <a:pt x="8000727" y="5142732"/>
                </a:cubicBezTo>
                <a:cubicBezTo>
                  <a:pt x="7834912" y="5165241"/>
                  <a:pt x="7426513" y="5107856"/>
                  <a:pt x="7099983" y="5142732"/>
                </a:cubicBezTo>
                <a:cubicBezTo>
                  <a:pt x="6773453" y="5177608"/>
                  <a:pt x="6475261" y="5135100"/>
                  <a:pt x="6318455" y="5142732"/>
                </a:cubicBezTo>
                <a:cubicBezTo>
                  <a:pt x="6161649" y="5150364"/>
                  <a:pt x="5636311" y="5145676"/>
                  <a:pt x="5417711" y="5142732"/>
                </a:cubicBezTo>
                <a:cubicBezTo>
                  <a:pt x="5199111" y="5139788"/>
                  <a:pt x="5015867" y="5124746"/>
                  <a:pt x="4755399" y="5142732"/>
                </a:cubicBezTo>
                <a:cubicBezTo>
                  <a:pt x="4494931" y="5160718"/>
                  <a:pt x="4437005" y="5149156"/>
                  <a:pt x="4212303" y="5142732"/>
                </a:cubicBezTo>
                <a:cubicBezTo>
                  <a:pt x="3987601" y="5136308"/>
                  <a:pt x="3795589" y="5122100"/>
                  <a:pt x="3549991" y="5142732"/>
                </a:cubicBezTo>
                <a:cubicBezTo>
                  <a:pt x="3304393" y="5163364"/>
                  <a:pt x="3261512" y="5126597"/>
                  <a:pt x="3126112" y="5142732"/>
                </a:cubicBezTo>
                <a:cubicBezTo>
                  <a:pt x="2990712" y="5158867"/>
                  <a:pt x="2820662" y="5157895"/>
                  <a:pt x="2702232" y="5142732"/>
                </a:cubicBezTo>
                <a:cubicBezTo>
                  <a:pt x="2583802" y="5127569"/>
                  <a:pt x="2142881" y="5157993"/>
                  <a:pt x="1920704" y="5142732"/>
                </a:cubicBezTo>
                <a:cubicBezTo>
                  <a:pt x="1698527" y="5127471"/>
                  <a:pt x="1766796" y="5137004"/>
                  <a:pt x="1616041" y="5142732"/>
                </a:cubicBezTo>
                <a:cubicBezTo>
                  <a:pt x="1465286" y="5148460"/>
                  <a:pt x="1144434" y="5131755"/>
                  <a:pt x="834513" y="5142732"/>
                </a:cubicBezTo>
                <a:cubicBezTo>
                  <a:pt x="524592" y="5153709"/>
                  <a:pt x="256149" y="5151188"/>
                  <a:pt x="0" y="5142732"/>
                </a:cubicBezTo>
                <a:cubicBezTo>
                  <a:pt x="8710" y="4998808"/>
                  <a:pt x="619" y="4862861"/>
                  <a:pt x="0" y="4654172"/>
                </a:cubicBezTo>
                <a:cubicBezTo>
                  <a:pt x="-619" y="4445483"/>
                  <a:pt x="24442" y="4289537"/>
                  <a:pt x="0" y="4114186"/>
                </a:cubicBezTo>
                <a:cubicBezTo>
                  <a:pt x="-24442" y="3938835"/>
                  <a:pt x="-3561" y="3823514"/>
                  <a:pt x="0" y="3574199"/>
                </a:cubicBezTo>
                <a:cubicBezTo>
                  <a:pt x="3561" y="3324884"/>
                  <a:pt x="-15590" y="3258680"/>
                  <a:pt x="0" y="3085639"/>
                </a:cubicBezTo>
                <a:cubicBezTo>
                  <a:pt x="15590" y="2912598"/>
                  <a:pt x="-16306" y="2743537"/>
                  <a:pt x="0" y="2597080"/>
                </a:cubicBezTo>
                <a:cubicBezTo>
                  <a:pt x="16306" y="2450623"/>
                  <a:pt x="6909" y="2174113"/>
                  <a:pt x="0" y="1851384"/>
                </a:cubicBezTo>
                <a:cubicBezTo>
                  <a:pt x="-6909" y="1528655"/>
                  <a:pt x="-22016" y="1431152"/>
                  <a:pt x="0" y="1208542"/>
                </a:cubicBezTo>
                <a:cubicBezTo>
                  <a:pt x="22016" y="985932"/>
                  <a:pt x="-12347" y="861686"/>
                  <a:pt x="0" y="617128"/>
                </a:cubicBezTo>
                <a:cubicBezTo>
                  <a:pt x="12347" y="372570"/>
                  <a:pt x="3497" y="199112"/>
                  <a:pt x="0" y="0"/>
                </a:cubicBezTo>
                <a:close/>
              </a:path>
              <a:path w="11921613" h="5142732" stroke="0" extrusionOk="0">
                <a:moveTo>
                  <a:pt x="0" y="0"/>
                </a:moveTo>
                <a:cubicBezTo>
                  <a:pt x="167650" y="6143"/>
                  <a:pt x="292907" y="-9327"/>
                  <a:pt x="423880" y="0"/>
                </a:cubicBezTo>
                <a:cubicBezTo>
                  <a:pt x="554853" y="9327"/>
                  <a:pt x="891231" y="31354"/>
                  <a:pt x="1086191" y="0"/>
                </a:cubicBezTo>
                <a:cubicBezTo>
                  <a:pt x="1281151" y="-31354"/>
                  <a:pt x="1800440" y="-43352"/>
                  <a:pt x="1986936" y="0"/>
                </a:cubicBezTo>
                <a:cubicBezTo>
                  <a:pt x="2173433" y="43352"/>
                  <a:pt x="2201629" y="9874"/>
                  <a:pt x="2291599" y="0"/>
                </a:cubicBezTo>
                <a:cubicBezTo>
                  <a:pt x="2381569" y="-9874"/>
                  <a:pt x="2733968" y="20428"/>
                  <a:pt x="2953911" y="0"/>
                </a:cubicBezTo>
                <a:cubicBezTo>
                  <a:pt x="3173854" y="-20428"/>
                  <a:pt x="3634167" y="1501"/>
                  <a:pt x="3854655" y="0"/>
                </a:cubicBezTo>
                <a:cubicBezTo>
                  <a:pt x="4075143" y="-1501"/>
                  <a:pt x="4076801" y="-9040"/>
                  <a:pt x="4278534" y="0"/>
                </a:cubicBezTo>
                <a:cubicBezTo>
                  <a:pt x="4480267" y="9040"/>
                  <a:pt x="4803236" y="1215"/>
                  <a:pt x="4940846" y="0"/>
                </a:cubicBezTo>
                <a:cubicBezTo>
                  <a:pt x="5078456" y="-1215"/>
                  <a:pt x="5330719" y="-3988"/>
                  <a:pt x="5483942" y="0"/>
                </a:cubicBezTo>
                <a:cubicBezTo>
                  <a:pt x="5637165" y="3988"/>
                  <a:pt x="5905050" y="-6476"/>
                  <a:pt x="6146254" y="0"/>
                </a:cubicBezTo>
                <a:cubicBezTo>
                  <a:pt x="6387458" y="6476"/>
                  <a:pt x="6503170" y="7064"/>
                  <a:pt x="6689350" y="0"/>
                </a:cubicBezTo>
                <a:cubicBezTo>
                  <a:pt x="6875530" y="-7064"/>
                  <a:pt x="7215966" y="-27328"/>
                  <a:pt x="7351661" y="0"/>
                </a:cubicBezTo>
                <a:cubicBezTo>
                  <a:pt x="7487356" y="27328"/>
                  <a:pt x="7640780" y="-14176"/>
                  <a:pt x="7894757" y="0"/>
                </a:cubicBezTo>
                <a:cubicBezTo>
                  <a:pt x="8148734" y="14176"/>
                  <a:pt x="8346370" y="17391"/>
                  <a:pt x="8676285" y="0"/>
                </a:cubicBezTo>
                <a:cubicBezTo>
                  <a:pt x="9006200" y="-17391"/>
                  <a:pt x="9390146" y="17837"/>
                  <a:pt x="9577029" y="0"/>
                </a:cubicBezTo>
                <a:cubicBezTo>
                  <a:pt x="9763912" y="-17837"/>
                  <a:pt x="10158048" y="-37892"/>
                  <a:pt x="10358557" y="0"/>
                </a:cubicBezTo>
                <a:cubicBezTo>
                  <a:pt x="10559066" y="37892"/>
                  <a:pt x="10945739" y="-10341"/>
                  <a:pt x="11259301" y="0"/>
                </a:cubicBezTo>
                <a:cubicBezTo>
                  <a:pt x="11572863" y="10341"/>
                  <a:pt x="11686634" y="31831"/>
                  <a:pt x="11921613" y="0"/>
                </a:cubicBezTo>
                <a:cubicBezTo>
                  <a:pt x="11896948" y="230635"/>
                  <a:pt x="11937749" y="503213"/>
                  <a:pt x="11921613" y="694269"/>
                </a:cubicBezTo>
                <a:cubicBezTo>
                  <a:pt x="11905477" y="885325"/>
                  <a:pt x="11929103" y="1000096"/>
                  <a:pt x="11921613" y="1182828"/>
                </a:cubicBezTo>
                <a:cubicBezTo>
                  <a:pt x="11914123" y="1365560"/>
                  <a:pt x="11894867" y="1563894"/>
                  <a:pt x="11921613" y="1877097"/>
                </a:cubicBezTo>
                <a:cubicBezTo>
                  <a:pt x="11948359" y="2190300"/>
                  <a:pt x="11949285" y="2233640"/>
                  <a:pt x="11921613" y="2571366"/>
                </a:cubicBezTo>
                <a:cubicBezTo>
                  <a:pt x="11893941" y="2909092"/>
                  <a:pt x="11909904" y="2997392"/>
                  <a:pt x="11921613" y="3214208"/>
                </a:cubicBezTo>
                <a:cubicBezTo>
                  <a:pt x="11933322" y="3431024"/>
                  <a:pt x="11937352" y="3541919"/>
                  <a:pt x="11921613" y="3754194"/>
                </a:cubicBezTo>
                <a:cubicBezTo>
                  <a:pt x="11905874" y="3966469"/>
                  <a:pt x="11955988" y="4187562"/>
                  <a:pt x="11921613" y="4499891"/>
                </a:cubicBezTo>
                <a:cubicBezTo>
                  <a:pt x="11887238" y="4812220"/>
                  <a:pt x="11891917" y="4960174"/>
                  <a:pt x="11921613" y="5142732"/>
                </a:cubicBezTo>
                <a:cubicBezTo>
                  <a:pt x="11783705" y="5140370"/>
                  <a:pt x="11665330" y="5148858"/>
                  <a:pt x="11497733" y="5142732"/>
                </a:cubicBezTo>
                <a:cubicBezTo>
                  <a:pt x="11330136" y="5136606"/>
                  <a:pt x="11297589" y="5156401"/>
                  <a:pt x="11193070" y="5142732"/>
                </a:cubicBezTo>
                <a:cubicBezTo>
                  <a:pt x="11088551" y="5129063"/>
                  <a:pt x="10853940" y="5123686"/>
                  <a:pt x="10530758" y="5142732"/>
                </a:cubicBezTo>
                <a:cubicBezTo>
                  <a:pt x="10207576" y="5161778"/>
                  <a:pt x="10026010" y="5143173"/>
                  <a:pt x="9749230" y="5142732"/>
                </a:cubicBezTo>
                <a:cubicBezTo>
                  <a:pt x="9472450" y="5142291"/>
                  <a:pt x="9139206" y="5171047"/>
                  <a:pt x="8848486" y="5142732"/>
                </a:cubicBezTo>
                <a:cubicBezTo>
                  <a:pt x="8557766" y="5114417"/>
                  <a:pt x="8501944" y="5131321"/>
                  <a:pt x="8186174" y="5142732"/>
                </a:cubicBezTo>
                <a:cubicBezTo>
                  <a:pt x="7870404" y="5154143"/>
                  <a:pt x="7895582" y="5148839"/>
                  <a:pt x="7762295" y="5142732"/>
                </a:cubicBezTo>
                <a:cubicBezTo>
                  <a:pt x="7629008" y="5136625"/>
                  <a:pt x="7140298" y="5137009"/>
                  <a:pt x="6861551" y="5142732"/>
                </a:cubicBezTo>
                <a:cubicBezTo>
                  <a:pt x="6582804" y="5148455"/>
                  <a:pt x="6605187" y="5141470"/>
                  <a:pt x="6437671" y="5142732"/>
                </a:cubicBezTo>
                <a:cubicBezTo>
                  <a:pt x="6270155" y="5143994"/>
                  <a:pt x="6218331" y="5139492"/>
                  <a:pt x="6013791" y="5142732"/>
                </a:cubicBezTo>
                <a:cubicBezTo>
                  <a:pt x="5809251" y="5145972"/>
                  <a:pt x="5581305" y="5159703"/>
                  <a:pt x="5470696" y="5142732"/>
                </a:cubicBezTo>
                <a:cubicBezTo>
                  <a:pt x="5360088" y="5125761"/>
                  <a:pt x="5009616" y="5140920"/>
                  <a:pt x="4808384" y="5142732"/>
                </a:cubicBezTo>
                <a:cubicBezTo>
                  <a:pt x="4607152" y="5144544"/>
                  <a:pt x="4630106" y="5131288"/>
                  <a:pt x="4503720" y="5142732"/>
                </a:cubicBezTo>
                <a:cubicBezTo>
                  <a:pt x="4377334" y="5154176"/>
                  <a:pt x="3885838" y="5172531"/>
                  <a:pt x="3602976" y="5142732"/>
                </a:cubicBezTo>
                <a:cubicBezTo>
                  <a:pt x="3320114" y="5112933"/>
                  <a:pt x="3302271" y="5118430"/>
                  <a:pt x="3059881" y="5142732"/>
                </a:cubicBezTo>
                <a:cubicBezTo>
                  <a:pt x="2817491" y="5167034"/>
                  <a:pt x="2822184" y="5145793"/>
                  <a:pt x="2755217" y="5142732"/>
                </a:cubicBezTo>
                <a:cubicBezTo>
                  <a:pt x="2688250" y="5139671"/>
                  <a:pt x="2267094" y="5137088"/>
                  <a:pt x="1854473" y="5142732"/>
                </a:cubicBezTo>
                <a:cubicBezTo>
                  <a:pt x="1441852" y="5148376"/>
                  <a:pt x="1680183" y="5154703"/>
                  <a:pt x="1549810" y="5142732"/>
                </a:cubicBezTo>
                <a:cubicBezTo>
                  <a:pt x="1419437" y="5130761"/>
                  <a:pt x="1166271" y="5157805"/>
                  <a:pt x="1006714" y="5142732"/>
                </a:cubicBezTo>
                <a:cubicBezTo>
                  <a:pt x="847157" y="5127659"/>
                  <a:pt x="674364" y="5158271"/>
                  <a:pt x="582834" y="5142732"/>
                </a:cubicBezTo>
                <a:cubicBezTo>
                  <a:pt x="491304" y="5127193"/>
                  <a:pt x="124419" y="5119839"/>
                  <a:pt x="0" y="5142732"/>
                </a:cubicBezTo>
                <a:cubicBezTo>
                  <a:pt x="-2990" y="5001572"/>
                  <a:pt x="-22254" y="4796266"/>
                  <a:pt x="0" y="4602745"/>
                </a:cubicBezTo>
                <a:cubicBezTo>
                  <a:pt x="22254" y="4409224"/>
                  <a:pt x="-4018" y="4250533"/>
                  <a:pt x="0" y="4011331"/>
                </a:cubicBezTo>
                <a:cubicBezTo>
                  <a:pt x="4018" y="3772129"/>
                  <a:pt x="6593" y="3707971"/>
                  <a:pt x="0" y="3419917"/>
                </a:cubicBezTo>
                <a:cubicBezTo>
                  <a:pt x="-6593" y="3131863"/>
                  <a:pt x="-12715" y="2994891"/>
                  <a:pt x="0" y="2674221"/>
                </a:cubicBezTo>
                <a:cubicBezTo>
                  <a:pt x="12715" y="2353551"/>
                  <a:pt x="15932" y="2311750"/>
                  <a:pt x="0" y="2185661"/>
                </a:cubicBezTo>
                <a:cubicBezTo>
                  <a:pt x="-15932" y="2059572"/>
                  <a:pt x="-5928" y="1708670"/>
                  <a:pt x="0" y="1542820"/>
                </a:cubicBezTo>
                <a:cubicBezTo>
                  <a:pt x="5928" y="1376970"/>
                  <a:pt x="-7129" y="1046720"/>
                  <a:pt x="0" y="797123"/>
                </a:cubicBezTo>
                <a:cubicBezTo>
                  <a:pt x="7129" y="547526"/>
                  <a:pt x="18093" y="169840"/>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fontScale="92500" lnSpcReduction="10000"/>
          </a:bodyPr>
          <a:lstStyle/>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What you should know about this time, we are in Bourbon Island (Reunion) a small island in the Indian Ocean at a district called Sainte-Suzanne, in 1841. The company in this small French colony was based on the plantation economy supported by the system of slavery. Since the beginning of the 19th century the island has changed its economic orientation with the exploitation of sugar cane instead of coﬀee and spices, a more lucrative crop.</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The story starts here, with a plant.</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This is a vanilla plant It’s a kind of vine. It climbs, sometimes way high, and when it flowers and is visited by a pollinator, it produces a bunch of long, stringy beans. Properly treated, those beans give off the flavor we associate with vanilla.</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When Spanish explorers brought vanilla from Mexico, it was mixed with chocolate and became a classy sensation, fancied by kings, queens, and, pretty soon, everybody else. </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Demand, naturally, shot sky high. By the late 18th century, a ton of Mexican vanilla was worth, “its weight in silver.”</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With profit margins growing, a few plants were hustled out of Mexico to botanical gardens in Paris and London, then on to the East Indies to see if the plant would grow in Europe or Asia.</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It grew, but it wouldn’t bear fruit, wouldn’t produce beans. Flowers would appear, bloom for a day, fold up, and fall off. With no beans, there could be no vanilla extract, and therefore nothing to sell. The plant needed a pollinator. In Mexico a little bee did the deed. Nobody knew how the bee did it.</a:t>
            </a:r>
          </a:p>
        </p:txBody>
      </p:sp>
    </p:spTree>
    <p:extLst>
      <p:ext uri="{BB962C8B-B14F-4D97-AF65-F5344CB8AC3E}">
        <p14:creationId xmlns:p14="http://schemas.microsoft.com/office/powerpoint/2010/main" val="3166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The Situation (cont.)</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9"/>
            <a:ext cx="11931446" cy="5044408"/>
          </a:xfrm>
          <a:custGeom>
            <a:avLst/>
            <a:gdLst>
              <a:gd name="connsiteX0" fmla="*/ 0 w 11931446"/>
              <a:gd name="connsiteY0" fmla="*/ 0 h 5044408"/>
              <a:gd name="connsiteX1" fmla="*/ 304915 w 11931446"/>
              <a:gd name="connsiteY1" fmla="*/ 0 h 5044408"/>
              <a:gd name="connsiteX2" fmla="*/ 729144 w 11931446"/>
              <a:gd name="connsiteY2" fmla="*/ 0 h 5044408"/>
              <a:gd name="connsiteX3" fmla="*/ 1630631 w 11931446"/>
              <a:gd name="connsiteY3" fmla="*/ 0 h 5044408"/>
              <a:gd name="connsiteX4" fmla="*/ 2174175 w 11931446"/>
              <a:gd name="connsiteY4" fmla="*/ 0 h 5044408"/>
              <a:gd name="connsiteX5" fmla="*/ 2717718 w 11931446"/>
              <a:gd name="connsiteY5" fmla="*/ 0 h 5044408"/>
              <a:gd name="connsiteX6" fmla="*/ 3261262 w 11931446"/>
              <a:gd name="connsiteY6" fmla="*/ 0 h 5044408"/>
              <a:gd name="connsiteX7" fmla="*/ 3566177 w 11931446"/>
              <a:gd name="connsiteY7" fmla="*/ 0 h 5044408"/>
              <a:gd name="connsiteX8" fmla="*/ 4348349 w 11931446"/>
              <a:gd name="connsiteY8" fmla="*/ 0 h 5044408"/>
              <a:gd name="connsiteX9" fmla="*/ 5130522 w 11931446"/>
              <a:gd name="connsiteY9" fmla="*/ 0 h 5044408"/>
              <a:gd name="connsiteX10" fmla="*/ 5554751 w 11931446"/>
              <a:gd name="connsiteY10" fmla="*/ 0 h 5044408"/>
              <a:gd name="connsiteX11" fmla="*/ 5859666 w 11931446"/>
              <a:gd name="connsiteY11" fmla="*/ 0 h 5044408"/>
              <a:gd name="connsiteX12" fmla="*/ 6641838 w 11931446"/>
              <a:gd name="connsiteY12" fmla="*/ 0 h 5044408"/>
              <a:gd name="connsiteX13" fmla="*/ 6946753 w 11931446"/>
              <a:gd name="connsiteY13" fmla="*/ 0 h 5044408"/>
              <a:gd name="connsiteX14" fmla="*/ 7251668 w 11931446"/>
              <a:gd name="connsiteY14" fmla="*/ 0 h 5044408"/>
              <a:gd name="connsiteX15" fmla="*/ 8033840 w 11931446"/>
              <a:gd name="connsiteY15" fmla="*/ 0 h 5044408"/>
              <a:gd name="connsiteX16" fmla="*/ 8696698 w 11931446"/>
              <a:gd name="connsiteY16" fmla="*/ 0 h 5044408"/>
              <a:gd name="connsiteX17" fmla="*/ 9478871 w 11931446"/>
              <a:gd name="connsiteY17" fmla="*/ 0 h 5044408"/>
              <a:gd name="connsiteX18" fmla="*/ 10261044 w 11931446"/>
              <a:gd name="connsiteY18" fmla="*/ 0 h 5044408"/>
              <a:gd name="connsiteX19" fmla="*/ 10685273 w 11931446"/>
              <a:gd name="connsiteY19" fmla="*/ 0 h 5044408"/>
              <a:gd name="connsiteX20" fmla="*/ 11931446 w 11931446"/>
              <a:gd name="connsiteY20" fmla="*/ 0 h 5044408"/>
              <a:gd name="connsiteX21" fmla="*/ 11931446 w 11931446"/>
              <a:gd name="connsiteY21" fmla="*/ 580107 h 5044408"/>
              <a:gd name="connsiteX22" fmla="*/ 11931446 w 11931446"/>
              <a:gd name="connsiteY22" fmla="*/ 1109770 h 5044408"/>
              <a:gd name="connsiteX23" fmla="*/ 11931446 w 11931446"/>
              <a:gd name="connsiteY23" fmla="*/ 1790765 h 5044408"/>
              <a:gd name="connsiteX24" fmla="*/ 11931446 w 11931446"/>
              <a:gd name="connsiteY24" fmla="*/ 2522204 h 5044408"/>
              <a:gd name="connsiteX25" fmla="*/ 11931446 w 11931446"/>
              <a:gd name="connsiteY25" fmla="*/ 3051867 h 5044408"/>
              <a:gd name="connsiteX26" fmla="*/ 11931446 w 11931446"/>
              <a:gd name="connsiteY26" fmla="*/ 3581530 h 5044408"/>
              <a:gd name="connsiteX27" fmla="*/ 11931446 w 11931446"/>
              <a:gd name="connsiteY27" fmla="*/ 4161637 h 5044408"/>
              <a:gd name="connsiteX28" fmla="*/ 11931446 w 11931446"/>
              <a:gd name="connsiteY28" fmla="*/ 5044408 h 5044408"/>
              <a:gd name="connsiteX29" fmla="*/ 11507217 w 11931446"/>
              <a:gd name="connsiteY29" fmla="*/ 5044408 h 5044408"/>
              <a:gd name="connsiteX30" fmla="*/ 10963673 w 11931446"/>
              <a:gd name="connsiteY30" fmla="*/ 5044408 h 5044408"/>
              <a:gd name="connsiteX31" fmla="*/ 10420130 w 11931446"/>
              <a:gd name="connsiteY31" fmla="*/ 5044408 h 5044408"/>
              <a:gd name="connsiteX32" fmla="*/ 9757271 w 11931446"/>
              <a:gd name="connsiteY32" fmla="*/ 5044408 h 5044408"/>
              <a:gd name="connsiteX33" fmla="*/ 8975099 w 11931446"/>
              <a:gd name="connsiteY33" fmla="*/ 5044408 h 5044408"/>
              <a:gd name="connsiteX34" fmla="*/ 8670184 w 11931446"/>
              <a:gd name="connsiteY34" fmla="*/ 5044408 h 5044408"/>
              <a:gd name="connsiteX35" fmla="*/ 8007326 w 11931446"/>
              <a:gd name="connsiteY35" fmla="*/ 5044408 h 5044408"/>
              <a:gd name="connsiteX36" fmla="*/ 7105839 w 11931446"/>
              <a:gd name="connsiteY36" fmla="*/ 5044408 h 5044408"/>
              <a:gd name="connsiteX37" fmla="*/ 6323666 w 11931446"/>
              <a:gd name="connsiteY37" fmla="*/ 5044408 h 5044408"/>
              <a:gd name="connsiteX38" fmla="*/ 5422179 w 11931446"/>
              <a:gd name="connsiteY38" fmla="*/ 5044408 h 5044408"/>
              <a:gd name="connsiteX39" fmla="*/ 4759321 w 11931446"/>
              <a:gd name="connsiteY39" fmla="*/ 5044408 h 5044408"/>
              <a:gd name="connsiteX40" fmla="*/ 4215778 w 11931446"/>
              <a:gd name="connsiteY40" fmla="*/ 5044408 h 5044408"/>
              <a:gd name="connsiteX41" fmla="*/ 3552919 w 11931446"/>
              <a:gd name="connsiteY41" fmla="*/ 5044408 h 5044408"/>
              <a:gd name="connsiteX42" fmla="*/ 3128690 w 11931446"/>
              <a:gd name="connsiteY42" fmla="*/ 5044408 h 5044408"/>
              <a:gd name="connsiteX43" fmla="*/ 2704461 w 11931446"/>
              <a:gd name="connsiteY43" fmla="*/ 5044408 h 5044408"/>
              <a:gd name="connsiteX44" fmla="*/ 1922289 w 11931446"/>
              <a:gd name="connsiteY44" fmla="*/ 5044408 h 5044408"/>
              <a:gd name="connsiteX45" fmla="*/ 1617374 w 11931446"/>
              <a:gd name="connsiteY45" fmla="*/ 5044408 h 5044408"/>
              <a:gd name="connsiteX46" fmla="*/ 835201 w 11931446"/>
              <a:gd name="connsiteY46" fmla="*/ 5044408 h 5044408"/>
              <a:gd name="connsiteX47" fmla="*/ 0 w 11931446"/>
              <a:gd name="connsiteY47" fmla="*/ 5044408 h 5044408"/>
              <a:gd name="connsiteX48" fmla="*/ 0 w 11931446"/>
              <a:gd name="connsiteY48" fmla="*/ 4565189 h 5044408"/>
              <a:gd name="connsiteX49" fmla="*/ 0 w 11931446"/>
              <a:gd name="connsiteY49" fmla="*/ 4035526 h 5044408"/>
              <a:gd name="connsiteX50" fmla="*/ 0 w 11931446"/>
              <a:gd name="connsiteY50" fmla="*/ 3505864 h 5044408"/>
              <a:gd name="connsiteX51" fmla="*/ 0 w 11931446"/>
              <a:gd name="connsiteY51" fmla="*/ 3026645 h 5044408"/>
              <a:gd name="connsiteX52" fmla="*/ 0 w 11931446"/>
              <a:gd name="connsiteY52" fmla="*/ 2547426 h 5044408"/>
              <a:gd name="connsiteX53" fmla="*/ 0 w 11931446"/>
              <a:gd name="connsiteY53" fmla="*/ 1815987 h 5044408"/>
              <a:gd name="connsiteX54" fmla="*/ 0 w 11931446"/>
              <a:gd name="connsiteY54" fmla="*/ 1185436 h 5044408"/>
              <a:gd name="connsiteX55" fmla="*/ 0 w 11931446"/>
              <a:gd name="connsiteY55" fmla="*/ 605329 h 5044408"/>
              <a:gd name="connsiteX56" fmla="*/ 0 w 11931446"/>
              <a:gd name="connsiteY56" fmla="*/ 0 h 50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1446" h="5044408" fill="none" extrusionOk="0">
                <a:moveTo>
                  <a:pt x="0" y="0"/>
                </a:moveTo>
                <a:cubicBezTo>
                  <a:pt x="149393" y="-6152"/>
                  <a:pt x="196540" y="-10365"/>
                  <a:pt x="304915" y="0"/>
                </a:cubicBezTo>
                <a:cubicBezTo>
                  <a:pt x="413290" y="10365"/>
                  <a:pt x="549487" y="6510"/>
                  <a:pt x="729144" y="0"/>
                </a:cubicBezTo>
                <a:cubicBezTo>
                  <a:pt x="908801" y="-6510"/>
                  <a:pt x="1292383" y="407"/>
                  <a:pt x="1630631" y="0"/>
                </a:cubicBezTo>
                <a:cubicBezTo>
                  <a:pt x="1968879" y="-407"/>
                  <a:pt x="2027888" y="13456"/>
                  <a:pt x="2174175" y="0"/>
                </a:cubicBezTo>
                <a:cubicBezTo>
                  <a:pt x="2320462" y="-13456"/>
                  <a:pt x="2497020" y="-17741"/>
                  <a:pt x="2717718" y="0"/>
                </a:cubicBezTo>
                <a:cubicBezTo>
                  <a:pt x="2938416" y="17741"/>
                  <a:pt x="3136029" y="-5005"/>
                  <a:pt x="3261262" y="0"/>
                </a:cubicBezTo>
                <a:cubicBezTo>
                  <a:pt x="3386495" y="5005"/>
                  <a:pt x="3486373" y="3114"/>
                  <a:pt x="3566177" y="0"/>
                </a:cubicBezTo>
                <a:cubicBezTo>
                  <a:pt x="3645981" y="-3114"/>
                  <a:pt x="4050252" y="35521"/>
                  <a:pt x="4348349" y="0"/>
                </a:cubicBezTo>
                <a:cubicBezTo>
                  <a:pt x="4646446" y="-35521"/>
                  <a:pt x="4748240" y="-14491"/>
                  <a:pt x="5130522" y="0"/>
                </a:cubicBezTo>
                <a:cubicBezTo>
                  <a:pt x="5512804" y="14491"/>
                  <a:pt x="5402516" y="-15562"/>
                  <a:pt x="5554751" y="0"/>
                </a:cubicBezTo>
                <a:cubicBezTo>
                  <a:pt x="5706986" y="15562"/>
                  <a:pt x="5744931" y="-133"/>
                  <a:pt x="5859666" y="0"/>
                </a:cubicBezTo>
                <a:cubicBezTo>
                  <a:pt x="5974401" y="133"/>
                  <a:pt x="6342384" y="-29949"/>
                  <a:pt x="6641838" y="0"/>
                </a:cubicBezTo>
                <a:cubicBezTo>
                  <a:pt x="6941292" y="29949"/>
                  <a:pt x="6815363" y="7316"/>
                  <a:pt x="6946753" y="0"/>
                </a:cubicBezTo>
                <a:cubicBezTo>
                  <a:pt x="7078143" y="-7316"/>
                  <a:pt x="7172830" y="-3754"/>
                  <a:pt x="7251668" y="0"/>
                </a:cubicBezTo>
                <a:cubicBezTo>
                  <a:pt x="7330506" y="3754"/>
                  <a:pt x="7719222" y="34507"/>
                  <a:pt x="8033840" y="0"/>
                </a:cubicBezTo>
                <a:cubicBezTo>
                  <a:pt x="8348458" y="-34507"/>
                  <a:pt x="8373285" y="-893"/>
                  <a:pt x="8696698" y="0"/>
                </a:cubicBezTo>
                <a:cubicBezTo>
                  <a:pt x="9020111" y="893"/>
                  <a:pt x="9304840" y="-27437"/>
                  <a:pt x="9478871" y="0"/>
                </a:cubicBezTo>
                <a:cubicBezTo>
                  <a:pt x="9652902" y="27437"/>
                  <a:pt x="9997347" y="-6514"/>
                  <a:pt x="10261044" y="0"/>
                </a:cubicBezTo>
                <a:cubicBezTo>
                  <a:pt x="10524741" y="6514"/>
                  <a:pt x="10520291" y="-15202"/>
                  <a:pt x="10685273" y="0"/>
                </a:cubicBezTo>
                <a:cubicBezTo>
                  <a:pt x="10850255" y="15202"/>
                  <a:pt x="11424779" y="18149"/>
                  <a:pt x="11931446" y="0"/>
                </a:cubicBezTo>
                <a:cubicBezTo>
                  <a:pt x="11911895" y="212104"/>
                  <a:pt x="11944686" y="362111"/>
                  <a:pt x="11931446" y="580107"/>
                </a:cubicBezTo>
                <a:cubicBezTo>
                  <a:pt x="11918206" y="798103"/>
                  <a:pt x="11913359" y="998879"/>
                  <a:pt x="11931446" y="1109770"/>
                </a:cubicBezTo>
                <a:cubicBezTo>
                  <a:pt x="11949533" y="1220661"/>
                  <a:pt x="11923424" y="1455695"/>
                  <a:pt x="11931446" y="1790765"/>
                </a:cubicBezTo>
                <a:cubicBezTo>
                  <a:pt x="11939468" y="2125836"/>
                  <a:pt x="11937928" y="2362446"/>
                  <a:pt x="11931446" y="2522204"/>
                </a:cubicBezTo>
                <a:cubicBezTo>
                  <a:pt x="11924964" y="2681962"/>
                  <a:pt x="11943102" y="2879221"/>
                  <a:pt x="11931446" y="3051867"/>
                </a:cubicBezTo>
                <a:cubicBezTo>
                  <a:pt x="11919790" y="3224513"/>
                  <a:pt x="11908590" y="3329205"/>
                  <a:pt x="11931446" y="3581530"/>
                </a:cubicBezTo>
                <a:cubicBezTo>
                  <a:pt x="11954302" y="3833855"/>
                  <a:pt x="11942140" y="3925707"/>
                  <a:pt x="11931446" y="4161637"/>
                </a:cubicBezTo>
                <a:cubicBezTo>
                  <a:pt x="11920752" y="4397567"/>
                  <a:pt x="11930182" y="4708915"/>
                  <a:pt x="11931446" y="5044408"/>
                </a:cubicBezTo>
                <a:cubicBezTo>
                  <a:pt x="11807420" y="5048186"/>
                  <a:pt x="11709830" y="5047287"/>
                  <a:pt x="11507217" y="5044408"/>
                </a:cubicBezTo>
                <a:cubicBezTo>
                  <a:pt x="11304604" y="5041529"/>
                  <a:pt x="11156412" y="5028002"/>
                  <a:pt x="10963673" y="5044408"/>
                </a:cubicBezTo>
                <a:cubicBezTo>
                  <a:pt x="10770934" y="5060814"/>
                  <a:pt x="10647962" y="5062195"/>
                  <a:pt x="10420130" y="5044408"/>
                </a:cubicBezTo>
                <a:cubicBezTo>
                  <a:pt x="10192298" y="5026621"/>
                  <a:pt x="9928811" y="5017348"/>
                  <a:pt x="9757271" y="5044408"/>
                </a:cubicBezTo>
                <a:cubicBezTo>
                  <a:pt x="9585731" y="5071468"/>
                  <a:pt x="9195354" y="5055292"/>
                  <a:pt x="8975099" y="5044408"/>
                </a:cubicBezTo>
                <a:cubicBezTo>
                  <a:pt x="8754844" y="5033524"/>
                  <a:pt x="8802980" y="5045160"/>
                  <a:pt x="8670184" y="5044408"/>
                </a:cubicBezTo>
                <a:cubicBezTo>
                  <a:pt x="8537389" y="5043656"/>
                  <a:pt x="8263811" y="5044080"/>
                  <a:pt x="8007326" y="5044408"/>
                </a:cubicBezTo>
                <a:cubicBezTo>
                  <a:pt x="7750841" y="5044736"/>
                  <a:pt x="7368505" y="5015920"/>
                  <a:pt x="7105839" y="5044408"/>
                </a:cubicBezTo>
                <a:cubicBezTo>
                  <a:pt x="6843173" y="5072896"/>
                  <a:pt x="6592244" y="5036412"/>
                  <a:pt x="6323666" y="5044408"/>
                </a:cubicBezTo>
                <a:cubicBezTo>
                  <a:pt x="6055088" y="5052404"/>
                  <a:pt x="5612802" y="5060535"/>
                  <a:pt x="5422179" y="5044408"/>
                </a:cubicBezTo>
                <a:cubicBezTo>
                  <a:pt x="5231556" y="5028281"/>
                  <a:pt x="5012850" y="5016714"/>
                  <a:pt x="4759321" y="5044408"/>
                </a:cubicBezTo>
                <a:cubicBezTo>
                  <a:pt x="4505792" y="5072102"/>
                  <a:pt x="4381723" y="5046356"/>
                  <a:pt x="4215778" y="5044408"/>
                </a:cubicBezTo>
                <a:cubicBezTo>
                  <a:pt x="4049833" y="5042460"/>
                  <a:pt x="3744389" y="5058661"/>
                  <a:pt x="3552919" y="5044408"/>
                </a:cubicBezTo>
                <a:cubicBezTo>
                  <a:pt x="3361449" y="5030155"/>
                  <a:pt x="3335455" y="5059473"/>
                  <a:pt x="3128690" y="5044408"/>
                </a:cubicBezTo>
                <a:cubicBezTo>
                  <a:pt x="2921925" y="5029343"/>
                  <a:pt x="2837942" y="5044085"/>
                  <a:pt x="2704461" y="5044408"/>
                </a:cubicBezTo>
                <a:cubicBezTo>
                  <a:pt x="2570980" y="5044731"/>
                  <a:pt x="2151335" y="5046135"/>
                  <a:pt x="1922289" y="5044408"/>
                </a:cubicBezTo>
                <a:cubicBezTo>
                  <a:pt x="1693243" y="5042681"/>
                  <a:pt x="1738705" y="5057726"/>
                  <a:pt x="1617374" y="5044408"/>
                </a:cubicBezTo>
                <a:cubicBezTo>
                  <a:pt x="1496044" y="5031090"/>
                  <a:pt x="1030812" y="5051924"/>
                  <a:pt x="835201" y="5044408"/>
                </a:cubicBezTo>
                <a:cubicBezTo>
                  <a:pt x="639590" y="5036892"/>
                  <a:pt x="231387" y="5026256"/>
                  <a:pt x="0" y="5044408"/>
                </a:cubicBezTo>
                <a:cubicBezTo>
                  <a:pt x="-2845" y="4865675"/>
                  <a:pt x="22006" y="4790594"/>
                  <a:pt x="0" y="4565189"/>
                </a:cubicBezTo>
                <a:cubicBezTo>
                  <a:pt x="-22006" y="4339784"/>
                  <a:pt x="21461" y="4227920"/>
                  <a:pt x="0" y="4035526"/>
                </a:cubicBezTo>
                <a:cubicBezTo>
                  <a:pt x="-21461" y="3843132"/>
                  <a:pt x="23177" y="3769516"/>
                  <a:pt x="0" y="3505864"/>
                </a:cubicBezTo>
                <a:cubicBezTo>
                  <a:pt x="-23177" y="3242212"/>
                  <a:pt x="17700" y="3165663"/>
                  <a:pt x="0" y="3026645"/>
                </a:cubicBezTo>
                <a:cubicBezTo>
                  <a:pt x="-17700" y="2887627"/>
                  <a:pt x="21946" y="2715585"/>
                  <a:pt x="0" y="2547426"/>
                </a:cubicBezTo>
                <a:cubicBezTo>
                  <a:pt x="-21946" y="2379267"/>
                  <a:pt x="-9257" y="2064099"/>
                  <a:pt x="0" y="1815987"/>
                </a:cubicBezTo>
                <a:cubicBezTo>
                  <a:pt x="9257" y="1567875"/>
                  <a:pt x="-29775" y="1383501"/>
                  <a:pt x="0" y="1185436"/>
                </a:cubicBezTo>
                <a:cubicBezTo>
                  <a:pt x="29775" y="987371"/>
                  <a:pt x="-6074" y="772294"/>
                  <a:pt x="0" y="605329"/>
                </a:cubicBezTo>
                <a:cubicBezTo>
                  <a:pt x="6074" y="438364"/>
                  <a:pt x="-5500" y="142576"/>
                  <a:pt x="0" y="0"/>
                </a:cubicBezTo>
                <a:close/>
              </a:path>
              <a:path w="11931446" h="5044408" stroke="0" extrusionOk="0">
                <a:moveTo>
                  <a:pt x="0" y="0"/>
                </a:moveTo>
                <a:cubicBezTo>
                  <a:pt x="127779" y="12714"/>
                  <a:pt x="228386" y="5849"/>
                  <a:pt x="424229" y="0"/>
                </a:cubicBezTo>
                <a:cubicBezTo>
                  <a:pt x="620072" y="-5849"/>
                  <a:pt x="841033" y="6457"/>
                  <a:pt x="1087087" y="0"/>
                </a:cubicBezTo>
                <a:cubicBezTo>
                  <a:pt x="1333141" y="-6457"/>
                  <a:pt x="1638974" y="31667"/>
                  <a:pt x="1988574" y="0"/>
                </a:cubicBezTo>
                <a:cubicBezTo>
                  <a:pt x="2338174" y="-31667"/>
                  <a:pt x="2200293" y="-566"/>
                  <a:pt x="2293489" y="0"/>
                </a:cubicBezTo>
                <a:cubicBezTo>
                  <a:pt x="2386686" y="566"/>
                  <a:pt x="2740934" y="9872"/>
                  <a:pt x="2956347" y="0"/>
                </a:cubicBezTo>
                <a:cubicBezTo>
                  <a:pt x="3171760" y="-9872"/>
                  <a:pt x="3426374" y="23346"/>
                  <a:pt x="3857834" y="0"/>
                </a:cubicBezTo>
                <a:cubicBezTo>
                  <a:pt x="4289294" y="-23346"/>
                  <a:pt x="4109853" y="11"/>
                  <a:pt x="4282063" y="0"/>
                </a:cubicBezTo>
                <a:cubicBezTo>
                  <a:pt x="4454273" y="-11"/>
                  <a:pt x="4696107" y="127"/>
                  <a:pt x="4944922" y="0"/>
                </a:cubicBezTo>
                <a:cubicBezTo>
                  <a:pt x="5193737" y="-127"/>
                  <a:pt x="5235635" y="-20204"/>
                  <a:pt x="5488465" y="0"/>
                </a:cubicBezTo>
                <a:cubicBezTo>
                  <a:pt x="5741295" y="20204"/>
                  <a:pt x="6005266" y="-1424"/>
                  <a:pt x="6151323" y="0"/>
                </a:cubicBezTo>
                <a:cubicBezTo>
                  <a:pt x="6297380" y="1424"/>
                  <a:pt x="6567404" y="-6012"/>
                  <a:pt x="6694867" y="0"/>
                </a:cubicBezTo>
                <a:cubicBezTo>
                  <a:pt x="6822330" y="6012"/>
                  <a:pt x="7148208" y="9024"/>
                  <a:pt x="7357725" y="0"/>
                </a:cubicBezTo>
                <a:cubicBezTo>
                  <a:pt x="7567242" y="-9024"/>
                  <a:pt x="7691091" y="-7190"/>
                  <a:pt x="7901269" y="0"/>
                </a:cubicBezTo>
                <a:cubicBezTo>
                  <a:pt x="8111447" y="7190"/>
                  <a:pt x="8385023" y="14913"/>
                  <a:pt x="8683441" y="0"/>
                </a:cubicBezTo>
                <a:cubicBezTo>
                  <a:pt x="8981859" y="-14913"/>
                  <a:pt x="9182352" y="-16426"/>
                  <a:pt x="9584928" y="0"/>
                </a:cubicBezTo>
                <a:cubicBezTo>
                  <a:pt x="9987504" y="16426"/>
                  <a:pt x="10168409" y="38649"/>
                  <a:pt x="10367101" y="0"/>
                </a:cubicBezTo>
                <a:cubicBezTo>
                  <a:pt x="10565793" y="-38649"/>
                  <a:pt x="10852161" y="-42900"/>
                  <a:pt x="11268588" y="0"/>
                </a:cubicBezTo>
                <a:cubicBezTo>
                  <a:pt x="11685015" y="42900"/>
                  <a:pt x="11766665" y="-30390"/>
                  <a:pt x="11931446" y="0"/>
                </a:cubicBezTo>
                <a:cubicBezTo>
                  <a:pt x="11952721" y="291437"/>
                  <a:pt x="11939939" y="486855"/>
                  <a:pt x="11931446" y="680995"/>
                </a:cubicBezTo>
                <a:cubicBezTo>
                  <a:pt x="11922953" y="875135"/>
                  <a:pt x="11937645" y="1052844"/>
                  <a:pt x="11931446" y="1160214"/>
                </a:cubicBezTo>
                <a:cubicBezTo>
                  <a:pt x="11925247" y="1267584"/>
                  <a:pt x="11919526" y="1506313"/>
                  <a:pt x="11931446" y="1841209"/>
                </a:cubicBezTo>
                <a:cubicBezTo>
                  <a:pt x="11943366" y="2176106"/>
                  <a:pt x="11920170" y="2243440"/>
                  <a:pt x="11931446" y="2522204"/>
                </a:cubicBezTo>
                <a:cubicBezTo>
                  <a:pt x="11942722" y="2800969"/>
                  <a:pt x="11924782" y="2957521"/>
                  <a:pt x="11931446" y="3152755"/>
                </a:cubicBezTo>
                <a:cubicBezTo>
                  <a:pt x="11938110" y="3347989"/>
                  <a:pt x="11932062" y="3522507"/>
                  <a:pt x="11931446" y="3682418"/>
                </a:cubicBezTo>
                <a:cubicBezTo>
                  <a:pt x="11930830" y="3842329"/>
                  <a:pt x="11936205" y="4070035"/>
                  <a:pt x="11931446" y="4413857"/>
                </a:cubicBezTo>
                <a:cubicBezTo>
                  <a:pt x="11926687" y="4757679"/>
                  <a:pt x="11946053" y="4803667"/>
                  <a:pt x="11931446" y="5044408"/>
                </a:cubicBezTo>
                <a:cubicBezTo>
                  <a:pt x="11751601" y="5023543"/>
                  <a:pt x="11664700" y="5059815"/>
                  <a:pt x="11507217" y="5044408"/>
                </a:cubicBezTo>
                <a:cubicBezTo>
                  <a:pt x="11349734" y="5029001"/>
                  <a:pt x="11276188" y="5055606"/>
                  <a:pt x="11202302" y="5044408"/>
                </a:cubicBezTo>
                <a:cubicBezTo>
                  <a:pt x="11128416" y="5033210"/>
                  <a:pt x="10827937" y="5011822"/>
                  <a:pt x="10539444" y="5044408"/>
                </a:cubicBezTo>
                <a:cubicBezTo>
                  <a:pt x="10250951" y="5076994"/>
                  <a:pt x="10000249" y="5008369"/>
                  <a:pt x="9757271" y="5044408"/>
                </a:cubicBezTo>
                <a:cubicBezTo>
                  <a:pt x="9514293" y="5080447"/>
                  <a:pt x="9099219" y="5057472"/>
                  <a:pt x="8855784" y="5044408"/>
                </a:cubicBezTo>
                <a:cubicBezTo>
                  <a:pt x="8612349" y="5031344"/>
                  <a:pt x="8337598" y="5055802"/>
                  <a:pt x="8192926" y="5044408"/>
                </a:cubicBezTo>
                <a:cubicBezTo>
                  <a:pt x="8048254" y="5033014"/>
                  <a:pt x="7961360" y="5039048"/>
                  <a:pt x="7768697" y="5044408"/>
                </a:cubicBezTo>
                <a:cubicBezTo>
                  <a:pt x="7576034" y="5049768"/>
                  <a:pt x="7299366" y="5085823"/>
                  <a:pt x="6867210" y="5044408"/>
                </a:cubicBezTo>
                <a:cubicBezTo>
                  <a:pt x="6435054" y="5002993"/>
                  <a:pt x="6619357" y="5057600"/>
                  <a:pt x="6442981" y="5044408"/>
                </a:cubicBezTo>
                <a:cubicBezTo>
                  <a:pt x="6266605" y="5031216"/>
                  <a:pt x="6132737" y="5055788"/>
                  <a:pt x="6018752" y="5044408"/>
                </a:cubicBezTo>
                <a:cubicBezTo>
                  <a:pt x="5904767" y="5033028"/>
                  <a:pt x="5596429" y="5066197"/>
                  <a:pt x="5475208" y="5044408"/>
                </a:cubicBezTo>
                <a:cubicBezTo>
                  <a:pt x="5353987" y="5022619"/>
                  <a:pt x="5101325" y="5062499"/>
                  <a:pt x="4812350" y="5044408"/>
                </a:cubicBezTo>
                <a:cubicBezTo>
                  <a:pt x="4523375" y="5026317"/>
                  <a:pt x="4571894" y="5044682"/>
                  <a:pt x="4507435" y="5044408"/>
                </a:cubicBezTo>
                <a:cubicBezTo>
                  <a:pt x="4442976" y="5044134"/>
                  <a:pt x="3823916" y="5056677"/>
                  <a:pt x="3605948" y="5044408"/>
                </a:cubicBezTo>
                <a:cubicBezTo>
                  <a:pt x="3387980" y="5032139"/>
                  <a:pt x="3228292" y="5031286"/>
                  <a:pt x="3062404" y="5044408"/>
                </a:cubicBezTo>
                <a:cubicBezTo>
                  <a:pt x="2896516" y="5057530"/>
                  <a:pt x="2855328" y="5054037"/>
                  <a:pt x="2757490" y="5044408"/>
                </a:cubicBezTo>
                <a:cubicBezTo>
                  <a:pt x="2659652" y="5034779"/>
                  <a:pt x="2060643" y="5021400"/>
                  <a:pt x="1856003" y="5044408"/>
                </a:cubicBezTo>
                <a:cubicBezTo>
                  <a:pt x="1651363" y="5067416"/>
                  <a:pt x="1617573" y="5057473"/>
                  <a:pt x="1551088" y="5044408"/>
                </a:cubicBezTo>
                <a:cubicBezTo>
                  <a:pt x="1484603" y="5031343"/>
                  <a:pt x="1159761" y="5021430"/>
                  <a:pt x="1007544" y="5044408"/>
                </a:cubicBezTo>
                <a:cubicBezTo>
                  <a:pt x="855327" y="5067386"/>
                  <a:pt x="744176" y="5023998"/>
                  <a:pt x="583315" y="5044408"/>
                </a:cubicBezTo>
                <a:cubicBezTo>
                  <a:pt x="422454" y="5064818"/>
                  <a:pt x="277941" y="5073151"/>
                  <a:pt x="0" y="5044408"/>
                </a:cubicBezTo>
                <a:cubicBezTo>
                  <a:pt x="12957" y="4816183"/>
                  <a:pt x="2604" y="4630139"/>
                  <a:pt x="0" y="4514745"/>
                </a:cubicBezTo>
                <a:cubicBezTo>
                  <a:pt x="-2604" y="4399351"/>
                  <a:pt x="-13203" y="4144070"/>
                  <a:pt x="0" y="3934638"/>
                </a:cubicBezTo>
                <a:cubicBezTo>
                  <a:pt x="13203" y="3725206"/>
                  <a:pt x="10556" y="3549568"/>
                  <a:pt x="0" y="3354531"/>
                </a:cubicBezTo>
                <a:cubicBezTo>
                  <a:pt x="-10556" y="3159494"/>
                  <a:pt x="26442" y="2787860"/>
                  <a:pt x="0" y="2623092"/>
                </a:cubicBezTo>
                <a:cubicBezTo>
                  <a:pt x="-26442" y="2458324"/>
                  <a:pt x="-1477" y="2330136"/>
                  <a:pt x="0" y="2143873"/>
                </a:cubicBezTo>
                <a:cubicBezTo>
                  <a:pt x="1477" y="1957610"/>
                  <a:pt x="30118" y="1801122"/>
                  <a:pt x="0" y="1513322"/>
                </a:cubicBezTo>
                <a:cubicBezTo>
                  <a:pt x="-30118" y="1225522"/>
                  <a:pt x="3513" y="1058309"/>
                  <a:pt x="0" y="781883"/>
                </a:cubicBezTo>
                <a:cubicBezTo>
                  <a:pt x="-3513" y="505457"/>
                  <a:pt x="-37319" y="19349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a:bodyPr>
          <a:lstStyle/>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What can be done? In the 1790s people knew about plant sex. Bees, they knew, were pollinators. If people could only figure out where vanilla’s sexual parts were hiding, they could become bee substitutes.</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They kept on trying. One plantation owner, , on the island of Réunion halfway between India and Africa, </a:t>
            </a:r>
            <a:r>
              <a:rPr lang="en-US" sz="1800" dirty="0" err="1">
                <a:effectLst/>
                <a:latin typeface="Calibri" panose="020F0502020204030204" pitchFamily="34" charset="0"/>
                <a:ea typeface="MyriadPro-Regular"/>
                <a:cs typeface="Arial" panose="020B0604020202020204" pitchFamily="34" charset="0"/>
              </a:rPr>
              <a:t>Ferréol</a:t>
            </a:r>
            <a:r>
              <a:rPr lang="en-US" sz="1800" dirty="0">
                <a:effectLst/>
                <a:latin typeface="Calibri" panose="020F0502020204030204" pitchFamily="34" charset="0"/>
                <a:ea typeface="MyriadPro-Regular"/>
                <a:cs typeface="Arial" panose="020B0604020202020204" pitchFamily="34" charset="0"/>
              </a:rPr>
              <a:t> </a:t>
            </a:r>
            <a:r>
              <a:rPr lang="en-US" sz="1800" dirty="0" err="1">
                <a:effectLst/>
                <a:latin typeface="Calibri" panose="020F0502020204030204" pitchFamily="34" charset="0"/>
                <a:ea typeface="MyriadPro-Regular"/>
                <a:cs typeface="Arial" panose="020B0604020202020204" pitchFamily="34" charset="0"/>
              </a:rPr>
              <a:t>Bellier</a:t>
            </a:r>
            <a:r>
              <a:rPr lang="en-US" sz="1800" dirty="0">
                <a:effectLst/>
                <a:latin typeface="Calibri" panose="020F0502020204030204" pitchFamily="34" charset="0"/>
                <a:ea typeface="MyriadPro-Regular"/>
                <a:cs typeface="Arial" panose="020B0604020202020204" pitchFamily="34" charset="0"/>
              </a:rPr>
              <a:t>-Beaumont had received a bunch of vanilla plants from the government in Paris. He’d planted them, and one, only one, held on for 22 years. It never bore fruits!</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It is important to show the oppressive and sordid atmosphere of slave condition but sometimes also, a relationship of trust is developed with masters and must also be approached in parallel with the loneliness, the violence, and the exclusion. Above all in this case, we must consider the non-recognition of discoveries made by a slave by the society of this time. It seems necessary to highlight the miserable death of this free man despite the wealth that his discoveries have brought to this island.</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The story told is the one of Edmond </a:t>
            </a:r>
            <a:r>
              <a:rPr lang="en-US" sz="1800" dirty="0" err="1">
                <a:effectLst/>
                <a:latin typeface="Calibri" panose="020F0502020204030204" pitchFamily="34" charset="0"/>
                <a:ea typeface="MyriadPro-Regular"/>
                <a:cs typeface="Arial" panose="020B0604020202020204" pitchFamily="34" charset="0"/>
              </a:rPr>
              <a:t>Albius</a:t>
            </a:r>
            <a:r>
              <a:rPr lang="en-US" sz="1800" dirty="0">
                <a:effectLst/>
                <a:latin typeface="Calibri" panose="020F0502020204030204" pitchFamily="34" charset="0"/>
                <a:ea typeface="MyriadPro-Regular"/>
                <a:cs typeface="Arial" panose="020B0604020202020204" pitchFamily="34" charset="0"/>
              </a:rPr>
              <a:t>. whose nickname was «Ingenious little devil", he was born a slave in 1829, in St. Suzanne, on the Réunion island. His mother died during childbirth, and he never knew his father. In his youth, he was sent to work for Botanist </a:t>
            </a:r>
            <a:r>
              <a:rPr lang="en-US" sz="1800" dirty="0" err="1">
                <a:effectLst/>
                <a:latin typeface="Calibri" panose="020F0502020204030204" pitchFamily="34" charset="0"/>
                <a:ea typeface="MyriadPro-Regular"/>
                <a:cs typeface="Arial" panose="020B0604020202020204" pitchFamily="34" charset="0"/>
              </a:rPr>
              <a:t>Ferréol</a:t>
            </a:r>
            <a:r>
              <a:rPr lang="en-US" sz="1800" dirty="0">
                <a:effectLst/>
                <a:latin typeface="Calibri" panose="020F0502020204030204" pitchFamily="34" charset="0"/>
                <a:ea typeface="MyriadPro-Regular"/>
                <a:cs typeface="Arial" panose="020B0604020202020204" pitchFamily="34" charset="0"/>
              </a:rPr>
              <a:t> </a:t>
            </a:r>
            <a:r>
              <a:rPr lang="en-US" sz="1800" dirty="0" err="1">
                <a:effectLst/>
                <a:latin typeface="Calibri" panose="020F0502020204030204" pitchFamily="34" charset="0"/>
                <a:ea typeface="MyriadPro-Regular"/>
                <a:cs typeface="Arial" panose="020B0604020202020204" pitchFamily="34" charset="0"/>
              </a:rPr>
              <a:t>Bellier</a:t>
            </a:r>
            <a:r>
              <a:rPr lang="en-US" sz="1800" dirty="0">
                <a:effectLst/>
                <a:latin typeface="Calibri" panose="020F0502020204030204" pitchFamily="34" charset="0"/>
                <a:ea typeface="MyriadPro-Regular"/>
                <a:cs typeface="Arial" panose="020B0604020202020204" pitchFamily="34" charset="0"/>
              </a:rPr>
              <a:t>-Beaumont. a wealthy farmer. Edmond became an apprentice of this botanical enthusiast and more precisely in his favorite field orchids.</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The little slave was very passionate by this study, he was very curious and observant. </a:t>
            </a:r>
          </a:p>
        </p:txBody>
      </p:sp>
    </p:spTree>
    <p:extLst>
      <p:ext uri="{BB962C8B-B14F-4D97-AF65-F5344CB8AC3E}">
        <p14:creationId xmlns:p14="http://schemas.microsoft.com/office/powerpoint/2010/main" val="397480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The Situation (cont.)</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9"/>
            <a:ext cx="11931446" cy="5044408"/>
          </a:xfrm>
          <a:custGeom>
            <a:avLst/>
            <a:gdLst>
              <a:gd name="connsiteX0" fmla="*/ 0 w 11931446"/>
              <a:gd name="connsiteY0" fmla="*/ 0 h 5044408"/>
              <a:gd name="connsiteX1" fmla="*/ 304915 w 11931446"/>
              <a:gd name="connsiteY1" fmla="*/ 0 h 5044408"/>
              <a:gd name="connsiteX2" fmla="*/ 729144 w 11931446"/>
              <a:gd name="connsiteY2" fmla="*/ 0 h 5044408"/>
              <a:gd name="connsiteX3" fmla="*/ 1630631 w 11931446"/>
              <a:gd name="connsiteY3" fmla="*/ 0 h 5044408"/>
              <a:gd name="connsiteX4" fmla="*/ 2174175 w 11931446"/>
              <a:gd name="connsiteY4" fmla="*/ 0 h 5044408"/>
              <a:gd name="connsiteX5" fmla="*/ 2717718 w 11931446"/>
              <a:gd name="connsiteY5" fmla="*/ 0 h 5044408"/>
              <a:gd name="connsiteX6" fmla="*/ 3261262 w 11931446"/>
              <a:gd name="connsiteY6" fmla="*/ 0 h 5044408"/>
              <a:gd name="connsiteX7" fmla="*/ 3566177 w 11931446"/>
              <a:gd name="connsiteY7" fmla="*/ 0 h 5044408"/>
              <a:gd name="connsiteX8" fmla="*/ 4348349 w 11931446"/>
              <a:gd name="connsiteY8" fmla="*/ 0 h 5044408"/>
              <a:gd name="connsiteX9" fmla="*/ 5130522 w 11931446"/>
              <a:gd name="connsiteY9" fmla="*/ 0 h 5044408"/>
              <a:gd name="connsiteX10" fmla="*/ 5554751 w 11931446"/>
              <a:gd name="connsiteY10" fmla="*/ 0 h 5044408"/>
              <a:gd name="connsiteX11" fmla="*/ 5859666 w 11931446"/>
              <a:gd name="connsiteY11" fmla="*/ 0 h 5044408"/>
              <a:gd name="connsiteX12" fmla="*/ 6641838 w 11931446"/>
              <a:gd name="connsiteY12" fmla="*/ 0 h 5044408"/>
              <a:gd name="connsiteX13" fmla="*/ 6946753 w 11931446"/>
              <a:gd name="connsiteY13" fmla="*/ 0 h 5044408"/>
              <a:gd name="connsiteX14" fmla="*/ 7251668 w 11931446"/>
              <a:gd name="connsiteY14" fmla="*/ 0 h 5044408"/>
              <a:gd name="connsiteX15" fmla="*/ 8033840 w 11931446"/>
              <a:gd name="connsiteY15" fmla="*/ 0 h 5044408"/>
              <a:gd name="connsiteX16" fmla="*/ 8696698 w 11931446"/>
              <a:gd name="connsiteY16" fmla="*/ 0 h 5044408"/>
              <a:gd name="connsiteX17" fmla="*/ 9478871 w 11931446"/>
              <a:gd name="connsiteY17" fmla="*/ 0 h 5044408"/>
              <a:gd name="connsiteX18" fmla="*/ 10261044 w 11931446"/>
              <a:gd name="connsiteY18" fmla="*/ 0 h 5044408"/>
              <a:gd name="connsiteX19" fmla="*/ 10685273 w 11931446"/>
              <a:gd name="connsiteY19" fmla="*/ 0 h 5044408"/>
              <a:gd name="connsiteX20" fmla="*/ 11931446 w 11931446"/>
              <a:gd name="connsiteY20" fmla="*/ 0 h 5044408"/>
              <a:gd name="connsiteX21" fmla="*/ 11931446 w 11931446"/>
              <a:gd name="connsiteY21" fmla="*/ 580107 h 5044408"/>
              <a:gd name="connsiteX22" fmla="*/ 11931446 w 11931446"/>
              <a:gd name="connsiteY22" fmla="*/ 1109770 h 5044408"/>
              <a:gd name="connsiteX23" fmla="*/ 11931446 w 11931446"/>
              <a:gd name="connsiteY23" fmla="*/ 1790765 h 5044408"/>
              <a:gd name="connsiteX24" fmla="*/ 11931446 w 11931446"/>
              <a:gd name="connsiteY24" fmla="*/ 2522204 h 5044408"/>
              <a:gd name="connsiteX25" fmla="*/ 11931446 w 11931446"/>
              <a:gd name="connsiteY25" fmla="*/ 3051867 h 5044408"/>
              <a:gd name="connsiteX26" fmla="*/ 11931446 w 11931446"/>
              <a:gd name="connsiteY26" fmla="*/ 3581530 h 5044408"/>
              <a:gd name="connsiteX27" fmla="*/ 11931446 w 11931446"/>
              <a:gd name="connsiteY27" fmla="*/ 4161637 h 5044408"/>
              <a:gd name="connsiteX28" fmla="*/ 11931446 w 11931446"/>
              <a:gd name="connsiteY28" fmla="*/ 5044408 h 5044408"/>
              <a:gd name="connsiteX29" fmla="*/ 11507217 w 11931446"/>
              <a:gd name="connsiteY29" fmla="*/ 5044408 h 5044408"/>
              <a:gd name="connsiteX30" fmla="*/ 10963673 w 11931446"/>
              <a:gd name="connsiteY30" fmla="*/ 5044408 h 5044408"/>
              <a:gd name="connsiteX31" fmla="*/ 10420130 w 11931446"/>
              <a:gd name="connsiteY31" fmla="*/ 5044408 h 5044408"/>
              <a:gd name="connsiteX32" fmla="*/ 9757271 w 11931446"/>
              <a:gd name="connsiteY32" fmla="*/ 5044408 h 5044408"/>
              <a:gd name="connsiteX33" fmla="*/ 8975099 w 11931446"/>
              <a:gd name="connsiteY33" fmla="*/ 5044408 h 5044408"/>
              <a:gd name="connsiteX34" fmla="*/ 8670184 w 11931446"/>
              <a:gd name="connsiteY34" fmla="*/ 5044408 h 5044408"/>
              <a:gd name="connsiteX35" fmla="*/ 8007326 w 11931446"/>
              <a:gd name="connsiteY35" fmla="*/ 5044408 h 5044408"/>
              <a:gd name="connsiteX36" fmla="*/ 7105839 w 11931446"/>
              <a:gd name="connsiteY36" fmla="*/ 5044408 h 5044408"/>
              <a:gd name="connsiteX37" fmla="*/ 6323666 w 11931446"/>
              <a:gd name="connsiteY37" fmla="*/ 5044408 h 5044408"/>
              <a:gd name="connsiteX38" fmla="*/ 5422179 w 11931446"/>
              <a:gd name="connsiteY38" fmla="*/ 5044408 h 5044408"/>
              <a:gd name="connsiteX39" fmla="*/ 4759321 w 11931446"/>
              <a:gd name="connsiteY39" fmla="*/ 5044408 h 5044408"/>
              <a:gd name="connsiteX40" fmla="*/ 4215778 w 11931446"/>
              <a:gd name="connsiteY40" fmla="*/ 5044408 h 5044408"/>
              <a:gd name="connsiteX41" fmla="*/ 3552919 w 11931446"/>
              <a:gd name="connsiteY41" fmla="*/ 5044408 h 5044408"/>
              <a:gd name="connsiteX42" fmla="*/ 3128690 w 11931446"/>
              <a:gd name="connsiteY42" fmla="*/ 5044408 h 5044408"/>
              <a:gd name="connsiteX43" fmla="*/ 2704461 w 11931446"/>
              <a:gd name="connsiteY43" fmla="*/ 5044408 h 5044408"/>
              <a:gd name="connsiteX44" fmla="*/ 1922289 w 11931446"/>
              <a:gd name="connsiteY44" fmla="*/ 5044408 h 5044408"/>
              <a:gd name="connsiteX45" fmla="*/ 1617374 w 11931446"/>
              <a:gd name="connsiteY45" fmla="*/ 5044408 h 5044408"/>
              <a:gd name="connsiteX46" fmla="*/ 835201 w 11931446"/>
              <a:gd name="connsiteY46" fmla="*/ 5044408 h 5044408"/>
              <a:gd name="connsiteX47" fmla="*/ 0 w 11931446"/>
              <a:gd name="connsiteY47" fmla="*/ 5044408 h 5044408"/>
              <a:gd name="connsiteX48" fmla="*/ 0 w 11931446"/>
              <a:gd name="connsiteY48" fmla="*/ 4565189 h 5044408"/>
              <a:gd name="connsiteX49" fmla="*/ 0 w 11931446"/>
              <a:gd name="connsiteY49" fmla="*/ 4035526 h 5044408"/>
              <a:gd name="connsiteX50" fmla="*/ 0 w 11931446"/>
              <a:gd name="connsiteY50" fmla="*/ 3505864 h 5044408"/>
              <a:gd name="connsiteX51" fmla="*/ 0 w 11931446"/>
              <a:gd name="connsiteY51" fmla="*/ 3026645 h 5044408"/>
              <a:gd name="connsiteX52" fmla="*/ 0 w 11931446"/>
              <a:gd name="connsiteY52" fmla="*/ 2547426 h 5044408"/>
              <a:gd name="connsiteX53" fmla="*/ 0 w 11931446"/>
              <a:gd name="connsiteY53" fmla="*/ 1815987 h 5044408"/>
              <a:gd name="connsiteX54" fmla="*/ 0 w 11931446"/>
              <a:gd name="connsiteY54" fmla="*/ 1185436 h 5044408"/>
              <a:gd name="connsiteX55" fmla="*/ 0 w 11931446"/>
              <a:gd name="connsiteY55" fmla="*/ 605329 h 5044408"/>
              <a:gd name="connsiteX56" fmla="*/ 0 w 11931446"/>
              <a:gd name="connsiteY56" fmla="*/ 0 h 50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1446" h="5044408" fill="none" extrusionOk="0">
                <a:moveTo>
                  <a:pt x="0" y="0"/>
                </a:moveTo>
                <a:cubicBezTo>
                  <a:pt x="149393" y="-6152"/>
                  <a:pt x="196540" y="-10365"/>
                  <a:pt x="304915" y="0"/>
                </a:cubicBezTo>
                <a:cubicBezTo>
                  <a:pt x="413290" y="10365"/>
                  <a:pt x="549487" y="6510"/>
                  <a:pt x="729144" y="0"/>
                </a:cubicBezTo>
                <a:cubicBezTo>
                  <a:pt x="908801" y="-6510"/>
                  <a:pt x="1292383" y="407"/>
                  <a:pt x="1630631" y="0"/>
                </a:cubicBezTo>
                <a:cubicBezTo>
                  <a:pt x="1968879" y="-407"/>
                  <a:pt x="2027888" y="13456"/>
                  <a:pt x="2174175" y="0"/>
                </a:cubicBezTo>
                <a:cubicBezTo>
                  <a:pt x="2320462" y="-13456"/>
                  <a:pt x="2497020" y="-17741"/>
                  <a:pt x="2717718" y="0"/>
                </a:cubicBezTo>
                <a:cubicBezTo>
                  <a:pt x="2938416" y="17741"/>
                  <a:pt x="3136029" y="-5005"/>
                  <a:pt x="3261262" y="0"/>
                </a:cubicBezTo>
                <a:cubicBezTo>
                  <a:pt x="3386495" y="5005"/>
                  <a:pt x="3486373" y="3114"/>
                  <a:pt x="3566177" y="0"/>
                </a:cubicBezTo>
                <a:cubicBezTo>
                  <a:pt x="3645981" y="-3114"/>
                  <a:pt x="4050252" y="35521"/>
                  <a:pt x="4348349" y="0"/>
                </a:cubicBezTo>
                <a:cubicBezTo>
                  <a:pt x="4646446" y="-35521"/>
                  <a:pt x="4748240" y="-14491"/>
                  <a:pt x="5130522" y="0"/>
                </a:cubicBezTo>
                <a:cubicBezTo>
                  <a:pt x="5512804" y="14491"/>
                  <a:pt x="5402516" y="-15562"/>
                  <a:pt x="5554751" y="0"/>
                </a:cubicBezTo>
                <a:cubicBezTo>
                  <a:pt x="5706986" y="15562"/>
                  <a:pt x="5744931" y="-133"/>
                  <a:pt x="5859666" y="0"/>
                </a:cubicBezTo>
                <a:cubicBezTo>
                  <a:pt x="5974401" y="133"/>
                  <a:pt x="6342384" y="-29949"/>
                  <a:pt x="6641838" y="0"/>
                </a:cubicBezTo>
                <a:cubicBezTo>
                  <a:pt x="6941292" y="29949"/>
                  <a:pt x="6815363" y="7316"/>
                  <a:pt x="6946753" y="0"/>
                </a:cubicBezTo>
                <a:cubicBezTo>
                  <a:pt x="7078143" y="-7316"/>
                  <a:pt x="7172830" y="-3754"/>
                  <a:pt x="7251668" y="0"/>
                </a:cubicBezTo>
                <a:cubicBezTo>
                  <a:pt x="7330506" y="3754"/>
                  <a:pt x="7719222" y="34507"/>
                  <a:pt x="8033840" y="0"/>
                </a:cubicBezTo>
                <a:cubicBezTo>
                  <a:pt x="8348458" y="-34507"/>
                  <a:pt x="8373285" y="-893"/>
                  <a:pt x="8696698" y="0"/>
                </a:cubicBezTo>
                <a:cubicBezTo>
                  <a:pt x="9020111" y="893"/>
                  <a:pt x="9304840" y="-27437"/>
                  <a:pt x="9478871" y="0"/>
                </a:cubicBezTo>
                <a:cubicBezTo>
                  <a:pt x="9652902" y="27437"/>
                  <a:pt x="9997347" y="-6514"/>
                  <a:pt x="10261044" y="0"/>
                </a:cubicBezTo>
                <a:cubicBezTo>
                  <a:pt x="10524741" y="6514"/>
                  <a:pt x="10520291" y="-15202"/>
                  <a:pt x="10685273" y="0"/>
                </a:cubicBezTo>
                <a:cubicBezTo>
                  <a:pt x="10850255" y="15202"/>
                  <a:pt x="11424779" y="18149"/>
                  <a:pt x="11931446" y="0"/>
                </a:cubicBezTo>
                <a:cubicBezTo>
                  <a:pt x="11911895" y="212104"/>
                  <a:pt x="11944686" y="362111"/>
                  <a:pt x="11931446" y="580107"/>
                </a:cubicBezTo>
                <a:cubicBezTo>
                  <a:pt x="11918206" y="798103"/>
                  <a:pt x="11913359" y="998879"/>
                  <a:pt x="11931446" y="1109770"/>
                </a:cubicBezTo>
                <a:cubicBezTo>
                  <a:pt x="11949533" y="1220661"/>
                  <a:pt x="11923424" y="1455695"/>
                  <a:pt x="11931446" y="1790765"/>
                </a:cubicBezTo>
                <a:cubicBezTo>
                  <a:pt x="11939468" y="2125836"/>
                  <a:pt x="11937928" y="2362446"/>
                  <a:pt x="11931446" y="2522204"/>
                </a:cubicBezTo>
                <a:cubicBezTo>
                  <a:pt x="11924964" y="2681962"/>
                  <a:pt x="11943102" y="2879221"/>
                  <a:pt x="11931446" y="3051867"/>
                </a:cubicBezTo>
                <a:cubicBezTo>
                  <a:pt x="11919790" y="3224513"/>
                  <a:pt x="11908590" y="3329205"/>
                  <a:pt x="11931446" y="3581530"/>
                </a:cubicBezTo>
                <a:cubicBezTo>
                  <a:pt x="11954302" y="3833855"/>
                  <a:pt x="11942140" y="3925707"/>
                  <a:pt x="11931446" y="4161637"/>
                </a:cubicBezTo>
                <a:cubicBezTo>
                  <a:pt x="11920752" y="4397567"/>
                  <a:pt x="11930182" y="4708915"/>
                  <a:pt x="11931446" y="5044408"/>
                </a:cubicBezTo>
                <a:cubicBezTo>
                  <a:pt x="11807420" y="5048186"/>
                  <a:pt x="11709830" y="5047287"/>
                  <a:pt x="11507217" y="5044408"/>
                </a:cubicBezTo>
                <a:cubicBezTo>
                  <a:pt x="11304604" y="5041529"/>
                  <a:pt x="11156412" y="5028002"/>
                  <a:pt x="10963673" y="5044408"/>
                </a:cubicBezTo>
                <a:cubicBezTo>
                  <a:pt x="10770934" y="5060814"/>
                  <a:pt x="10647962" y="5062195"/>
                  <a:pt x="10420130" y="5044408"/>
                </a:cubicBezTo>
                <a:cubicBezTo>
                  <a:pt x="10192298" y="5026621"/>
                  <a:pt x="9928811" y="5017348"/>
                  <a:pt x="9757271" y="5044408"/>
                </a:cubicBezTo>
                <a:cubicBezTo>
                  <a:pt x="9585731" y="5071468"/>
                  <a:pt x="9195354" y="5055292"/>
                  <a:pt x="8975099" y="5044408"/>
                </a:cubicBezTo>
                <a:cubicBezTo>
                  <a:pt x="8754844" y="5033524"/>
                  <a:pt x="8802980" y="5045160"/>
                  <a:pt x="8670184" y="5044408"/>
                </a:cubicBezTo>
                <a:cubicBezTo>
                  <a:pt x="8537389" y="5043656"/>
                  <a:pt x="8263811" y="5044080"/>
                  <a:pt x="8007326" y="5044408"/>
                </a:cubicBezTo>
                <a:cubicBezTo>
                  <a:pt x="7750841" y="5044736"/>
                  <a:pt x="7368505" y="5015920"/>
                  <a:pt x="7105839" y="5044408"/>
                </a:cubicBezTo>
                <a:cubicBezTo>
                  <a:pt x="6843173" y="5072896"/>
                  <a:pt x="6592244" y="5036412"/>
                  <a:pt x="6323666" y="5044408"/>
                </a:cubicBezTo>
                <a:cubicBezTo>
                  <a:pt x="6055088" y="5052404"/>
                  <a:pt x="5612802" y="5060535"/>
                  <a:pt x="5422179" y="5044408"/>
                </a:cubicBezTo>
                <a:cubicBezTo>
                  <a:pt x="5231556" y="5028281"/>
                  <a:pt x="5012850" y="5016714"/>
                  <a:pt x="4759321" y="5044408"/>
                </a:cubicBezTo>
                <a:cubicBezTo>
                  <a:pt x="4505792" y="5072102"/>
                  <a:pt x="4381723" y="5046356"/>
                  <a:pt x="4215778" y="5044408"/>
                </a:cubicBezTo>
                <a:cubicBezTo>
                  <a:pt x="4049833" y="5042460"/>
                  <a:pt x="3744389" y="5058661"/>
                  <a:pt x="3552919" y="5044408"/>
                </a:cubicBezTo>
                <a:cubicBezTo>
                  <a:pt x="3361449" y="5030155"/>
                  <a:pt x="3335455" y="5059473"/>
                  <a:pt x="3128690" y="5044408"/>
                </a:cubicBezTo>
                <a:cubicBezTo>
                  <a:pt x="2921925" y="5029343"/>
                  <a:pt x="2837942" y="5044085"/>
                  <a:pt x="2704461" y="5044408"/>
                </a:cubicBezTo>
                <a:cubicBezTo>
                  <a:pt x="2570980" y="5044731"/>
                  <a:pt x="2151335" y="5046135"/>
                  <a:pt x="1922289" y="5044408"/>
                </a:cubicBezTo>
                <a:cubicBezTo>
                  <a:pt x="1693243" y="5042681"/>
                  <a:pt x="1738705" y="5057726"/>
                  <a:pt x="1617374" y="5044408"/>
                </a:cubicBezTo>
                <a:cubicBezTo>
                  <a:pt x="1496044" y="5031090"/>
                  <a:pt x="1030812" y="5051924"/>
                  <a:pt x="835201" y="5044408"/>
                </a:cubicBezTo>
                <a:cubicBezTo>
                  <a:pt x="639590" y="5036892"/>
                  <a:pt x="231387" y="5026256"/>
                  <a:pt x="0" y="5044408"/>
                </a:cubicBezTo>
                <a:cubicBezTo>
                  <a:pt x="-2845" y="4865675"/>
                  <a:pt x="22006" y="4790594"/>
                  <a:pt x="0" y="4565189"/>
                </a:cubicBezTo>
                <a:cubicBezTo>
                  <a:pt x="-22006" y="4339784"/>
                  <a:pt x="21461" y="4227920"/>
                  <a:pt x="0" y="4035526"/>
                </a:cubicBezTo>
                <a:cubicBezTo>
                  <a:pt x="-21461" y="3843132"/>
                  <a:pt x="23177" y="3769516"/>
                  <a:pt x="0" y="3505864"/>
                </a:cubicBezTo>
                <a:cubicBezTo>
                  <a:pt x="-23177" y="3242212"/>
                  <a:pt x="17700" y="3165663"/>
                  <a:pt x="0" y="3026645"/>
                </a:cubicBezTo>
                <a:cubicBezTo>
                  <a:pt x="-17700" y="2887627"/>
                  <a:pt x="21946" y="2715585"/>
                  <a:pt x="0" y="2547426"/>
                </a:cubicBezTo>
                <a:cubicBezTo>
                  <a:pt x="-21946" y="2379267"/>
                  <a:pt x="-9257" y="2064099"/>
                  <a:pt x="0" y="1815987"/>
                </a:cubicBezTo>
                <a:cubicBezTo>
                  <a:pt x="9257" y="1567875"/>
                  <a:pt x="-29775" y="1383501"/>
                  <a:pt x="0" y="1185436"/>
                </a:cubicBezTo>
                <a:cubicBezTo>
                  <a:pt x="29775" y="987371"/>
                  <a:pt x="-6074" y="772294"/>
                  <a:pt x="0" y="605329"/>
                </a:cubicBezTo>
                <a:cubicBezTo>
                  <a:pt x="6074" y="438364"/>
                  <a:pt x="-5500" y="142576"/>
                  <a:pt x="0" y="0"/>
                </a:cubicBezTo>
                <a:close/>
              </a:path>
              <a:path w="11931446" h="5044408" stroke="0" extrusionOk="0">
                <a:moveTo>
                  <a:pt x="0" y="0"/>
                </a:moveTo>
                <a:cubicBezTo>
                  <a:pt x="127779" y="12714"/>
                  <a:pt x="228386" y="5849"/>
                  <a:pt x="424229" y="0"/>
                </a:cubicBezTo>
                <a:cubicBezTo>
                  <a:pt x="620072" y="-5849"/>
                  <a:pt x="841033" y="6457"/>
                  <a:pt x="1087087" y="0"/>
                </a:cubicBezTo>
                <a:cubicBezTo>
                  <a:pt x="1333141" y="-6457"/>
                  <a:pt x="1638974" y="31667"/>
                  <a:pt x="1988574" y="0"/>
                </a:cubicBezTo>
                <a:cubicBezTo>
                  <a:pt x="2338174" y="-31667"/>
                  <a:pt x="2200293" y="-566"/>
                  <a:pt x="2293489" y="0"/>
                </a:cubicBezTo>
                <a:cubicBezTo>
                  <a:pt x="2386686" y="566"/>
                  <a:pt x="2740934" y="9872"/>
                  <a:pt x="2956347" y="0"/>
                </a:cubicBezTo>
                <a:cubicBezTo>
                  <a:pt x="3171760" y="-9872"/>
                  <a:pt x="3426374" y="23346"/>
                  <a:pt x="3857834" y="0"/>
                </a:cubicBezTo>
                <a:cubicBezTo>
                  <a:pt x="4289294" y="-23346"/>
                  <a:pt x="4109853" y="11"/>
                  <a:pt x="4282063" y="0"/>
                </a:cubicBezTo>
                <a:cubicBezTo>
                  <a:pt x="4454273" y="-11"/>
                  <a:pt x="4696107" y="127"/>
                  <a:pt x="4944922" y="0"/>
                </a:cubicBezTo>
                <a:cubicBezTo>
                  <a:pt x="5193737" y="-127"/>
                  <a:pt x="5235635" y="-20204"/>
                  <a:pt x="5488465" y="0"/>
                </a:cubicBezTo>
                <a:cubicBezTo>
                  <a:pt x="5741295" y="20204"/>
                  <a:pt x="6005266" y="-1424"/>
                  <a:pt x="6151323" y="0"/>
                </a:cubicBezTo>
                <a:cubicBezTo>
                  <a:pt x="6297380" y="1424"/>
                  <a:pt x="6567404" y="-6012"/>
                  <a:pt x="6694867" y="0"/>
                </a:cubicBezTo>
                <a:cubicBezTo>
                  <a:pt x="6822330" y="6012"/>
                  <a:pt x="7148208" y="9024"/>
                  <a:pt x="7357725" y="0"/>
                </a:cubicBezTo>
                <a:cubicBezTo>
                  <a:pt x="7567242" y="-9024"/>
                  <a:pt x="7691091" y="-7190"/>
                  <a:pt x="7901269" y="0"/>
                </a:cubicBezTo>
                <a:cubicBezTo>
                  <a:pt x="8111447" y="7190"/>
                  <a:pt x="8385023" y="14913"/>
                  <a:pt x="8683441" y="0"/>
                </a:cubicBezTo>
                <a:cubicBezTo>
                  <a:pt x="8981859" y="-14913"/>
                  <a:pt x="9182352" y="-16426"/>
                  <a:pt x="9584928" y="0"/>
                </a:cubicBezTo>
                <a:cubicBezTo>
                  <a:pt x="9987504" y="16426"/>
                  <a:pt x="10168409" y="38649"/>
                  <a:pt x="10367101" y="0"/>
                </a:cubicBezTo>
                <a:cubicBezTo>
                  <a:pt x="10565793" y="-38649"/>
                  <a:pt x="10852161" y="-42900"/>
                  <a:pt x="11268588" y="0"/>
                </a:cubicBezTo>
                <a:cubicBezTo>
                  <a:pt x="11685015" y="42900"/>
                  <a:pt x="11766665" y="-30390"/>
                  <a:pt x="11931446" y="0"/>
                </a:cubicBezTo>
                <a:cubicBezTo>
                  <a:pt x="11952721" y="291437"/>
                  <a:pt x="11939939" y="486855"/>
                  <a:pt x="11931446" y="680995"/>
                </a:cubicBezTo>
                <a:cubicBezTo>
                  <a:pt x="11922953" y="875135"/>
                  <a:pt x="11937645" y="1052844"/>
                  <a:pt x="11931446" y="1160214"/>
                </a:cubicBezTo>
                <a:cubicBezTo>
                  <a:pt x="11925247" y="1267584"/>
                  <a:pt x="11919526" y="1506313"/>
                  <a:pt x="11931446" y="1841209"/>
                </a:cubicBezTo>
                <a:cubicBezTo>
                  <a:pt x="11943366" y="2176106"/>
                  <a:pt x="11920170" y="2243440"/>
                  <a:pt x="11931446" y="2522204"/>
                </a:cubicBezTo>
                <a:cubicBezTo>
                  <a:pt x="11942722" y="2800969"/>
                  <a:pt x="11924782" y="2957521"/>
                  <a:pt x="11931446" y="3152755"/>
                </a:cubicBezTo>
                <a:cubicBezTo>
                  <a:pt x="11938110" y="3347989"/>
                  <a:pt x="11932062" y="3522507"/>
                  <a:pt x="11931446" y="3682418"/>
                </a:cubicBezTo>
                <a:cubicBezTo>
                  <a:pt x="11930830" y="3842329"/>
                  <a:pt x="11936205" y="4070035"/>
                  <a:pt x="11931446" y="4413857"/>
                </a:cubicBezTo>
                <a:cubicBezTo>
                  <a:pt x="11926687" y="4757679"/>
                  <a:pt x="11946053" y="4803667"/>
                  <a:pt x="11931446" y="5044408"/>
                </a:cubicBezTo>
                <a:cubicBezTo>
                  <a:pt x="11751601" y="5023543"/>
                  <a:pt x="11664700" y="5059815"/>
                  <a:pt x="11507217" y="5044408"/>
                </a:cubicBezTo>
                <a:cubicBezTo>
                  <a:pt x="11349734" y="5029001"/>
                  <a:pt x="11276188" y="5055606"/>
                  <a:pt x="11202302" y="5044408"/>
                </a:cubicBezTo>
                <a:cubicBezTo>
                  <a:pt x="11128416" y="5033210"/>
                  <a:pt x="10827937" y="5011822"/>
                  <a:pt x="10539444" y="5044408"/>
                </a:cubicBezTo>
                <a:cubicBezTo>
                  <a:pt x="10250951" y="5076994"/>
                  <a:pt x="10000249" y="5008369"/>
                  <a:pt x="9757271" y="5044408"/>
                </a:cubicBezTo>
                <a:cubicBezTo>
                  <a:pt x="9514293" y="5080447"/>
                  <a:pt x="9099219" y="5057472"/>
                  <a:pt x="8855784" y="5044408"/>
                </a:cubicBezTo>
                <a:cubicBezTo>
                  <a:pt x="8612349" y="5031344"/>
                  <a:pt x="8337598" y="5055802"/>
                  <a:pt x="8192926" y="5044408"/>
                </a:cubicBezTo>
                <a:cubicBezTo>
                  <a:pt x="8048254" y="5033014"/>
                  <a:pt x="7961360" y="5039048"/>
                  <a:pt x="7768697" y="5044408"/>
                </a:cubicBezTo>
                <a:cubicBezTo>
                  <a:pt x="7576034" y="5049768"/>
                  <a:pt x="7299366" y="5085823"/>
                  <a:pt x="6867210" y="5044408"/>
                </a:cubicBezTo>
                <a:cubicBezTo>
                  <a:pt x="6435054" y="5002993"/>
                  <a:pt x="6619357" y="5057600"/>
                  <a:pt x="6442981" y="5044408"/>
                </a:cubicBezTo>
                <a:cubicBezTo>
                  <a:pt x="6266605" y="5031216"/>
                  <a:pt x="6132737" y="5055788"/>
                  <a:pt x="6018752" y="5044408"/>
                </a:cubicBezTo>
                <a:cubicBezTo>
                  <a:pt x="5904767" y="5033028"/>
                  <a:pt x="5596429" y="5066197"/>
                  <a:pt x="5475208" y="5044408"/>
                </a:cubicBezTo>
                <a:cubicBezTo>
                  <a:pt x="5353987" y="5022619"/>
                  <a:pt x="5101325" y="5062499"/>
                  <a:pt x="4812350" y="5044408"/>
                </a:cubicBezTo>
                <a:cubicBezTo>
                  <a:pt x="4523375" y="5026317"/>
                  <a:pt x="4571894" y="5044682"/>
                  <a:pt x="4507435" y="5044408"/>
                </a:cubicBezTo>
                <a:cubicBezTo>
                  <a:pt x="4442976" y="5044134"/>
                  <a:pt x="3823916" y="5056677"/>
                  <a:pt x="3605948" y="5044408"/>
                </a:cubicBezTo>
                <a:cubicBezTo>
                  <a:pt x="3387980" y="5032139"/>
                  <a:pt x="3228292" y="5031286"/>
                  <a:pt x="3062404" y="5044408"/>
                </a:cubicBezTo>
                <a:cubicBezTo>
                  <a:pt x="2896516" y="5057530"/>
                  <a:pt x="2855328" y="5054037"/>
                  <a:pt x="2757490" y="5044408"/>
                </a:cubicBezTo>
                <a:cubicBezTo>
                  <a:pt x="2659652" y="5034779"/>
                  <a:pt x="2060643" y="5021400"/>
                  <a:pt x="1856003" y="5044408"/>
                </a:cubicBezTo>
                <a:cubicBezTo>
                  <a:pt x="1651363" y="5067416"/>
                  <a:pt x="1617573" y="5057473"/>
                  <a:pt x="1551088" y="5044408"/>
                </a:cubicBezTo>
                <a:cubicBezTo>
                  <a:pt x="1484603" y="5031343"/>
                  <a:pt x="1159761" y="5021430"/>
                  <a:pt x="1007544" y="5044408"/>
                </a:cubicBezTo>
                <a:cubicBezTo>
                  <a:pt x="855327" y="5067386"/>
                  <a:pt x="744176" y="5023998"/>
                  <a:pt x="583315" y="5044408"/>
                </a:cubicBezTo>
                <a:cubicBezTo>
                  <a:pt x="422454" y="5064818"/>
                  <a:pt x="277941" y="5073151"/>
                  <a:pt x="0" y="5044408"/>
                </a:cubicBezTo>
                <a:cubicBezTo>
                  <a:pt x="12957" y="4816183"/>
                  <a:pt x="2604" y="4630139"/>
                  <a:pt x="0" y="4514745"/>
                </a:cubicBezTo>
                <a:cubicBezTo>
                  <a:pt x="-2604" y="4399351"/>
                  <a:pt x="-13203" y="4144070"/>
                  <a:pt x="0" y="3934638"/>
                </a:cubicBezTo>
                <a:cubicBezTo>
                  <a:pt x="13203" y="3725206"/>
                  <a:pt x="10556" y="3549568"/>
                  <a:pt x="0" y="3354531"/>
                </a:cubicBezTo>
                <a:cubicBezTo>
                  <a:pt x="-10556" y="3159494"/>
                  <a:pt x="26442" y="2787860"/>
                  <a:pt x="0" y="2623092"/>
                </a:cubicBezTo>
                <a:cubicBezTo>
                  <a:pt x="-26442" y="2458324"/>
                  <a:pt x="-1477" y="2330136"/>
                  <a:pt x="0" y="2143873"/>
                </a:cubicBezTo>
                <a:cubicBezTo>
                  <a:pt x="1477" y="1957610"/>
                  <a:pt x="30118" y="1801122"/>
                  <a:pt x="0" y="1513322"/>
                </a:cubicBezTo>
                <a:cubicBezTo>
                  <a:pt x="-30118" y="1225522"/>
                  <a:pt x="3513" y="1058309"/>
                  <a:pt x="0" y="781883"/>
                </a:cubicBezTo>
                <a:cubicBezTo>
                  <a:pt x="-3513" y="505457"/>
                  <a:pt x="-37319" y="19349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fontScale="92500" lnSpcReduction="10000"/>
          </a:bodyPr>
          <a:lstStyle/>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Every day the pair of them surveyed the culture of orchids with a scientific approach: Mr. </a:t>
            </a:r>
            <a:r>
              <a:rPr lang="en-US" sz="1800" dirty="0" err="1">
                <a:effectLst/>
                <a:latin typeface="Calibri" panose="020F0502020204030204" pitchFamily="34" charset="0"/>
                <a:ea typeface="MyriadPro-Regular"/>
                <a:cs typeface="Arial" panose="020B0604020202020204" pitchFamily="34" charset="0"/>
              </a:rPr>
              <a:t>Ferréol</a:t>
            </a:r>
            <a:r>
              <a:rPr lang="en-US" sz="1800" dirty="0">
                <a:effectLst/>
                <a:latin typeface="Calibri" panose="020F0502020204030204" pitchFamily="34" charset="0"/>
                <a:ea typeface="MyriadPro-Regular"/>
                <a:cs typeface="Arial" panose="020B0604020202020204" pitchFamily="34" charset="0"/>
              </a:rPr>
              <a:t> tried to put into practice the many scholarly knowledge emanating from his botany books and Edmond actively supported him in this thirst for knowledge and practice. In this quest for discovery, Edmond also did not hesitate to manipulate and to lift the diﬀerent parts of the vanilla flower as soon as he had a little moment of stolen freedom. He was fascinated by it, he felt that this flower had not revealed itself completely. One day, to his great surprise Mr. </a:t>
            </a:r>
            <a:r>
              <a:rPr lang="en-US" sz="1800" dirty="0" err="1">
                <a:effectLst/>
                <a:latin typeface="Calibri" panose="020F0502020204030204" pitchFamily="34" charset="0"/>
                <a:ea typeface="MyriadPro-Regular"/>
                <a:cs typeface="Arial" panose="020B0604020202020204" pitchFamily="34" charset="0"/>
              </a:rPr>
              <a:t>Ferréol</a:t>
            </a:r>
            <a:r>
              <a:rPr lang="en-US" sz="1800" dirty="0">
                <a:effectLst/>
                <a:latin typeface="Calibri" panose="020F0502020204030204" pitchFamily="34" charset="0"/>
                <a:ea typeface="MyriadPro-Regular"/>
                <a:cs typeface="Arial" panose="020B0604020202020204" pitchFamily="34" charset="0"/>
              </a:rPr>
              <a:t> saw the vanilla bean on one of the orchid he couldn’t believe his eyes.</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Then, the child explains to him that it was, he, who fertilized the flower, but the master refuses to believe him. Three days later, he sees a second pod near the first one.  </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In front of him, and to prove his point, Young Edmond, performs the delicate operation of applying the anther with the pollen, a male organ, to the pistil, a female organ, his master introduced him to all the large estates owners so that he could teach his knowledge.</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In 1848, after the abolition of slavery in Reunion, Edmond was freed and received his name as a free man: </a:t>
            </a:r>
            <a:r>
              <a:rPr lang="en-US" sz="1800" dirty="0" err="1">
                <a:effectLst/>
                <a:latin typeface="Calibri" panose="020F0502020204030204" pitchFamily="34" charset="0"/>
                <a:ea typeface="MyriadPro-Regular"/>
                <a:cs typeface="Arial" panose="020B0604020202020204" pitchFamily="34" charset="0"/>
              </a:rPr>
              <a:t>Albius</a:t>
            </a:r>
            <a:r>
              <a:rPr lang="en-US" sz="1800" dirty="0">
                <a:effectLst/>
                <a:latin typeface="Calibri" panose="020F0502020204030204" pitchFamily="34" charset="0"/>
                <a:ea typeface="MyriadPro-Regular"/>
                <a:cs typeface="Arial" panose="020B0604020202020204" pitchFamily="34" charset="0"/>
              </a:rPr>
              <a:t>, probably in reference to the white “alba” color of the vanilla flower.</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Like most former freed slaves, Edmond left his master to start his own new life.  He became a cook's helper for an oﬃcer. But life was tough and the wage miserable. </a:t>
            </a:r>
            <a:r>
              <a:rPr lang="en-US" sz="1800" dirty="0" err="1">
                <a:effectLst/>
                <a:latin typeface="Calibri" panose="020F0502020204030204" pitchFamily="34" charset="0"/>
                <a:ea typeface="MyriadPro-Regular"/>
                <a:cs typeface="Arial" panose="020B0604020202020204" pitchFamily="34" charset="0"/>
              </a:rPr>
              <a:t>Albius</a:t>
            </a:r>
            <a:r>
              <a:rPr lang="en-US" sz="1800" dirty="0">
                <a:effectLst/>
                <a:latin typeface="Calibri" panose="020F0502020204030204" pitchFamily="34" charset="0"/>
                <a:ea typeface="MyriadPro-Regular"/>
                <a:cs typeface="Arial" panose="020B0604020202020204" pitchFamily="34" charset="0"/>
              </a:rPr>
              <a:t> was involved in a story of jewelry theft and sentenced to jail for five years! At the request of F. </a:t>
            </a:r>
            <a:r>
              <a:rPr lang="en-US" sz="1800" dirty="0" err="1">
                <a:effectLst/>
                <a:latin typeface="Calibri" panose="020F0502020204030204" pitchFamily="34" charset="0"/>
                <a:ea typeface="MyriadPro-Regular"/>
                <a:cs typeface="Arial" panose="020B0604020202020204" pitchFamily="34" charset="0"/>
              </a:rPr>
              <a:t>Bellier</a:t>
            </a:r>
            <a:r>
              <a:rPr lang="en-US" sz="1800" dirty="0">
                <a:effectLst/>
                <a:latin typeface="Calibri" panose="020F0502020204030204" pitchFamily="34" charset="0"/>
                <a:ea typeface="MyriadPro-Regular"/>
                <a:cs typeface="Arial" panose="020B0604020202020204" pitchFamily="34" charset="0"/>
              </a:rPr>
              <a:t> and thanks to the leniency of a compassionate Justice of the Peace and Governor Hubert De Lisle, he was released for good behavior in 1855 after three years of hard labor.</a:t>
            </a:r>
          </a:p>
          <a:p>
            <a:pPr marL="0" indent="0" algn="just">
              <a:lnSpc>
                <a:spcPct val="120000"/>
              </a:lnSpc>
              <a:spcAft>
                <a:spcPts val="0"/>
              </a:spcAft>
              <a:buNone/>
            </a:pPr>
            <a:r>
              <a:rPr lang="en-US" sz="1800" dirty="0">
                <a:effectLst/>
                <a:latin typeface="Calibri" panose="020F0502020204030204" pitchFamily="34" charset="0"/>
                <a:ea typeface="MyriadPro-Regular"/>
                <a:cs typeface="Arial" panose="020B0604020202020204" pitchFamily="34" charset="0"/>
              </a:rPr>
              <a:t>The colony never showed its gratitude to him. He ended his life in 1880, at the Sainte- Suzanne hospice, in total destitution. </a:t>
            </a:r>
          </a:p>
        </p:txBody>
      </p:sp>
    </p:spTree>
    <p:extLst>
      <p:ext uri="{BB962C8B-B14F-4D97-AF65-F5344CB8AC3E}">
        <p14:creationId xmlns:p14="http://schemas.microsoft.com/office/powerpoint/2010/main" val="1543343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DA6FC5FA-7B76-4943-95EC-AE21BE78C50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4" y="722145"/>
            <a:ext cx="1550016"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2: </a:t>
            </a:r>
            <a:r>
              <a:rPr lang="en-US" sz="3200" b="0" dirty="0"/>
              <a:t>Choose a person in whose footsteps you want to step</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gn="just">
              <a:lnSpc>
                <a:spcPct val="130000"/>
              </a:lnSpc>
            </a:pPr>
            <a:r>
              <a:rPr lang="en-US" sz="2000" dirty="0">
                <a:latin typeface="Calibri" panose="020F0502020204030204" pitchFamily="34" charset="0"/>
                <a:ea typeface="MyriadPro-Regular"/>
                <a:cs typeface="Arial" panose="020B0604020202020204" pitchFamily="34" charset="0"/>
              </a:rPr>
              <a:t>Each of the persons described has written history in his or her own personal way. With their decisions and strategies, all the people involved have had an influence on future events. </a:t>
            </a:r>
          </a:p>
          <a:p>
            <a:pPr algn="just">
              <a:lnSpc>
                <a:spcPct val="130000"/>
              </a:lnSpc>
            </a:pPr>
            <a:r>
              <a:rPr lang="en-US" sz="2000" dirty="0">
                <a:latin typeface="Calibri" panose="020F0502020204030204" pitchFamily="34" charset="0"/>
                <a:ea typeface="MyriadPro-Regular"/>
                <a:cs typeface="Arial" panose="020B0604020202020204" pitchFamily="34" charset="0"/>
              </a:rPr>
              <a:t>Of course, many, many more people were involved. </a:t>
            </a:r>
            <a:r>
              <a:rPr lang="en-US" sz="2000" b="1" dirty="0">
                <a:latin typeface="Calibri" panose="020F0502020204030204" pitchFamily="34" charset="0"/>
                <a:ea typeface="MyriadPro-Regular"/>
                <a:cs typeface="Arial" panose="020B0604020202020204" pitchFamily="34" charset="0"/>
              </a:rPr>
              <a:t>We have chosen these four for you because it is important to us to give a voice not only to the rich and powerful, but also to those who have had less of a voice in the historiography up to now. </a:t>
            </a:r>
            <a:r>
              <a:rPr lang="en-US" sz="2000" dirty="0">
                <a:latin typeface="Calibri" panose="020F0502020204030204" pitchFamily="34" charset="0"/>
                <a:ea typeface="MyriadPro-Regular"/>
                <a:cs typeface="Arial" panose="020B0604020202020204" pitchFamily="34" charset="0"/>
              </a:rPr>
              <a:t>After all, everyone bears the consequences of the decisions made at this time.</a:t>
            </a:r>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949940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en-GB" dirty="0"/>
              <a:t>The involved Persons</a:t>
            </a:r>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5948" y="70157"/>
            <a:ext cx="1725562" cy="1725562"/>
          </a:xfrm>
          <a:prstGeom prst="rect">
            <a:avLst/>
          </a:prstGeom>
        </p:spPr>
      </p:pic>
      <p:graphicFrame>
        <p:nvGraphicFramePr>
          <p:cNvPr id="3" name="Πίνακας 2">
            <a:extLst>
              <a:ext uri="{FF2B5EF4-FFF2-40B4-BE49-F238E27FC236}">
                <a16:creationId xmlns:a16="http://schemas.microsoft.com/office/drawing/2014/main" id="{0B7B879A-095B-4847-A09D-9DEDDCA9AF73}"/>
              </a:ext>
            </a:extLst>
          </p:cNvPr>
          <p:cNvGraphicFramePr>
            <a:graphicFrameLocks noGrp="1"/>
          </p:cNvGraphicFramePr>
          <p:nvPr>
            <p:extLst>
              <p:ext uri="{D42A27DB-BD31-4B8C-83A1-F6EECF244321}">
                <p14:modId xmlns:p14="http://schemas.microsoft.com/office/powerpoint/2010/main" val="2567911546"/>
              </p:ext>
            </p:extLst>
          </p:nvPr>
        </p:nvGraphicFramePr>
        <p:xfrm>
          <a:off x="2123768" y="1795719"/>
          <a:ext cx="7502013" cy="4718234"/>
        </p:xfrm>
        <a:graphic>
          <a:graphicData uri="http://schemas.openxmlformats.org/drawingml/2006/table">
            <a:tbl>
              <a:tblPr firstRow="1" firstCol="1" bandRow="1">
                <a:tableStyleId>{5C22544A-7EE6-4342-B048-85BDC9FD1C3A}</a:tableStyleId>
              </a:tblPr>
              <a:tblGrid>
                <a:gridCol w="1175726">
                  <a:extLst>
                    <a:ext uri="{9D8B030D-6E8A-4147-A177-3AD203B41FA5}">
                      <a16:colId xmlns:a16="http://schemas.microsoft.com/office/drawing/2014/main" val="3548391017"/>
                    </a:ext>
                  </a:extLst>
                </a:gridCol>
                <a:gridCol w="2575280">
                  <a:extLst>
                    <a:ext uri="{9D8B030D-6E8A-4147-A177-3AD203B41FA5}">
                      <a16:colId xmlns:a16="http://schemas.microsoft.com/office/drawing/2014/main" val="3101852825"/>
                    </a:ext>
                  </a:extLst>
                </a:gridCol>
                <a:gridCol w="1199024">
                  <a:extLst>
                    <a:ext uri="{9D8B030D-6E8A-4147-A177-3AD203B41FA5}">
                      <a16:colId xmlns:a16="http://schemas.microsoft.com/office/drawing/2014/main" val="4253755177"/>
                    </a:ext>
                  </a:extLst>
                </a:gridCol>
                <a:gridCol w="2551983">
                  <a:extLst>
                    <a:ext uri="{9D8B030D-6E8A-4147-A177-3AD203B41FA5}">
                      <a16:colId xmlns:a16="http://schemas.microsoft.com/office/drawing/2014/main" val="943399677"/>
                    </a:ext>
                  </a:extLst>
                </a:gridCol>
              </a:tblGrid>
              <a:tr h="231688">
                <a:tc gridSpan="2">
                  <a:txBody>
                    <a:bodyPr/>
                    <a:lstStyle/>
                    <a:p>
                      <a:pPr algn="just">
                        <a:lnSpc>
                          <a:spcPct val="107000"/>
                        </a:lnSpc>
                        <a:spcAft>
                          <a:spcPts val="800"/>
                        </a:spcAft>
                      </a:pPr>
                      <a:r>
                        <a:rPr lang="fr-FR" sz="1600" dirty="0">
                          <a:solidFill>
                            <a:schemeClr val="tx1"/>
                          </a:solidFill>
                          <a:effectLst/>
                        </a:rPr>
                        <a:t>Edmond </a:t>
                      </a:r>
                      <a:r>
                        <a:rPr lang="fr-FR" sz="1600" dirty="0" err="1">
                          <a:solidFill>
                            <a:schemeClr val="tx1"/>
                          </a:solidFill>
                          <a:effectLst/>
                        </a:rPr>
                        <a:t>Albius</a:t>
                      </a:r>
                      <a:r>
                        <a:rPr lang="fr-FR" sz="1600" dirty="0">
                          <a:solidFill>
                            <a:schemeClr val="tx1"/>
                          </a:solidFill>
                          <a:effectLst/>
                        </a:rPr>
                        <a:t> </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tc gridSpan="2">
                  <a:txBody>
                    <a:bodyPr/>
                    <a:lstStyle/>
                    <a:p>
                      <a:pPr algn="just">
                        <a:lnSpc>
                          <a:spcPct val="107000"/>
                        </a:lnSpc>
                        <a:spcAft>
                          <a:spcPts val="800"/>
                        </a:spcAft>
                      </a:pPr>
                      <a:r>
                        <a:rPr lang="fr-FR" sz="1600" dirty="0">
                          <a:solidFill>
                            <a:schemeClr val="tx1"/>
                          </a:solidFill>
                          <a:effectLst/>
                        </a:rPr>
                        <a:t>Ferréol Bellier Beaumont</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extLst>
                  <a:ext uri="{0D108BD9-81ED-4DB2-BD59-A6C34878D82A}">
                    <a16:rowId xmlns:a16="http://schemas.microsoft.com/office/drawing/2014/main" val="244642214"/>
                  </a:ext>
                </a:extLst>
              </a:tr>
              <a:tr h="1928555">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en-GB" sz="1600" b="0" i="1" dirty="0">
                          <a:effectLst/>
                        </a:rPr>
                        <a:t>Young slave at </a:t>
                      </a:r>
                      <a:r>
                        <a:rPr lang="en-GB" sz="1600" b="0" i="1" dirty="0" err="1">
                          <a:effectLst/>
                        </a:rPr>
                        <a:t>Féréol</a:t>
                      </a:r>
                      <a:r>
                        <a:rPr lang="en-GB" sz="1600" b="0" i="1" dirty="0">
                          <a:effectLst/>
                        </a:rPr>
                        <a:t> </a:t>
                      </a:r>
                      <a:r>
                        <a:rPr lang="en-GB" sz="1600" b="0" i="1" dirty="0" err="1">
                          <a:effectLst/>
                        </a:rPr>
                        <a:t>Bellier</a:t>
                      </a:r>
                      <a:r>
                        <a:rPr lang="en-GB" sz="1600" b="0" i="1" dirty="0">
                          <a:effectLst/>
                        </a:rPr>
                        <a:t> Beaumont domain, he discovered how to pollinate vanilla.</a:t>
                      </a:r>
                      <a:endParaRPr lang="en-GB" sz="1800" b="0" i="1" dirty="0">
                        <a:effectLst/>
                      </a:endParaRPr>
                    </a:p>
                    <a:p>
                      <a:pPr algn="just">
                        <a:lnSpc>
                          <a:spcPct val="107000"/>
                        </a:lnSpc>
                        <a:spcAft>
                          <a:spcPts val="800"/>
                        </a:spcAft>
                      </a:pPr>
                      <a:r>
                        <a:rPr lang="en-GB" sz="1600" dirty="0">
                          <a:effectLst/>
                        </a:rPr>
                        <a:t> </a:t>
                      </a:r>
                      <a:endParaRPr lang="en-GB" sz="1800" dirty="0">
                        <a:effectLst/>
                        <a:latin typeface="Calibri" panose="020F0502020204030204" pitchFamily="34" charset="0"/>
                        <a:ea typeface="MyriadPro-Regular"/>
                        <a:cs typeface="Arial" panose="020B0604020202020204" pitchFamily="34" charset="0"/>
                      </a:endParaRPr>
                    </a:p>
                  </a:txBody>
                  <a:tcPr marL="68580" marR="68580" marT="0" marB="0">
                    <a:noFill/>
                  </a:tcPr>
                </a:tc>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en-GB" sz="1600" i="1" dirty="0">
                          <a:effectLst/>
                        </a:rPr>
                        <a:t>Landowner passionate about botanic, particularly of  orchids.  When a slave of his sister died in childbirth, he decided to take the </a:t>
                      </a:r>
                      <a:r>
                        <a:rPr lang="en-GB" sz="1600" i="1" dirty="0" err="1">
                          <a:effectLst/>
                        </a:rPr>
                        <a:t>newborn</a:t>
                      </a:r>
                      <a:r>
                        <a:rPr lang="en-GB" sz="1600" i="1" dirty="0">
                          <a:effectLst/>
                        </a:rPr>
                        <a:t> child with him: Edmond.</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extLst>
                  <a:ext uri="{0D108BD9-81ED-4DB2-BD59-A6C34878D82A}">
                    <a16:rowId xmlns:a16="http://schemas.microsoft.com/office/drawing/2014/main" val="4055450461"/>
                  </a:ext>
                </a:extLst>
              </a:tr>
              <a:tr h="581985">
                <a:tc gridSpan="2">
                  <a:txBody>
                    <a:bodyPr/>
                    <a:lstStyle/>
                    <a:p>
                      <a:pPr algn="just">
                        <a:lnSpc>
                          <a:spcPct val="107000"/>
                        </a:lnSpc>
                        <a:spcAft>
                          <a:spcPts val="800"/>
                        </a:spcAft>
                      </a:pPr>
                      <a:r>
                        <a:rPr lang="fr-FR" sz="1600" dirty="0">
                          <a:effectLst/>
                        </a:rPr>
                        <a:t> </a:t>
                      </a:r>
                      <a:endParaRPr lang="en-GB" sz="1800" dirty="0">
                        <a:effectLst/>
                      </a:endParaRPr>
                    </a:p>
                    <a:p>
                      <a:pPr algn="just">
                        <a:lnSpc>
                          <a:spcPct val="107000"/>
                        </a:lnSpc>
                        <a:spcAft>
                          <a:spcPts val="800"/>
                        </a:spcAft>
                      </a:pPr>
                      <a:r>
                        <a:rPr lang="fr-FR" sz="1600" dirty="0">
                          <a:solidFill>
                            <a:schemeClr val="tx1"/>
                          </a:solidFill>
                          <a:effectLst/>
                        </a:rPr>
                        <a:t>Eugène </a:t>
                      </a:r>
                      <a:r>
                        <a:rPr lang="fr-FR" sz="1600" dirty="0" err="1">
                          <a:solidFill>
                            <a:schemeClr val="tx1"/>
                          </a:solidFill>
                          <a:effectLst/>
                        </a:rPr>
                        <a:t>Volcy</a:t>
                      </a:r>
                      <a:r>
                        <a:rPr lang="fr-FR" sz="1600" dirty="0">
                          <a:solidFill>
                            <a:schemeClr val="tx1"/>
                          </a:solidFill>
                          <a:effectLst/>
                        </a:rPr>
                        <a:t> </a:t>
                      </a:r>
                      <a:r>
                        <a:rPr lang="fr-FR" sz="1600" dirty="0" err="1">
                          <a:solidFill>
                            <a:schemeClr val="tx1"/>
                          </a:solidFill>
                          <a:effectLst/>
                        </a:rPr>
                        <a:t>Focard</a:t>
                      </a:r>
                      <a:r>
                        <a:rPr lang="fr-FR" sz="1600" dirty="0">
                          <a:solidFill>
                            <a:schemeClr val="tx1"/>
                          </a:solidFill>
                          <a:effectLst/>
                        </a:rPr>
                        <a:t> </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tc gridSpan="2">
                  <a:txBody>
                    <a:bodyPr/>
                    <a:lstStyle/>
                    <a:p>
                      <a:pPr algn="just">
                        <a:lnSpc>
                          <a:spcPct val="107000"/>
                        </a:lnSpc>
                        <a:spcAft>
                          <a:spcPts val="800"/>
                        </a:spcAft>
                      </a:pPr>
                      <a:r>
                        <a:rPr lang="fr-FR" sz="1600" dirty="0">
                          <a:effectLst/>
                        </a:rPr>
                        <a:t> </a:t>
                      </a:r>
                      <a:endParaRPr lang="en-GB" sz="1800" dirty="0">
                        <a:effectLst/>
                      </a:endParaRPr>
                    </a:p>
                    <a:p>
                      <a:pPr algn="just">
                        <a:lnSpc>
                          <a:spcPct val="107000"/>
                        </a:lnSpc>
                        <a:spcAft>
                          <a:spcPts val="800"/>
                        </a:spcAft>
                      </a:pPr>
                      <a:r>
                        <a:rPr lang="fr-FR" sz="1600" b="1" dirty="0">
                          <a:solidFill>
                            <a:schemeClr val="tx1"/>
                          </a:solidFill>
                          <a:effectLst/>
                        </a:rPr>
                        <a:t>Jean-Michel Claude Richard</a:t>
                      </a:r>
                      <a:endParaRPr lang="en-GB" sz="1800" b="1"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extLst>
                  <a:ext uri="{0D108BD9-81ED-4DB2-BD59-A6C34878D82A}">
                    <a16:rowId xmlns:a16="http://schemas.microsoft.com/office/drawing/2014/main" val="865774753"/>
                  </a:ext>
                </a:extLst>
              </a:tr>
              <a:tr h="1928555">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en-GB" sz="1600" i="1" dirty="0">
                          <a:effectLst/>
                        </a:rPr>
                        <a:t>Justice clerk, he took </a:t>
                      </a:r>
                      <a:r>
                        <a:rPr lang="en-GB" sz="1600" i="1" dirty="0" err="1">
                          <a:effectLst/>
                        </a:rPr>
                        <a:t>defense</a:t>
                      </a:r>
                      <a:r>
                        <a:rPr lang="en-GB" sz="1600" i="1" dirty="0">
                          <a:effectLst/>
                        </a:rPr>
                        <a:t> of Edmond </a:t>
                      </a:r>
                      <a:r>
                        <a:rPr lang="en-GB" sz="1600" i="1" dirty="0" err="1">
                          <a:effectLst/>
                        </a:rPr>
                        <a:t>Albius</a:t>
                      </a:r>
                      <a:r>
                        <a:rPr lang="en-GB" sz="1600" i="1" dirty="0">
                          <a:effectLst/>
                        </a:rPr>
                        <a:t> in 1863 when Jean Michel Claude Richard attempts to get credit of the fatherhood of Edmond’s discovery about vanilla pollination.</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tc>
                  <a:txBody>
                    <a:bodyPr/>
                    <a:lstStyle/>
                    <a:p>
                      <a:pPr algn="just">
                        <a:lnSpc>
                          <a:spcPct val="107000"/>
                        </a:lnSpc>
                        <a:spcAft>
                          <a:spcPts val="800"/>
                        </a:spcAft>
                      </a:pPr>
                      <a:endParaRPr lang="fr-CA"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en-GB" sz="1600" i="1" dirty="0">
                          <a:effectLst/>
                        </a:rPr>
                        <a:t>He was a noted French botanist and was the director of the Jardin du Roy on Bourbon island. He claimed to have discovered the process of artificial insemination.</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extLst>
                  <a:ext uri="{0D108BD9-81ED-4DB2-BD59-A6C34878D82A}">
                    <a16:rowId xmlns:a16="http://schemas.microsoft.com/office/drawing/2014/main" val="3136446797"/>
                  </a:ext>
                </a:extLst>
              </a:tr>
            </a:tbl>
          </a:graphicData>
        </a:graphic>
      </p:graphicFrame>
      <p:sp>
        <p:nvSpPr>
          <p:cNvPr id="7" name="Ορθογώνιο 6">
            <a:extLst>
              <a:ext uri="{FF2B5EF4-FFF2-40B4-BE49-F238E27FC236}">
                <a16:creationId xmlns:a16="http://schemas.microsoft.com/office/drawing/2014/main" id="{A6655F7D-227B-4141-8B19-5006FF86389D}"/>
              </a:ext>
            </a:extLst>
          </p:cNvPr>
          <p:cNvSpPr/>
          <p:nvPr/>
        </p:nvSpPr>
        <p:spPr>
          <a:xfrm>
            <a:off x="2212259" y="2090687"/>
            <a:ext cx="1095682" cy="1593286"/>
          </a:xfrm>
          <a:prstGeom prst="rect">
            <a:avLst/>
          </a:prstGeom>
          <a:blipFill rotWithShape="1">
            <a:blip r:embed="rId4">
              <a:extLst>
                <a:ext uri="{28A0092B-C50C-407E-A947-70E740481C1C}">
                  <a14:useLocalDpi xmlns:a14="http://schemas.microsoft.com/office/drawing/2010/main" val="0"/>
                </a:ext>
              </a:extLst>
            </a:blip>
            <a:srcRect/>
            <a:stretch>
              <a:fillRect t="-1000" b="-1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solidFill>
                <a:schemeClr val="tx1"/>
              </a:solidFill>
            </a:endParaRPr>
          </a:p>
        </p:txBody>
      </p:sp>
      <p:sp>
        <p:nvSpPr>
          <p:cNvPr id="8" name="Ορθογώνιο 7">
            <a:extLst>
              <a:ext uri="{FF2B5EF4-FFF2-40B4-BE49-F238E27FC236}">
                <a16:creationId xmlns:a16="http://schemas.microsoft.com/office/drawing/2014/main" id="{59EE6A0A-9D18-4248-9CA3-3D14C4A0907E}"/>
              </a:ext>
            </a:extLst>
          </p:cNvPr>
          <p:cNvSpPr/>
          <p:nvPr/>
        </p:nvSpPr>
        <p:spPr>
          <a:xfrm flipH="1">
            <a:off x="2212259" y="4649737"/>
            <a:ext cx="1095682" cy="1593286"/>
          </a:xfrm>
          <a:prstGeom prst="rect">
            <a:avLst/>
          </a:prstGeom>
          <a:blipFill rotWithShape="1">
            <a:blip r:embed="rId5" cstate="print">
              <a:extLst>
                <a:ext uri="{28A0092B-C50C-407E-A947-70E740481C1C}">
                  <a14:useLocalDpi xmlns:a14="http://schemas.microsoft.com/office/drawing/2010/main" val="0"/>
                </a:ext>
              </a:extLst>
            </a:blip>
            <a:srcRect/>
            <a:stretch>
              <a:fillRect l="-32000" r="-3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9" name="Ορθογώνιο 8">
            <a:extLst>
              <a:ext uri="{FF2B5EF4-FFF2-40B4-BE49-F238E27FC236}">
                <a16:creationId xmlns:a16="http://schemas.microsoft.com/office/drawing/2014/main" id="{F02AE984-1F93-4EB4-8286-2F392477C399}"/>
              </a:ext>
            </a:extLst>
          </p:cNvPr>
          <p:cNvSpPr/>
          <p:nvPr/>
        </p:nvSpPr>
        <p:spPr>
          <a:xfrm>
            <a:off x="5963318" y="2092838"/>
            <a:ext cx="1095681" cy="1591135"/>
          </a:xfrm>
          <a:prstGeom prst="rect">
            <a:avLst/>
          </a:prstGeom>
          <a:blipFill rotWithShape="1">
            <a:blip r:embed="rId6" cstate="print">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solidFill>
                <a:schemeClr val="tx1"/>
              </a:solidFill>
            </a:endParaRPr>
          </a:p>
        </p:txBody>
      </p:sp>
      <p:sp>
        <p:nvSpPr>
          <p:cNvPr id="10" name="Ορθογώνιο 9">
            <a:extLst>
              <a:ext uri="{FF2B5EF4-FFF2-40B4-BE49-F238E27FC236}">
                <a16:creationId xmlns:a16="http://schemas.microsoft.com/office/drawing/2014/main" id="{3E552A4B-4AE4-4289-85BC-9A98078B7542}"/>
              </a:ext>
            </a:extLst>
          </p:cNvPr>
          <p:cNvSpPr/>
          <p:nvPr/>
        </p:nvSpPr>
        <p:spPr>
          <a:xfrm flipH="1">
            <a:off x="5963318" y="4603663"/>
            <a:ext cx="1076272" cy="1639360"/>
          </a:xfrm>
          <a:prstGeom prst="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l="-16000" r="-16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92217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en-US" dirty="0"/>
              <a:t>Choose one of these four persons </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p:txBody>
          <a:bodyPr>
            <a:normAutofit/>
          </a:bodyPr>
          <a:lstStyle/>
          <a:p>
            <a:pPr marL="0" indent="0" algn="just">
              <a:lnSpc>
                <a:spcPct val="106000"/>
              </a:lnSpc>
              <a:buNone/>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Whose footsteps you would like to step into?</a:t>
            </a:r>
          </a:p>
          <a:p>
            <a:pPr algn="just">
              <a:lnSpc>
                <a:spcPct val="106000"/>
              </a:lnSpc>
            </a:pPr>
            <a:r>
              <a:rPr lang="en-US" sz="2000" dirty="0">
                <a:effectLst/>
                <a:latin typeface="Calibri" panose="020F0502020204030204" pitchFamily="34" charset="0"/>
                <a:ea typeface="MyriadPro-Regular"/>
                <a:cs typeface="Arial" panose="020B0604020202020204" pitchFamily="34" charset="0"/>
              </a:rPr>
              <a:t>Choose one of these four persons and read the text below as she or he describes her or his situation.</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Attention! Please read only the text that belongs to the person you have chosen and then go on to step 3</a:t>
            </a:r>
            <a:endParaRPr lang="en-GB" dirty="0"/>
          </a:p>
        </p:txBody>
      </p:sp>
    </p:spTree>
    <p:extLst>
      <p:ext uri="{BB962C8B-B14F-4D97-AF65-F5344CB8AC3E}">
        <p14:creationId xmlns:p14="http://schemas.microsoft.com/office/powerpoint/2010/main" val="143973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4-Edmond-EN">
            <a:hlinkClick r:id="" action="ppaction://media"/>
            <a:extLst>
              <a:ext uri="{FF2B5EF4-FFF2-40B4-BE49-F238E27FC236}">
                <a16:creationId xmlns:a16="http://schemas.microsoft.com/office/drawing/2014/main" id="{8DBABB2E-8780-4D29-B35F-6D512E513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55489" y="3923181"/>
            <a:ext cx="1628531" cy="1628531"/>
          </a:xfrm>
          <a:prstGeom prst="rect">
            <a:avLst/>
          </a:prstGeom>
        </p:spPr>
      </p:pic>
      <p:sp>
        <p:nvSpPr>
          <p:cNvPr id="15" name="pop-up" descr="Click here for pop up information.">
            <a:extLst>
              <a:ext uri="{FF2B5EF4-FFF2-40B4-BE49-F238E27FC236}">
                <a16:creationId xmlns:a16="http://schemas.microsoft.com/office/drawing/2014/main" id="{7CD8AD82-443B-4BD6-B84D-C145A1BFEFA9}"/>
              </a:ext>
            </a:extLst>
          </p:cNvPr>
          <p:cNvSpPr/>
          <p:nvPr/>
        </p:nvSpPr>
        <p:spPr>
          <a:xfrm>
            <a:off x="11184714" y="5005288"/>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D</a:t>
            </a:r>
            <a:endParaRPr lang="el-GR" b="1" dirty="0">
              <a:solidFill>
                <a:srgbClr val="E12A3C"/>
              </a:solidFill>
            </a:endParaRPr>
          </a:p>
        </p:txBody>
      </p:sp>
      <p:pic>
        <p:nvPicPr>
          <p:cNvPr id="16" name="Grafik 633" descr="Aquarell, Pinselstrich, Farbe, Abstrakt, Textur, Bürste">
            <a:extLst>
              <a:ext uri="{FF2B5EF4-FFF2-40B4-BE49-F238E27FC236}">
                <a16:creationId xmlns:a16="http://schemas.microsoft.com/office/drawing/2014/main" id="{AF11B382-0EE3-4BF6-8CA8-36A15FBC31F3}"/>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8" name="Εικόνα 17">
            <a:extLst>
              <a:ext uri="{FF2B5EF4-FFF2-40B4-BE49-F238E27FC236}">
                <a16:creationId xmlns:a16="http://schemas.microsoft.com/office/drawing/2014/main" id="{2A31F1EA-7F07-4194-8D1B-51351416EB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160" y="1521090"/>
            <a:ext cx="1280160" cy="138366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GB" dirty="0"/>
              <a:t>Person 1: Edmond </a:t>
            </a:r>
            <a:r>
              <a:rPr lang="en-GB" dirty="0" err="1"/>
              <a:t>Albius</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18681" y="1598942"/>
            <a:ext cx="9766034"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Hi! I’m Edmond.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Edmond was the first name given by my mother’s mistress; it was her uncle’s one.</a:t>
            </a:r>
          </a:p>
          <a:p>
            <a:pPr marL="0" indent="0">
              <a:lnSpc>
                <a:spcPct val="110000"/>
              </a:lnSpc>
              <a:spcBef>
                <a:spcPts val="0"/>
              </a:spcBef>
              <a:spcAft>
                <a:spcPts val="300"/>
              </a:spcAft>
              <a:buNone/>
            </a:pPr>
            <a:r>
              <a:rPr lang="en-US" sz="2400" i="1" dirty="0">
                <a:effectLst/>
                <a:latin typeface="Calibri" panose="020F0502020204030204" pitchFamily="34" charset="0"/>
                <a:ea typeface="Calibri" panose="020F0502020204030204" pitchFamily="34" charset="0"/>
                <a:cs typeface="Times New Roman" panose="02020603050405020304" pitchFamily="18" charset="0"/>
              </a:rPr>
              <a:t> I did not know my mother who died giving birth to me. Monsieur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Féreol</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took me with him on his property. I was raised by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Angata</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an old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Bengalia</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woman who was a slave and belonged to my mother's mistress. </a:t>
            </a:r>
          </a:p>
          <a:p>
            <a:pPr marL="0" indent="0">
              <a:lnSpc>
                <a:spcPct val="110000"/>
              </a:lnSpc>
              <a:spcBef>
                <a:spcPts val="0"/>
              </a:spcBef>
              <a:spcAft>
                <a:spcPts val="300"/>
              </a:spcAft>
              <a:buNone/>
            </a:pP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49381" y="1426017"/>
            <a:ext cx="9672296" cy="4458272"/>
          </a:xfrm>
          <a:custGeom>
            <a:avLst/>
            <a:gdLst>
              <a:gd name="connsiteX0" fmla="*/ 0 w 9672296"/>
              <a:gd name="connsiteY0" fmla="*/ 0 h 4458272"/>
              <a:gd name="connsiteX1" fmla="*/ 472236 w 9672296"/>
              <a:gd name="connsiteY1" fmla="*/ 0 h 4458272"/>
              <a:gd name="connsiteX2" fmla="*/ 1234640 w 9672296"/>
              <a:gd name="connsiteY2" fmla="*/ 0 h 4458272"/>
              <a:gd name="connsiteX3" fmla="*/ 1610153 w 9672296"/>
              <a:gd name="connsiteY3" fmla="*/ 0 h 4458272"/>
              <a:gd name="connsiteX4" fmla="*/ 2179111 w 9672296"/>
              <a:gd name="connsiteY4" fmla="*/ 0 h 4458272"/>
              <a:gd name="connsiteX5" fmla="*/ 2457901 w 9672296"/>
              <a:gd name="connsiteY5" fmla="*/ 0 h 4458272"/>
              <a:gd name="connsiteX6" fmla="*/ 3220306 w 9672296"/>
              <a:gd name="connsiteY6" fmla="*/ 0 h 4458272"/>
              <a:gd name="connsiteX7" fmla="*/ 3789264 w 9672296"/>
              <a:gd name="connsiteY7" fmla="*/ 0 h 4458272"/>
              <a:gd name="connsiteX8" fmla="*/ 4164777 w 9672296"/>
              <a:gd name="connsiteY8" fmla="*/ 0 h 4458272"/>
              <a:gd name="connsiteX9" fmla="*/ 4733735 w 9672296"/>
              <a:gd name="connsiteY9" fmla="*/ 0 h 4458272"/>
              <a:gd name="connsiteX10" fmla="*/ 5109248 w 9672296"/>
              <a:gd name="connsiteY10" fmla="*/ 0 h 4458272"/>
              <a:gd name="connsiteX11" fmla="*/ 5774930 w 9672296"/>
              <a:gd name="connsiteY11" fmla="*/ 0 h 4458272"/>
              <a:gd name="connsiteX12" fmla="*/ 6150442 w 9672296"/>
              <a:gd name="connsiteY12" fmla="*/ 0 h 4458272"/>
              <a:gd name="connsiteX13" fmla="*/ 6622678 w 9672296"/>
              <a:gd name="connsiteY13" fmla="*/ 0 h 4458272"/>
              <a:gd name="connsiteX14" fmla="*/ 6901468 w 9672296"/>
              <a:gd name="connsiteY14" fmla="*/ 0 h 4458272"/>
              <a:gd name="connsiteX15" fmla="*/ 7663872 w 9672296"/>
              <a:gd name="connsiteY15" fmla="*/ 0 h 4458272"/>
              <a:gd name="connsiteX16" fmla="*/ 7942662 w 9672296"/>
              <a:gd name="connsiteY16" fmla="*/ 0 h 4458272"/>
              <a:gd name="connsiteX17" fmla="*/ 8414898 w 9672296"/>
              <a:gd name="connsiteY17" fmla="*/ 0 h 4458272"/>
              <a:gd name="connsiteX18" fmla="*/ 8693687 w 9672296"/>
              <a:gd name="connsiteY18" fmla="*/ 0 h 4458272"/>
              <a:gd name="connsiteX19" fmla="*/ 9672296 w 9672296"/>
              <a:gd name="connsiteY19" fmla="*/ 0 h 4458272"/>
              <a:gd name="connsiteX20" fmla="*/ 9672296 w 9672296"/>
              <a:gd name="connsiteY20" fmla="*/ 557284 h 4458272"/>
              <a:gd name="connsiteX21" fmla="*/ 9672296 w 9672296"/>
              <a:gd name="connsiteY21" fmla="*/ 1114568 h 4458272"/>
              <a:gd name="connsiteX22" fmla="*/ 9672296 w 9672296"/>
              <a:gd name="connsiteY22" fmla="*/ 1716435 h 4458272"/>
              <a:gd name="connsiteX23" fmla="*/ 9672296 w 9672296"/>
              <a:gd name="connsiteY23" fmla="*/ 2184553 h 4458272"/>
              <a:gd name="connsiteX24" fmla="*/ 9672296 w 9672296"/>
              <a:gd name="connsiteY24" fmla="*/ 2831003 h 4458272"/>
              <a:gd name="connsiteX25" fmla="*/ 9672296 w 9672296"/>
              <a:gd name="connsiteY25" fmla="*/ 3432869 h 4458272"/>
              <a:gd name="connsiteX26" fmla="*/ 9672296 w 9672296"/>
              <a:gd name="connsiteY26" fmla="*/ 4458272 h 4458272"/>
              <a:gd name="connsiteX27" fmla="*/ 8909891 w 9672296"/>
              <a:gd name="connsiteY27" fmla="*/ 4458272 h 4458272"/>
              <a:gd name="connsiteX28" fmla="*/ 8340933 w 9672296"/>
              <a:gd name="connsiteY28" fmla="*/ 4458272 h 4458272"/>
              <a:gd name="connsiteX29" fmla="*/ 7868697 w 9672296"/>
              <a:gd name="connsiteY29" fmla="*/ 4458272 h 4458272"/>
              <a:gd name="connsiteX30" fmla="*/ 7106293 w 9672296"/>
              <a:gd name="connsiteY30" fmla="*/ 4458272 h 4458272"/>
              <a:gd name="connsiteX31" fmla="*/ 6634057 w 9672296"/>
              <a:gd name="connsiteY31" fmla="*/ 4458272 h 4458272"/>
              <a:gd name="connsiteX32" fmla="*/ 5871653 w 9672296"/>
              <a:gd name="connsiteY32" fmla="*/ 4458272 h 4458272"/>
              <a:gd name="connsiteX33" fmla="*/ 5109248 w 9672296"/>
              <a:gd name="connsiteY33" fmla="*/ 4458272 h 4458272"/>
              <a:gd name="connsiteX34" fmla="*/ 4540290 w 9672296"/>
              <a:gd name="connsiteY34" fmla="*/ 4458272 h 4458272"/>
              <a:gd name="connsiteX35" fmla="*/ 3971331 w 9672296"/>
              <a:gd name="connsiteY35" fmla="*/ 4458272 h 4458272"/>
              <a:gd name="connsiteX36" fmla="*/ 3499095 w 9672296"/>
              <a:gd name="connsiteY36" fmla="*/ 4458272 h 4458272"/>
              <a:gd name="connsiteX37" fmla="*/ 2736691 w 9672296"/>
              <a:gd name="connsiteY37" fmla="*/ 4458272 h 4458272"/>
              <a:gd name="connsiteX38" fmla="*/ 2361178 w 9672296"/>
              <a:gd name="connsiteY38" fmla="*/ 4458272 h 4458272"/>
              <a:gd name="connsiteX39" fmla="*/ 1695497 w 9672296"/>
              <a:gd name="connsiteY39" fmla="*/ 4458272 h 4458272"/>
              <a:gd name="connsiteX40" fmla="*/ 1416707 w 9672296"/>
              <a:gd name="connsiteY40" fmla="*/ 4458272 h 4458272"/>
              <a:gd name="connsiteX41" fmla="*/ 944471 w 9672296"/>
              <a:gd name="connsiteY41" fmla="*/ 4458272 h 4458272"/>
              <a:gd name="connsiteX42" fmla="*/ 0 w 9672296"/>
              <a:gd name="connsiteY42" fmla="*/ 4458272 h 4458272"/>
              <a:gd name="connsiteX43" fmla="*/ 0 w 9672296"/>
              <a:gd name="connsiteY43" fmla="*/ 3856405 h 4458272"/>
              <a:gd name="connsiteX44" fmla="*/ 0 w 9672296"/>
              <a:gd name="connsiteY44" fmla="*/ 3209956 h 4458272"/>
              <a:gd name="connsiteX45" fmla="*/ 0 w 9672296"/>
              <a:gd name="connsiteY45" fmla="*/ 2563506 h 4458272"/>
              <a:gd name="connsiteX46" fmla="*/ 0 w 9672296"/>
              <a:gd name="connsiteY46" fmla="*/ 2139971 h 4458272"/>
              <a:gd name="connsiteX47" fmla="*/ 0 w 9672296"/>
              <a:gd name="connsiteY47" fmla="*/ 1493521 h 4458272"/>
              <a:gd name="connsiteX48" fmla="*/ 0 w 9672296"/>
              <a:gd name="connsiteY48" fmla="*/ 1025403 h 4458272"/>
              <a:gd name="connsiteX49" fmla="*/ 0 w 9672296"/>
              <a:gd name="connsiteY49" fmla="*/ 0 h 445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672296" h="4458272" fill="none" extrusionOk="0">
                <a:moveTo>
                  <a:pt x="0" y="0"/>
                </a:moveTo>
                <a:cubicBezTo>
                  <a:pt x="233404" y="-12763"/>
                  <a:pt x="340395" y="31108"/>
                  <a:pt x="472236" y="0"/>
                </a:cubicBezTo>
                <a:cubicBezTo>
                  <a:pt x="604077" y="-31108"/>
                  <a:pt x="1046130" y="13948"/>
                  <a:pt x="1234640" y="0"/>
                </a:cubicBezTo>
                <a:cubicBezTo>
                  <a:pt x="1423150" y="-13948"/>
                  <a:pt x="1465943" y="30908"/>
                  <a:pt x="1610153" y="0"/>
                </a:cubicBezTo>
                <a:cubicBezTo>
                  <a:pt x="1754363" y="-30908"/>
                  <a:pt x="2039723" y="40130"/>
                  <a:pt x="2179111" y="0"/>
                </a:cubicBezTo>
                <a:cubicBezTo>
                  <a:pt x="2318499" y="-40130"/>
                  <a:pt x="2326741" y="2654"/>
                  <a:pt x="2457901" y="0"/>
                </a:cubicBezTo>
                <a:cubicBezTo>
                  <a:pt x="2589061" y="-2654"/>
                  <a:pt x="2855298" y="83418"/>
                  <a:pt x="3220306" y="0"/>
                </a:cubicBezTo>
                <a:cubicBezTo>
                  <a:pt x="3585315" y="-83418"/>
                  <a:pt x="3559013" y="5044"/>
                  <a:pt x="3789264" y="0"/>
                </a:cubicBezTo>
                <a:cubicBezTo>
                  <a:pt x="4019515" y="-5044"/>
                  <a:pt x="4046104" y="4495"/>
                  <a:pt x="4164777" y="0"/>
                </a:cubicBezTo>
                <a:cubicBezTo>
                  <a:pt x="4283450" y="-4495"/>
                  <a:pt x="4568613" y="43093"/>
                  <a:pt x="4733735" y="0"/>
                </a:cubicBezTo>
                <a:cubicBezTo>
                  <a:pt x="4898857" y="-43093"/>
                  <a:pt x="5013672" y="12323"/>
                  <a:pt x="5109248" y="0"/>
                </a:cubicBezTo>
                <a:cubicBezTo>
                  <a:pt x="5204824" y="-12323"/>
                  <a:pt x="5581277" y="38342"/>
                  <a:pt x="5774930" y="0"/>
                </a:cubicBezTo>
                <a:cubicBezTo>
                  <a:pt x="5968583" y="-38342"/>
                  <a:pt x="6012378" y="1725"/>
                  <a:pt x="6150442" y="0"/>
                </a:cubicBezTo>
                <a:cubicBezTo>
                  <a:pt x="6288506" y="-1725"/>
                  <a:pt x="6480970" y="29585"/>
                  <a:pt x="6622678" y="0"/>
                </a:cubicBezTo>
                <a:cubicBezTo>
                  <a:pt x="6764386" y="-29585"/>
                  <a:pt x="6826006" y="6344"/>
                  <a:pt x="6901468" y="0"/>
                </a:cubicBezTo>
                <a:cubicBezTo>
                  <a:pt x="6976930" y="-6344"/>
                  <a:pt x="7435880" y="70048"/>
                  <a:pt x="7663872" y="0"/>
                </a:cubicBezTo>
                <a:cubicBezTo>
                  <a:pt x="7891864" y="-70048"/>
                  <a:pt x="7823347" y="8057"/>
                  <a:pt x="7942662" y="0"/>
                </a:cubicBezTo>
                <a:cubicBezTo>
                  <a:pt x="8061977" y="-8057"/>
                  <a:pt x="8223849" y="25780"/>
                  <a:pt x="8414898" y="0"/>
                </a:cubicBezTo>
                <a:cubicBezTo>
                  <a:pt x="8605947" y="-25780"/>
                  <a:pt x="8577026" y="13756"/>
                  <a:pt x="8693687" y="0"/>
                </a:cubicBezTo>
                <a:cubicBezTo>
                  <a:pt x="8810348" y="-13756"/>
                  <a:pt x="9323291" y="88479"/>
                  <a:pt x="9672296" y="0"/>
                </a:cubicBezTo>
                <a:cubicBezTo>
                  <a:pt x="9682273" y="220792"/>
                  <a:pt x="9653326" y="431856"/>
                  <a:pt x="9672296" y="557284"/>
                </a:cubicBezTo>
                <a:cubicBezTo>
                  <a:pt x="9691266" y="682712"/>
                  <a:pt x="9658111" y="864162"/>
                  <a:pt x="9672296" y="1114568"/>
                </a:cubicBezTo>
                <a:cubicBezTo>
                  <a:pt x="9686481" y="1364974"/>
                  <a:pt x="9630128" y="1501447"/>
                  <a:pt x="9672296" y="1716435"/>
                </a:cubicBezTo>
                <a:cubicBezTo>
                  <a:pt x="9714464" y="1931423"/>
                  <a:pt x="9671826" y="2025929"/>
                  <a:pt x="9672296" y="2184553"/>
                </a:cubicBezTo>
                <a:cubicBezTo>
                  <a:pt x="9672766" y="2343177"/>
                  <a:pt x="9641195" y="2583430"/>
                  <a:pt x="9672296" y="2831003"/>
                </a:cubicBezTo>
                <a:cubicBezTo>
                  <a:pt x="9703397" y="3078576"/>
                  <a:pt x="9633050" y="3250938"/>
                  <a:pt x="9672296" y="3432869"/>
                </a:cubicBezTo>
                <a:cubicBezTo>
                  <a:pt x="9711542" y="3614800"/>
                  <a:pt x="9585995" y="4071882"/>
                  <a:pt x="9672296" y="4458272"/>
                </a:cubicBezTo>
                <a:cubicBezTo>
                  <a:pt x="9334643" y="4487492"/>
                  <a:pt x="9259361" y="4417843"/>
                  <a:pt x="8909891" y="4458272"/>
                </a:cubicBezTo>
                <a:cubicBezTo>
                  <a:pt x="8560422" y="4498701"/>
                  <a:pt x="8512254" y="4453815"/>
                  <a:pt x="8340933" y="4458272"/>
                </a:cubicBezTo>
                <a:cubicBezTo>
                  <a:pt x="8169612" y="4462729"/>
                  <a:pt x="7985646" y="4448380"/>
                  <a:pt x="7868697" y="4458272"/>
                </a:cubicBezTo>
                <a:cubicBezTo>
                  <a:pt x="7751748" y="4468164"/>
                  <a:pt x="7375628" y="4434062"/>
                  <a:pt x="7106293" y="4458272"/>
                </a:cubicBezTo>
                <a:cubicBezTo>
                  <a:pt x="6836958" y="4482482"/>
                  <a:pt x="6744224" y="4452284"/>
                  <a:pt x="6634057" y="4458272"/>
                </a:cubicBezTo>
                <a:cubicBezTo>
                  <a:pt x="6523890" y="4464260"/>
                  <a:pt x="6072511" y="4410769"/>
                  <a:pt x="5871653" y="4458272"/>
                </a:cubicBezTo>
                <a:cubicBezTo>
                  <a:pt x="5670795" y="4505775"/>
                  <a:pt x="5396599" y="4379434"/>
                  <a:pt x="5109248" y="4458272"/>
                </a:cubicBezTo>
                <a:cubicBezTo>
                  <a:pt x="4821897" y="4537110"/>
                  <a:pt x="4793700" y="4409107"/>
                  <a:pt x="4540290" y="4458272"/>
                </a:cubicBezTo>
                <a:cubicBezTo>
                  <a:pt x="4286880" y="4507437"/>
                  <a:pt x="4190263" y="4396534"/>
                  <a:pt x="3971331" y="4458272"/>
                </a:cubicBezTo>
                <a:cubicBezTo>
                  <a:pt x="3752399" y="4520010"/>
                  <a:pt x="3665907" y="4442059"/>
                  <a:pt x="3499095" y="4458272"/>
                </a:cubicBezTo>
                <a:cubicBezTo>
                  <a:pt x="3332283" y="4474485"/>
                  <a:pt x="2983964" y="4415219"/>
                  <a:pt x="2736691" y="4458272"/>
                </a:cubicBezTo>
                <a:cubicBezTo>
                  <a:pt x="2489418" y="4501325"/>
                  <a:pt x="2518685" y="4442433"/>
                  <a:pt x="2361178" y="4458272"/>
                </a:cubicBezTo>
                <a:cubicBezTo>
                  <a:pt x="2203671" y="4474111"/>
                  <a:pt x="2000659" y="4448919"/>
                  <a:pt x="1695497" y="4458272"/>
                </a:cubicBezTo>
                <a:cubicBezTo>
                  <a:pt x="1390335" y="4467625"/>
                  <a:pt x="1516331" y="4432493"/>
                  <a:pt x="1416707" y="4458272"/>
                </a:cubicBezTo>
                <a:cubicBezTo>
                  <a:pt x="1317083" y="4484051"/>
                  <a:pt x="1178359" y="4445142"/>
                  <a:pt x="944471" y="4458272"/>
                </a:cubicBezTo>
                <a:cubicBezTo>
                  <a:pt x="710583" y="4471402"/>
                  <a:pt x="444404" y="4351631"/>
                  <a:pt x="0" y="4458272"/>
                </a:cubicBezTo>
                <a:cubicBezTo>
                  <a:pt x="-16860" y="4271467"/>
                  <a:pt x="11016" y="4086170"/>
                  <a:pt x="0" y="3856405"/>
                </a:cubicBezTo>
                <a:cubicBezTo>
                  <a:pt x="-11016" y="3626640"/>
                  <a:pt x="57984" y="3350034"/>
                  <a:pt x="0" y="3209956"/>
                </a:cubicBezTo>
                <a:cubicBezTo>
                  <a:pt x="-57984" y="3069878"/>
                  <a:pt x="71218" y="2775427"/>
                  <a:pt x="0" y="2563506"/>
                </a:cubicBezTo>
                <a:cubicBezTo>
                  <a:pt x="-71218" y="2351585"/>
                  <a:pt x="44007" y="2337313"/>
                  <a:pt x="0" y="2139971"/>
                </a:cubicBezTo>
                <a:cubicBezTo>
                  <a:pt x="-44007" y="1942629"/>
                  <a:pt x="64662" y="1686475"/>
                  <a:pt x="0" y="1493521"/>
                </a:cubicBezTo>
                <a:cubicBezTo>
                  <a:pt x="-64662" y="1300567"/>
                  <a:pt x="2997" y="1224354"/>
                  <a:pt x="0" y="1025403"/>
                </a:cubicBezTo>
                <a:cubicBezTo>
                  <a:pt x="-2997" y="826452"/>
                  <a:pt x="5504" y="431843"/>
                  <a:pt x="0" y="0"/>
                </a:cubicBezTo>
                <a:close/>
              </a:path>
              <a:path w="9672296" h="4458272" stroke="0" extrusionOk="0">
                <a:moveTo>
                  <a:pt x="0" y="0"/>
                </a:moveTo>
                <a:cubicBezTo>
                  <a:pt x="272079" y="-8802"/>
                  <a:pt x="370637" y="44864"/>
                  <a:pt x="568959" y="0"/>
                </a:cubicBezTo>
                <a:cubicBezTo>
                  <a:pt x="767281" y="-44864"/>
                  <a:pt x="1154592" y="63359"/>
                  <a:pt x="1331363" y="0"/>
                </a:cubicBezTo>
                <a:cubicBezTo>
                  <a:pt x="1508134" y="-63359"/>
                  <a:pt x="1485248" y="28774"/>
                  <a:pt x="1610153" y="0"/>
                </a:cubicBezTo>
                <a:cubicBezTo>
                  <a:pt x="1735058" y="-28774"/>
                  <a:pt x="1925102" y="27287"/>
                  <a:pt x="2179111" y="0"/>
                </a:cubicBezTo>
                <a:cubicBezTo>
                  <a:pt x="2433120" y="-27287"/>
                  <a:pt x="2479601" y="3218"/>
                  <a:pt x="2748070" y="0"/>
                </a:cubicBezTo>
                <a:cubicBezTo>
                  <a:pt x="3016539" y="-3218"/>
                  <a:pt x="3067123" y="16033"/>
                  <a:pt x="3220306" y="0"/>
                </a:cubicBezTo>
                <a:cubicBezTo>
                  <a:pt x="3373489" y="-16033"/>
                  <a:pt x="3642738" y="36694"/>
                  <a:pt x="3982710" y="0"/>
                </a:cubicBezTo>
                <a:cubicBezTo>
                  <a:pt x="4322682" y="-36694"/>
                  <a:pt x="4256947" y="44485"/>
                  <a:pt x="4454946" y="0"/>
                </a:cubicBezTo>
                <a:cubicBezTo>
                  <a:pt x="4652945" y="-44485"/>
                  <a:pt x="4918623" y="45249"/>
                  <a:pt x="5120627" y="0"/>
                </a:cubicBezTo>
                <a:cubicBezTo>
                  <a:pt x="5322631" y="-45249"/>
                  <a:pt x="5475922" y="18909"/>
                  <a:pt x="5689586" y="0"/>
                </a:cubicBezTo>
                <a:cubicBezTo>
                  <a:pt x="5903250" y="-18909"/>
                  <a:pt x="5980070" y="15211"/>
                  <a:pt x="6065099" y="0"/>
                </a:cubicBezTo>
                <a:cubicBezTo>
                  <a:pt x="6150128" y="-15211"/>
                  <a:pt x="6408129" y="66757"/>
                  <a:pt x="6634057" y="0"/>
                </a:cubicBezTo>
                <a:cubicBezTo>
                  <a:pt x="6859985" y="-66757"/>
                  <a:pt x="7156983" y="22649"/>
                  <a:pt x="7299739" y="0"/>
                </a:cubicBezTo>
                <a:cubicBezTo>
                  <a:pt x="7442495" y="-22649"/>
                  <a:pt x="7558486" y="13281"/>
                  <a:pt x="7771974" y="0"/>
                </a:cubicBezTo>
                <a:cubicBezTo>
                  <a:pt x="7985462" y="-13281"/>
                  <a:pt x="7959978" y="29099"/>
                  <a:pt x="8050764" y="0"/>
                </a:cubicBezTo>
                <a:cubicBezTo>
                  <a:pt x="8141550" y="-29099"/>
                  <a:pt x="8210279" y="29487"/>
                  <a:pt x="8329554" y="0"/>
                </a:cubicBezTo>
                <a:cubicBezTo>
                  <a:pt x="8448829" y="-29487"/>
                  <a:pt x="8517390" y="39873"/>
                  <a:pt x="8705066" y="0"/>
                </a:cubicBezTo>
                <a:cubicBezTo>
                  <a:pt x="8892742" y="-39873"/>
                  <a:pt x="8921816" y="3076"/>
                  <a:pt x="8983856" y="0"/>
                </a:cubicBezTo>
                <a:cubicBezTo>
                  <a:pt x="9045896" y="-3076"/>
                  <a:pt x="9498233" y="69333"/>
                  <a:pt x="9672296" y="0"/>
                </a:cubicBezTo>
                <a:cubicBezTo>
                  <a:pt x="9746327" y="137225"/>
                  <a:pt x="9617130" y="359148"/>
                  <a:pt x="9672296" y="646449"/>
                </a:cubicBezTo>
                <a:cubicBezTo>
                  <a:pt x="9727462" y="933750"/>
                  <a:pt x="9620598" y="986331"/>
                  <a:pt x="9672296" y="1159151"/>
                </a:cubicBezTo>
                <a:cubicBezTo>
                  <a:pt x="9723994" y="1331971"/>
                  <a:pt x="9617548" y="1458656"/>
                  <a:pt x="9672296" y="1716435"/>
                </a:cubicBezTo>
                <a:cubicBezTo>
                  <a:pt x="9727044" y="1974214"/>
                  <a:pt x="9603866" y="2043158"/>
                  <a:pt x="9672296" y="2362884"/>
                </a:cubicBezTo>
                <a:cubicBezTo>
                  <a:pt x="9740726" y="2682610"/>
                  <a:pt x="9664547" y="2695503"/>
                  <a:pt x="9672296" y="2964751"/>
                </a:cubicBezTo>
                <a:cubicBezTo>
                  <a:pt x="9680045" y="3233999"/>
                  <a:pt x="9632088" y="3319807"/>
                  <a:pt x="9672296" y="3611200"/>
                </a:cubicBezTo>
                <a:cubicBezTo>
                  <a:pt x="9712504" y="3902593"/>
                  <a:pt x="9648477" y="4287903"/>
                  <a:pt x="9672296" y="4458272"/>
                </a:cubicBezTo>
                <a:cubicBezTo>
                  <a:pt x="9393524" y="4513363"/>
                  <a:pt x="9235488" y="4394639"/>
                  <a:pt x="9103337" y="4458272"/>
                </a:cubicBezTo>
                <a:cubicBezTo>
                  <a:pt x="8971186" y="4521905"/>
                  <a:pt x="8501615" y="4435684"/>
                  <a:pt x="8340933" y="4458272"/>
                </a:cubicBezTo>
                <a:cubicBezTo>
                  <a:pt x="8180251" y="4480860"/>
                  <a:pt x="8014133" y="4405200"/>
                  <a:pt x="7868697" y="4458272"/>
                </a:cubicBezTo>
                <a:cubicBezTo>
                  <a:pt x="7723261" y="4511344"/>
                  <a:pt x="7576648" y="4455367"/>
                  <a:pt x="7396462" y="4458272"/>
                </a:cubicBezTo>
                <a:cubicBezTo>
                  <a:pt x="7216277" y="4461177"/>
                  <a:pt x="7135550" y="4404016"/>
                  <a:pt x="6924226" y="4458272"/>
                </a:cubicBezTo>
                <a:cubicBezTo>
                  <a:pt x="6712902" y="4512528"/>
                  <a:pt x="6662029" y="4433315"/>
                  <a:pt x="6548713" y="4458272"/>
                </a:cubicBezTo>
                <a:cubicBezTo>
                  <a:pt x="6435397" y="4483229"/>
                  <a:pt x="6402328" y="4456716"/>
                  <a:pt x="6269924" y="4458272"/>
                </a:cubicBezTo>
                <a:cubicBezTo>
                  <a:pt x="6137520" y="4459828"/>
                  <a:pt x="5663503" y="4373989"/>
                  <a:pt x="5507519" y="4458272"/>
                </a:cubicBezTo>
                <a:cubicBezTo>
                  <a:pt x="5351535" y="4542555"/>
                  <a:pt x="4960118" y="4380544"/>
                  <a:pt x="4745115" y="4458272"/>
                </a:cubicBezTo>
                <a:cubicBezTo>
                  <a:pt x="4530112" y="4536000"/>
                  <a:pt x="4577283" y="4430585"/>
                  <a:pt x="4466325" y="4458272"/>
                </a:cubicBezTo>
                <a:cubicBezTo>
                  <a:pt x="4355367" y="4485959"/>
                  <a:pt x="4051378" y="4397859"/>
                  <a:pt x="3897366" y="4458272"/>
                </a:cubicBezTo>
                <a:cubicBezTo>
                  <a:pt x="3743354" y="4518685"/>
                  <a:pt x="3481556" y="4379388"/>
                  <a:pt x="3134962" y="4458272"/>
                </a:cubicBezTo>
                <a:cubicBezTo>
                  <a:pt x="2788368" y="4537156"/>
                  <a:pt x="2676426" y="4449397"/>
                  <a:pt x="2469280" y="4458272"/>
                </a:cubicBezTo>
                <a:cubicBezTo>
                  <a:pt x="2262134" y="4467147"/>
                  <a:pt x="2212546" y="4452236"/>
                  <a:pt x="1997045" y="4458272"/>
                </a:cubicBezTo>
                <a:cubicBezTo>
                  <a:pt x="1781544" y="4464308"/>
                  <a:pt x="1788639" y="4436118"/>
                  <a:pt x="1718255" y="4458272"/>
                </a:cubicBezTo>
                <a:cubicBezTo>
                  <a:pt x="1647871" y="4480426"/>
                  <a:pt x="1362843" y="4454304"/>
                  <a:pt x="1149296" y="4458272"/>
                </a:cubicBezTo>
                <a:cubicBezTo>
                  <a:pt x="935749" y="4462240"/>
                  <a:pt x="925998" y="4434432"/>
                  <a:pt x="773784" y="4458272"/>
                </a:cubicBezTo>
                <a:cubicBezTo>
                  <a:pt x="621570" y="4482112"/>
                  <a:pt x="162820" y="4429464"/>
                  <a:pt x="0" y="4458272"/>
                </a:cubicBezTo>
                <a:cubicBezTo>
                  <a:pt x="-20731" y="4359153"/>
                  <a:pt x="35251" y="4189299"/>
                  <a:pt x="0" y="3990153"/>
                </a:cubicBezTo>
                <a:cubicBezTo>
                  <a:pt x="-35251" y="3791007"/>
                  <a:pt x="53486" y="3680701"/>
                  <a:pt x="0" y="3522035"/>
                </a:cubicBezTo>
                <a:cubicBezTo>
                  <a:pt x="-53486" y="3363369"/>
                  <a:pt x="61380" y="3163689"/>
                  <a:pt x="0" y="2964751"/>
                </a:cubicBezTo>
                <a:cubicBezTo>
                  <a:pt x="-61380" y="2765813"/>
                  <a:pt x="38381" y="2624647"/>
                  <a:pt x="0" y="2318301"/>
                </a:cubicBezTo>
                <a:cubicBezTo>
                  <a:pt x="-38381" y="2011955"/>
                  <a:pt x="7934" y="1999849"/>
                  <a:pt x="0" y="1850183"/>
                </a:cubicBezTo>
                <a:cubicBezTo>
                  <a:pt x="-7934" y="1700517"/>
                  <a:pt x="24999" y="1592867"/>
                  <a:pt x="0" y="1426647"/>
                </a:cubicBezTo>
                <a:cubicBezTo>
                  <a:pt x="-24999" y="1260427"/>
                  <a:pt x="569" y="998832"/>
                  <a:pt x="0" y="824780"/>
                </a:cubicBezTo>
                <a:cubicBezTo>
                  <a:pt x="-569" y="650728"/>
                  <a:pt x="98523" y="27695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000377337">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Hi! I’m Edmond. </a:t>
            </a:r>
            <a:r>
              <a:rPr lang="en-US" i="1" dirty="0">
                <a:latin typeface="Calibri" panose="020F0502020204030204" pitchFamily="34" charset="0"/>
                <a:ea typeface="Calibri" panose="020F0502020204030204" pitchFamily="34" charset="0"/>
                <a:cs typeface="Times New Roman" panose="02020603050405020304" pitchFamily="18" charset="0"/>
              </a:rPr>
              <a:t>Edmond was the first name given by my mother’s mistress; it was her uncle’s one.</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 I did not know my mother who died giving birth to me. Monsieur </a:t>
            </a:r>
            <a:r>
              <a:rPr lang="en-US" i="1" dirty="0" err="1">
                <a:latin typeface="Calibri" panose="020F0502020204030204" pitchFamily="34" charset="0"/>
                <a:ea typeface="Calibri" panose="020F0502020204030204" pitchFamily="34" charset="0"/>
                <a:cs typeface="Times New Roman" panose="02020603050405020304" pitchFamily="18" charset="0"/>
              </a:rPr>
              <a:t>Féreol</a:t>
            </a:r>
            <a:r>
              <a:rPr lang="en-US" i="1" dirty="0">
                <a:latin typeface="Calibri" panose="020F0502020204030204" pitchFamily="34" charset="0"/>
                <a:ea typeface="Calibri" panose="020F0502020204030204" pitchFamily="34" charset="0"/>
                <a:cs typeface="Times New Roman" panose="02020603050405020304" pitchFamily="18" charset="0"/>
              </a:rPr>
              <a:t> took me with him on his property. I was raised by </a:t>
            </a:r>
            <a:r>
              <a:rPr lang="en-US" i="1" dirty="0" err="1">
                <a:latin typeface="Calibri" panose="020F0502020204030204" pitchFamily="34" charset="0"/>
                <a:ea typeface="Calibri" panose="020F0502020204030204" pitchFamily="34" charset="0"/>
                <a:cs typeface="Times New Roman" panose="02020603050405020304" pitchFamily="18" charset="0"/>
              </a:rPr>
              <a:t>Angata</a:t>
            </a:r>
            <a:r>
              <a:rPr lang="en-US" i="1" dirty="0">
                <a:latin typeface="Calibri" panose="020F0502020204030204" pitchFamily="34" charset="0"/>
                <a:ea typeface="Calibri" panose="020F0502020204030204" pitchFamily="34" charset="0"/>
                <a:cs typeface="Times New Roman" panose="02020603050405020304" pitchFamily="18" charset="0"/>
              </a:rPr>
              <a:t> an old </a:t>
            </a:r>
            <a:r>
              <a:rPr lang="en-US" i="1" dirty="0" err="1">
                <a:latin typeface="Calibri" panose="020F0502020204030204" pitchFamily="34" charset="0"/>
                <a:ea typeface="Calibri" panose="020F0502020204030204" pitchFamily="34" charset="0"/>
                <a:cs typeface="Times New Roman" panose="02020603050405020304" pitchFamily="18" charset="0"/>
              </a:rPr>
              <a:t>Bengalia</a:t>
            </a:r>
            <a:r>
              <a:rPr lang="en-US" i="1" dirty="0">
                <a:latin typeface="Calibri" panose="020F0502020204030204" pitchFamily="34" charset="0"/>
                <a:ea typeface="Calibri" panose="020F0502020204030204" pitchFamily="34" charset="0"/>
                <a:cs typeface="Times New Roman" panose="02020603050405020304" pitchFamily="18" charset="0"/>
              </a:rPr>
              <a:t> woman who was a slave and belonged to my mother's mistress. </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I wish I had known my mother, I often dreamt of the hugs she would have given to me but… "Life is difficult for us slaves, and happiness is not for us," </a:t>
            </a:r>
            <a:r>
              <a:rPr lang="en-US" i="1" dirty="0" err="1">
                <a:latin typeface="Calibri" panose="020F0502020204030204" pitchFamily="34" charset="0"/>
                <a:ea typeface="Calibri" panose="020F0502020204030204" pitchFamily="34" charset="0"/>
                <a:cs typeface="Times New Roman" panose="02020603050405020304" pitchFamily="18" charset="0"/>
              </a:rPr>
              <a:t>Angata</a:t>
            </a:r>
            <a:r>
              <a:rPr lang="en-US" i="1" dirty="0">
                <a:latin typeface="Calibri" panose="020F0502020204030204" pitchFamily="34" charset="0"/>
                <a:ea typeface="Calibri" panose="020F0502020204030204" pitchFamily="34" charset="0"/>
                <a:cs typeface="Times New Roman" panose="02020603050405020304" pitchFamily="18" charset="0"/>
              </a:rPr>
              <a:t> kept on telling me. "You have to make yourself invisible, blend into the scenery like the chameleon on the branch if you don't want to have problems." She was really rough </a:t>
            </a:r>
            <a:r>
              <a:rPr lang="en-US" i="1" dirty="0" err="1">
                <a:latin typeface="Calibri" panose="020F0502020204030204" pitchFamily="34" charset="0"/>
                <a:ea typeface="Calibri" panose="020F0502020204030204" pitchFamily="34" charset="0"/>
                <a:cs typeface="Times New Roman" panose="02020603050405020304" pitchFamily="18" charset="0"/>
              </a:rPr>
              <a:t>Angata</a:t>
            </a:r>
            <a:r>
              <a:rPr lang="en-US" i="1" dirty="0">
                <a:latin typeface="Calibri" panose="020F0502020204030204" pitchFamily="34" charset="0"/>
                <a:ea typeface="Calibri" panose="020F0502020204030204" pitchFamily="34" charset="0"/>
                <a:cs typeface="Times New Roman" panose="02020603050405020304" pitchFamily="18" charset="0"/>
              </a:rPr>
              <a:t>, fair but rough. </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 Monsieur took a good care of me. He allowed me to play with his children in the house and I could even have their dinner’s leftovers.  Nevertheless, he did not hesitate to remind me of my condition. When I laughed too much he called me wild; when I wasn't quick enough to do my chores he would beat me saying that he didn't know why he agreed to take me in his home, and that he should have let me die…So I really grew up believing that I came from a background of bad people as he also used to say.</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73997" y="3589072"/>
            <a:ext cx="91268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a:t>
            </a:r>
            <a:endParaRPr lang="el-GR" b="1" dirty="0">
              <a:solidFill>
                <a:srgbClr val="E12A3C"/>
              </a:solidFill>
            </a:endParaRPr>
          </a:p>
        </p:txBody>
      </p:sp>
      <p:sp>
        <p:nvSpPr>
          <p:cNvPr id="10" name="TextBox 9">
            <a:extLst>
              <a:ext uri="{FF2B5EF4-FFF2-40B4-BE49-F238E27FC236}">
                <a16:creationId xmlns:a16="http://schemas.microsoft.com/office/drawing/2014/main" id="{756DA422-ACDA-4E4C-8A48-D7D14D8B1DF0}"/>
              </a:ext>
            </a:extLst>
          </p:cNvPr>
          <p:cNvSpPr txBox="1"/>
          <p:nvPr/>
        </p:nvSpPr>
        <p:spPr>
          <a:xfrm>
            <a:off x="417588" y="1997766"/>
            <a:ext cx="9672296" cy="4381328"/>
          </a:xfrm>
          <a:custGeom>
            <a:avLst/>
            <a:gdLst>
              <a:gd name="connsiteX0" fmla="*/ 0 w 9672296"/>
              <a:gd name="connsiteY0" fmla="*/ 0 h 4381328"/>
              <a:gd name="connsiteX1" fmla="*/ 762405 w 9672296"/>
              <a:gd name="connsiteY1" fmla="*/ 0 h 4381328"/>
              <a:gd name="connsiteX2" fmla="*/ 1428086 w 9672296"/>
              <a:gd name="connsiteY2" fmla="*/ 0 h 4381328"/>
              <a:gd name="connsiteX3" fmla="*/ 1803599 w 9672296"/>
              <a:gd name="connsiteY3" fmla="*/ 0 h 4381328"/>
              <a:gd name="connsiteX4" fmla="*/ 2566003 w 9672296"/>
              <a:gd name="connsiteY4" fmla="*/ 0 h 4381328"/>
              <a:gd name="connsiteX5" fmla="*/ 3134962 w 9672296"/>
              <a:gd name="connsiteY5" fmla="*/ 0 h 4381328"/>
              <a:gd name="connsiteX6" fmla="*/ 3413752 w 9672296"/>
              <a:gd name="connsiteY6" fmla="*/ 0 h 4381328"/>
              <a:gd name="connsiteX7" fmla="*/ 3885987 w 9672296"/>
              <a:gd name="connsiteY7" fmla="*/ 0 h 4381328"/>
              <a:gd name="connsiteX8" fmla="*/ 4261500 w 9672296"/>
              <a:gd name="connsiteY8" fmla="*/ 0 h 4381328"/>
              <a:gd name="connsiteX9" fmla="*/ 4830458 w 9672296"/>
              <a:gd name="connsiteY9" fmla="*/ 0 h 4381328"/>
              <a:gd name="connsiteX10" fmla="*/ 5399417 w 9672296"/>
              <a:gd name="connsiteY10" fmla="*/ 0 h 4381328"/>
              <a:gd name="connsiteX11" fmla="*/ 5678207 w 9672296"/>
              <a:gd name="connsiteY11" fmla="*/ 0 h 4381328"/>
              <a:gd name="connsiteX12" fmla="*/ 6440611 w 9672296"/>
              <a:gd name="connsiteY12" fmla="*/ 0 h 4381328"/>
              <a:gd name="connsiteX13" fmla="*/ 7009570 w 9672296"/>
              <a:gd name="connsiteY13" fmla="*/ 0 h 4381328"/>
              <a:gd name="connsiteX14" fmla="*/ 7578528 w 9672296"/>
              <a:gd name="connsiteY14" fmla="*/ 0 h 4381328"/>
              <a:gd name="connsiteX15" fmla="*/ 8050764 w 9672296"/>
              <a:gd name="connsiteY15" fmla="*/ 0 h 4381328"/>
              <a:gd name="connsiteX16" fmla="*/ 8619723 w 9672296"/>
              <a:gd name="connsiteY16" fmla="*/ 0 h 4381328"/>
              <a:gd name="connsiteX17" fmla="*/ 9672296 w 9672296"/>
              <a:gd name="connsiteY17" fmla="*/ 0 h 4381328"/>
              <a:gd name="connsiteX18" fmla="*/ 9672296 w 9672296"/>
              <a:gd name="connsiteY18" fmla="*/ 460039 h 4381328"/>
              <a:gd name="connsiteX19" fmla="*/ 9672296 w 9672296"/>
              <a:gd name="connsiteY19" fmla="*/ 920079 h 4381328"/>
              <a:gd name="connsiteX20" fmla="*/ 9672296 w 9672296"/>
              <a:gd name="connsiteY20" fmla="*/ 1467745 h 4381328"/>
              <a:gd name="connsiteX21" fmla="*/ 9672296 w 9672296"/>
              <a:gd name="connsiteY21" fmla="*/ 1883971 h 4381328"/>
              <a:gd name="connsiteX22" fmla="*/ 9672296 w 9672296"/>
              <a:gd name="connsiteY22" fmla="*/ 2431637 h 4381328"/>
              <a:gd name="connsiteX23" fmla="*/ 9672296 w 9672296"/>
              <a:gd name="connsiteY23" fmla="*/ 2891676 h 4381328"/>
              <a:gd name="connsiteX24" fmla="*/ 9672296 w 9672296"/>
              <a:gd name="connsiteY24" fmla="*/ 3439342 h 4381328"/>
              <a:gd name="connsiteX25" fmla="*/ 9672296 w 9672296"/>
              <a:gd name="connsiteY25" fmla="*/ 3899382 h 4381328"/>
              <a:gd name="connsiteX26" fmla="*/ 9672296 w 9672296"/>
              <a:gd name="connsiteY26" fmla="*/ 4381328 h 4381328"/>
              <a:gd name="connsiteX27" fmla="*/ 9296783 w 9672296"/>
              <a:gd name="connsiteY27" fmla="*/ 4381328 h 4381328"/>
              <a:gd name="connsiteX28" fmla="*/ 8534379 w 9672296"/>
              <a:gd name="connsiteY28" fmla="*/ 4381328 h 4381328"/>
              <a:gd name="connsiteX29" fmla="*/ 7868697 w 9672296"/>
              <a:gd name="connsiteY29" fmla="*/ 4381328 h 4381328"/>
              <a:gd name="connsiteX30" fmla="*/ 7106293 w 9672296"/>
              <a:gd name="connsiteY30" fmla="*/ 4381328 h 4381328"/>
              <a:gd name="connsiteX31" fmla="*/ 6440611 w 9672296"/>
              <a:gd name="connsiteY31" fmla="*/ 4381328 h 4381328"/>
              <a:gd name="connsiteX32" fmla="*/ 6065099 w 9672296"/>
              <a:gd name="connsiteY32" fmla="*/ 4381328 h 4381328"/>
              <a:gd name="connsiteX33" fmla="*/ 5786309 w 9672296"/>
              <a:gd name="connsiteY33" fmla="*/ 4381328 h 4381328"/>
              <a:gd name="connsiteX34" fmla="*/ 5120627 w 9672296"/>
              <a:gd name="connsiteY34" fmla="*/ 4381328 h 4381328"/>
              <a:gd name="connsiteX35" fmla="*/ 4551669 w 9672296"/>
              <a:gd name="connsiteY35" fmla="*/ 4381328 h 4381328"/>
              <a:gd name="connsiteX36" fmla="*/ 3982710 w 9672296"/>
              <a:gd name="connsiteY36" fmla="*/ 4381328 h 4381328"/>
              <a:gd name="connsiteX37" fmla="*/ 3510474 w 9672296"/>
              <a:gd name="connsiteY37" fmla="*/ 4381328 h 4381328"/>
              <a:gd name="connsiteX38" fmla="*/ 3038239 w 9672296"/>
              <a:gd name="connsiteY38" fmla="*/ 4381328 h 4381328"/>
              <a:gd name="connsiteX39" fmla="*/ 2469280 w 9672296"/>
              <a:gd name="connsiteY39" fmla="*/ 4381328 h 4381328"/>
              <a:gd name="connsiteX40" fmla="*/ 1706876 w 9672296"/>
              <a:gd name="connsiteY40" fmla="*/ 4381328 h 4381328"/>
              <a:gd name="connsiteX41" fmla="*/ 1331363 w 9672296"/>
              <a:gd name="connsiteY41" fmla="*/ 4381328 h 4381328"/>
              <a:gd name="connsiteX42" fmla="*/ 568959 w 9672296"/>
              <a:gd name="connsiteY42" fmla="*/ 4381328 h 4381328"/>
              <a:gd name="connsiteX43" fmla="*/ 0 w 9672296"/>
              <a:gd name="connsiteY43" fmla="*/ 4381328 h 4381328"/>
              <a:gd name="connsiteX44" fmla="*/ 0 w 9672296"/>
              <a:gd name="connsiteY44" fmla="*/ 3746035 h 4381328"/>
              <a:gd name="connsiteX45" fmla="*/ 0 w 9672296"/>
              <a:gd name="connsiteY45" fmla="*/ 3285996 h 4381328"/>
              <a:gd name="connsiteX46" fmla="*/ 0 w 9672296"/>
              <a:gd name="connsiteY46" fmla="*/ 2650703 h 4381328"/>
              <a:gd name="connsiteX47" fmla="*/ 0 w 9672296"/>
              <a:gd name="connsiteY47" fmla="*/ 2015411 h 4381328"/>
              <a:gd name="connsiteX48" fmla="*/ 0 w 9672296"/>
              <a:gd name="connsiteY48" fmla="*/ 1555371 h 4381328"/>
              <a:gd name="connsiteX49" fmla="*/ 0 w 9672296"/>
              <a:gd name="connsiteY49" fmla="*/ 1007705 h 4381328"/>
              <a:gd name="connsiteX50" fmla="*/ 0 w 9672296"/>
              <a:gd name="connsiteY50" fmla="*/ 0 h 438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672296" h="4381328" fill="none" extrusionOk="0">
                <a:moveTo>
                  <a:pt x="0" y="0"/>
                </a:moveTo>
                <a:cubicBezTo>
                  <a:pt x="319347" y="-81192"/>
                  <a:pt x="499023" y="45231"/>
                  <a:pt x="762405" y="0"/>
                </a:cubicBezTo>
                <a:cubicBezTo>
                  <a:pt x="1025788" y="-45231"/>
                  <a:pt x="1165162" y="39516"/>
                  <a:pt x="1428086" y="0"/>
                </a:cubicBezTo>
                <a:cubicBezTo>
                  <a:pt x="1691010" y="-39516"/>
                  <a:pt x="1688041" y="8901"/>
                  <a:pt x="1803599" y="0"/>
                </a:cubicBezTo>
                <a:cubicBezTo>
                  <a:pt x="1919157" y="-8901"/>
                  <a:pt x="2298674" y="53909"/>
                  <a:pt x="2566003" y="0"/>
                </a:cubicBezTo>
                <a:cubicBezTo>
                  <a:pt x="2833332" y="-53909"/>
                  <a:pt x="2938169" y="11507"/>
                  <a:pt x="3134962" y="0"/>
                </a:cubicBezTo>
                <a:cubicBezTo>
                  <a:pt x="3331755" y="-11507"/>
                  <a:pt x="3342781" y="2051"/>
                  <a:pt x="3413752" y="0"/>
                </a:cubicBezTo>
                <a:cubicBezTo>
                  <a:pt x="3484723" y="-2051"/>
                  <a:pt x="3686248" y="8620"/>
                  <a:pt x="3885987" y="0"/>
                </a:cubicBezTo>
                <a:cubicBezTo>
                  <a:pt x="4085727" y="-8620"/>
                  <a:pt x="4162120" y="17872"/>
                  <a:pt x="4261500" y="0"/>
                </a:cubicBezTo>
                <a:cubicBezTo>
                  <a:pt x="4360880" y="-17872"/>
                  <a:pt x="4638577" y="63011"/>
                  <a:pt x="4830458" y="0"/>
                </a:cubicBezTo>
                <a:cubicBezTo>
                  <a:pt x="5022339" y="-63011"/>
                  <a:pt x="5242413" y="67768"/>
                  <a:pt x="5399417" y="0"/>
                </a:cubicBezTo>
                <a:cubicBezTo>
                  <a:pt x="5556421" y="-67768"/>
                  <a:pt x="5565811" y="1500"/>
                  <a:pt x="5678207" y="0"/>
                </a:cubicBezTo>
                <a:cubicBezTo>
                  <a:pt x="5790603" y="-1500"/>
                  <a:pt x="6130384" y="8847"/>
                  <a:pt x="6440611" y="0"/>
                </a:cubicBezTo>
                <a:cubicBezTo>
                  <a:pt x="6750838" y="-8847"/>
                  <a:pt x="6751621" y="46170"/>
                  <a:pt x="7009570" y="0"/>
                </a:cubicBezTo>
                <a:cubicBezTo>
                  <a:pt x="7267519" y="-46170"/>
                  <a:pt x="7412906" y="12922"/>
                  <a:pt x="7578528" y="0"/>
                </a:cubicBezTo>
                <a:cubicBezTo>
                  <a:pt x="7744150" y="-12922"/>
                  <a:pt x="7833101" y="22523"/>
                  <a:pt x="8050764" y="0"/>
                </a:cubicBezTo>
                <a:cubicBezTo>
                  <a:pt x="8268427" y="-22523"/>
                  <a:pt x="8485016" y="42757"/>
                  <a:pt x="8619723" y="0"/>
                </a:cubicBezTo>
                <a:cubicBezTo>
                  <a:pt x="8754430" y="-42757"/>
                  <a:pt x="9420411" y="30004"/>
                  <a:pt x="9672296" y="0"/>
                </a:cubicBezTo>
                <a:cubicBezTo>
                  <a:pt x="9722981" y="107553"/>
                  <a:pt x="9667780" y="289968"/>
                  <a:pt x="9672296" y="460039"/>
                </a:cubicBezTo>
                <a:cubicBezTo>
                  <a:pt x="9676812" y="630110"/>
                  <a:pt x="9638361" y="793985"/>
                  <a:pt x="9672296" y="920079"/>
                </a:cubicBezTo>
                <a:cubicBezTo>
                  <a:pt x="9706231" y="1046173"/>
                  <a:pt x="9611306" y="1337129"/>
                  <a:pt x="9672296" y="1467745"/>
                </a:cubicBezTo>
                <a:cubicBezTo>
                  <a:pt x="9733286" y="1598361"/>
                  <a:pt x="9631165" y="1728317"/>
                  <a:pt x="9672296" y="1883971"/>
                </a:cubicBezTo>
                <a:cubicBezTo>
                  <a:pt x="9713427" y="2039625"/>
                  <a:pt x="9606725" y="2204530"/>
                  <a:pt x="9672296" y="2431637"/>
                </a:cubicBezTo>
                <a:cubicBezTo>
                  <a:pt x="9737867" y="2658744"/>
                  <a:pt x="9617702" y="2749823"/>
                  <a:pt x="9672296" y="2891676"/>
                </a:cubicBezTo>
                <a:cubicBezTo>
                  <a:pt x="9726890" y="3033529"/>
                  <a:pt x="9619287" y="3308208"/>
                  <a:pt x="9672296" y="3439342"/>
                </a:cubicBezTo>
                <a:cubicBezTo>
                  <a:pt x="9725305" y="3570476"/>
                  <a:pt x="9665931" y="3728261"/>
                  <a:pt x="9672296" y="3899382"/>
                </a:cubicBezTo>
                <a:cubicBezTo>
                  <a:pt x="9678661" y="4070503"/>
                  <a:pt x="9619247" y="4191895"/>
                  <a:pt x="9672296" y="4381328"/>
                </a:cubicBezTo>
                <a:cubicBezTo>
                  <a:pt x="9592051" y="4420315"/>
                  <a:pt x="9394310" y="4352203"/>
                  <a:pt x="9296783" y="4381328"/>
                </a:cubicBezTo>
                <a:cubicBezTo>
                  <a:pt x="9199256" y="4410453"/>
                  <a:pt x="8874356" y="4327262"/>
                  <a:pt x="8534379" y="4381328"/>
                </a:cubicBezTo>
                <a:cubicBezTo>
                  <a:pt x="8194402" y="4435394"/>
                  <a:pt x="8194814" y="4327773"/>
                  <a:pt x="7868697" y="4381328"/>
                </a:cubicBezTo>
                <a:cubicBezTo>
                  <a:pt x="7542580" y="4434883"/>
                  <a:pt x="7356806" y="4380092"/>
                  <a:pt x="7106293" y="4381328"/>
                </a:cubicBezTo>
                <a:cubicBezTo>
                  <a:pt x="6855780" y="4382564"/>
                  <a:pt x="6719856" y="4340532"/>
                  <a:pt x="6440611" y="4381328"/>
                </a:cubicBezTo>
                <a:cubicBezTo>
                  <a:pt x="6161366" y="4422124"/>
                  <a:pt x="6166502" y="4376603"/>
                  <a:pt x="6065099" y="4381328"/>
                </a:cubicBezTo>
                <a:cubicBezTo>
                  <a:pt x="5963696" y="4386053"/>
                  <a:pt x="5842158" y="4379132"/>
                  <a:pt x="5786309" y="4381328"/>
                </a:cubicBezTo>
                <a:cubicBezTo>
                  <a:pt x="5730460" y="4383524"/>
                  <a:pt x="5277930" y="4311184"/>
                  <a:pt x="5120627" y="4381328"/>
                </a:cubicBezTo>
                <a:cubicBezTo>
                  <a:pt x="4963324" y="4451472"/>
                  <a:pt x="4675125" y="4325436"/>
                  <a:pt x="4551669" y="4381328"/>
                </a:cubicBezTo>
                <a:cubicBezTo>
                  <a:pt x="4428213" y="4437220"/>
                  <a:pt x="4206809" y="4345554"/>
                  <a:pt x="3982710" y="4381328"/>
                </a:cubicBezTo>
                <a:cubicBezTo>
                  <a:pt x="3758611" y="4417102"/>
                  <a:pt x="3737309" y="4346974"/>
                  <a:pt x="3510474" y="4381328"/>
                </a:cubicBezTo>
                <a:cubicBezTo>
                  <a:pt x="3283639" y="4415682"/>
                  <a:pt x="3164921" y="4347531"/>
                  <a:pt x="3038239" y="4381328"/>
                </a:cubicBezTo>
                <a:cubicBezTo>
                  <a:pt x="2911557" y="4415125"/>
                  <a:pt x="2633467" y="4315580"/>
                  <a:pt x="2469280" y="4381328"/>
                </a:cubicBezTo>
                <a:cubicBezTo>
                  <a:pt x="2305093" y="4447076"/>
                  <a:pt x="1960406" y="4339434"/>
                  <a:pt x="1706876" y="4381328"/>
                </a:cubicBezTo>
                <a:cubicBezTo>
                  <a:pt x="1453346" y="4423222"/>
                  <a:pt x="1436825" y="4366936"/>
                  <a:pt x="1331363" y="4381328"/>
                </a:cubicBezTo>
                <a:cubicBezTo>
                  <a:pt x="1225901" y="4395720"/>
                  <a:pt x="806460" y="4290030"/>
                  <a:pt x="568959" y="4381328"/>
                </a:cubicBezTo>
                <a:cubicBezTo>
                  <a:pt x="331458" y="4472626"/>
                  <a:pt x="144926" y="4355295"/>
                  <a:pt x="0" y="4381328"/>
                </a:cubicBezTo>
                <a:cubicBezTo>
                  <a:pt x="-72006" y="4238500"/>
                  <a:pt x="65654" y="4040228"/>
                  <a:pt x="0" y="3746035"/>
                </a:cubicBezTo>
                <a:cubicBezTo>
                  <a:pt x="-65654" y="3451842"/>
                  <a:pt x="46291" y="3428569"/>
                  <a:pt x="0" y="3285996"/>
                </a:cubicBezTo>
                <a:cubicBezTo>
                  <a:pt x="-46291" y="3143423"/>
                  <a:pt x="22347" y="2942439"/>
                  <a:pt x="0" y="2650703"/>
                </a:cubicBezTo>
                <a:cubicBezTo>
                  <a:pt x="-22347" y="2358967"/>
                  <a:pt x="47562" y="2261575"/>
                  <a:pt x="0" y="2015411"/>
                </a:cubicBezTo>
                <a:cubicBezTo>
                  <a:pt x="-47562" y="1769247"/>
                  <a:pt x="38561" y="1742012"/>
                  <a:pt x="0" y="1555371"/>
                </a:cubicBezTo>
                <a:cubicBezTo>
                  <a:pt x="-38561" y="1368730"/>
                  <a:pt x="25339" y="1273019"/>
                  <a:pt x="0" y="1007705"/>
                </a:cubicBezTo>
                <a:cubicBezTo>
                  <a:pt x="-25339" y="742391"/>
                  <a:pt x="52398" y="269746"/>
                  <a:pt x="0" y="0"/>
                </a:cubicBezTo>
                <a:close/>
              </a:path>
              <a:path w="9672296" h="4381328" stroke="0" extrusionOk="0">
                <a:moveTo>
                  <a:pt x="0" y="0"/>
                </a:moveTo>
                <a:cubicBezTo>
                  <a:pt x="106473" y="-43201"/>
                  <a:pt x="288797" y="27815"/>
                  <a:pt x="375513" y="0"/>
                </a:cubicBezTo>
                <a:cubicBezTo>
                  <a:pt x="462229" y="-27815"/>
                  <a:pt x="784671" y="26651"/>
                  <a:pt x="944471" y="0"/>
                </a:cubicBezTo>
                <a:cubicBezTo>
                  <a:pt x="1104271" y="-26651"/>
                  <a:pt x="1196173" y="5938"/>
                  <a:pt x="1319984" y="0"/>
                </a:cubicBezTo>
                <a:cubicBezTo>
                  <a:pt x="1443795" y="-5938"/>
                  <a:pt x="1574862" y="6841"/>
                  <a:pt x="1695497" y="0"/>
                </a:cubicBezTo>
                <a:cubicBezTo>
                  <a:pt x="1816132" y="-6841"/>
                  <a:pt x="2049542" y="46567"/>
                  <a:pt x="2361178" y="0"/>
                </a:cubicBezTo>
                <a:cubicBezTo>
                  <a:pt x="2672814" y="-46567"/>
                  <a:pt x="2733417" y="46562"/>
                  <a:pt x="2833414" y="0"/>
                </a:cubicBezTo>
                <a:cubicBezTo>
                  <a:pt x="2933411" y="-46562"/>
                  <a:pt x="3197798" y="15712"/>
                  <a:pt x="3305649" y="0"/>
                </a:cubicBezTo>
                <a:cubicBezTo>
                  <a:pt x="3413501" y="-15712"/>
                  <a:pt x="3840995" y="54446"/>
                  <a:pt x="4068054" y="0"/>
                </a:cubicBezTo>
                <a:cubicBezTo>
                  <a:pt x="4295113" y="-54446"/>
                  <a:pt x="4536315" y="4153"/>
                  <a:pt x="4733735" y="0"/>
                </a:cubicBezTo>
                <a:cubicBezTo>
                  <a:pt x="4931155" y="-4153"/>
                  <a:pt x="4949596" y="33700"/>
                  <a:pt x="5109248" y="0"/>
                </a:cubicBezTo>
                <a:cubicBezTo>
                  <a:pt x="5268900" y="-33700"/>
                  <a:pt x="5585703" y="21614"/>
                  <a:pt x="5871653" y="0"/>
                </a:cubicBezTo>
                <a:cubicBezTo>
                  <a:pt x="6157604" y="-21614"/>
                  <a:pt x="6265704" y="50076"/>
                  <a:pt x="6440611" y="0"/>
                </a:cubicBezTo>
                <a:cubicBezTo>
                  <a:pt x="6615518" y="-50076"/>
                  <a:pt x="6611233" y="14819"/>
                  <a:pt x="6719401" y="0"/>
                </a:cubicBezTo>
                <a:cubicBezTo>
                  <a:pt x="6827569" y="-14819"/>
                  <a:pt x="7019799" y="32481"/>
                  <a:pt x="7094914" y="0"/>
                </a:cubicBezTo>
                <a:cubicBezTo>
                  <a:pt x="7170029" y="-32481"/>
                  <a:pt x="7444808" y="19827"/>
                  <a:pt x="7567149" y="0"/>
                </a:cubicBezTo>
                <a:cubicBezTo>
                  <a:pt x="7689491" y="-19827"/>
                  <a:pt x="7980091" y="60834"/>
                  <a:pt x="8136108" y="0"/>
                </a:cubicBezTo>
                <a:cubicBezTo>
                  <a:pt x="8292125" y="-60834"/>
                  <a:pt x="8461024" y="67632"/>
                  <a:pt x="8705066" y="0"/>
                </a:cubicBezTo>
                <a:cubicBezTo>
                  <a:pt x="8949108" y="-67632"/>
                  <a:pt x="8961378" y="19415"/>
                  <a:pt x="9080579" y="0"/>
                </a:cubicBezTo>
                <a:cubicBezTo>
                  <a:pt x="9199780" y="-19415"/>
                  <a:pt x="9473354" y="55182"/>
                  <a:pt x="9672296" y="0"/>
                </a:cubicBezTo>
                <a:cubicBezTo>
                  <a:pt x="9690925" y="146511"/>
                  <a:pt x="9626622" y="366863"/>
                  <a:pt x="9672296" y="547666"/>
                </a:cubicBezTo>
                <a:cubicBezTo>
                  <a:pt x="9717970" y="728469"/>
                  <a:pt x="9644616" y="816551"/>
                  <a:pt x="9672296" y="1051519"/>
                </a:cubicBezTo>
                <a:cubicBezTo>
                  <a:pt x="9699976" y="1286487"/>
                  <a:pt x="9640945" y="1362374"/>
                  <a:pt x="9672296" y="1555371"/>
                </a:cubicBezTo>
                <a:cubicBezTo>
                  <a:pt x="9703647" y="1748368"/>
                  <a:pt x="9649160" y="1936644"/>
                  <a:pt x="9672296" y="2146851"/>
                </a:cubicBezTo>
                <a:cubicBezTo>
                  <a:pt x="9695432" y="2357058"/>
                  <a:pt x="9669379" y="2542920"/>
                  <a:pt x="9672296" y="2694517"/>
                </a:cubicBezTo>
                <a:cubicBezTo>
                  <a:pt x="9675213" y="2846114"/>
                  <a:pt x="9622816" y="2913811"/>
                  <a:pt x="9672296" y="3110743"/>
                </a:cubicBezTo>
                <a:cubicBezTo>
                  <a:pt x="9721776" y="3307675"/>
                  <a:pt x="9660779" y="3600555"/>
                  <a:pt x="9672296" y="3746035"/>
                </a:cubicBezTo>
                <a:cubicBezTo>
                  <a:pt x="9683813" y="3891515"/>
                  <a:pt x="9606366" y="4150153"/>
                  <a:pt x="9672296" y="4381328"/>
                </a:cubicBezTo>
                <a:cubicBezTo>
                  <a:pt x="9313039" y="4459030"/>
                  <a:pt x="9081631" y="4361347"/>
                  <a:pt x="8909891" y="4381328"/>
                </a:cubicBezTo>
                <a:cubicBezTo>
                  <a:pt x="8738152" y="4401309"/>
                  <a:pt x="8764442" y="4362052"/>
                  <a:pt x="8631102" y="4381328"/>
                </a:cubicBezTo>
                <a:cubicBezTo>
                  <a:pt x="8497762" y="4400604"/>
                  <a:pt x="8177744" y="4321932"/>
                  <a:pt x="8062143" y="4381328"/>
                </a:cubicBezTo>
                <a:cubicBezTo>
                  <a:pt x="7946542" y="4440724"/>
                  <a:pt x="7657073" y="4292309"/>
                  <a:pt x="7299739" y="4381328"/>
                </a:cubicBezTo>
                <a:cubicBezTo>
                  <a:pt x="6942405" y="4470347"/>
                  <a:pt x="7123455" y="4352412"/>
                  <a:pt x="7020949" y="4381328"/>
                </a:cubicBezTo>
                <a:cubicBezTo>
                  <a:pt x="6918443" y="4410244"/>
                  <a:pt x="6560917" y="4311928"/>
                  <a:pt x="6355267" y="4381328"/>
                </a:cubicBezTo>
                <a:cubicBezTo>
                  <a:pt x="6149617" y="4450728"/>
                  <a:pt x="5755623" y="4321948"/>
                  <a:pt x="5592863" y="4381328"/>
                </a:cubicBezTo>
                <a:cubicBezTo>
                  <a:pt x="5430103" y="4440708"/>
                  <a:pt x="5209739" y="4310985"/>
                  <a:pt x="4830458" y="4381328"/>
                </a:cubicBezTo>
                <a:cubicBezTo>
                  <a:pt x="4451177" y="4451671"/>
                  <a:pt x="4454569" y="4375048"/>
                  <a:pt x="4164777" y="4381328"/>
                </a:cubicBezTo>
                <a:cubicBezTo>
                  <a:pt x="3874985" y="4387608"/>
                  <a:pt x="3664582" y="4380198"/>
                  <a:pt x="3402372" y="4381328"/>
                </a:cubicBezTo>
                <a:cubicBezTo>
                  <a:pt x="3140163" y="4382458"/>
                  <a:pt x="3111662" y="4362987"/>
                  <a:pt x="2930137" y="4381328"/>
                </a:cubicBezTo>
                <a:cubicBezTo>
                  <a:pt x="2748613" y="4399669"/>
                  <a:pt x="2416088" y="4368828"/>
                  <a:pt x="2167732" y="4381328"/>
                </a:cubicBezTo>
                <a:cubicBezTo>
                  <a:pt x="1919376" y="4393828"/>
                  <a:pt x="1756271" y="4310736"/>
                  <a:pt x="1502051" y="4381328"/>
                </a:cubicBezTo>
                <a:cubicBezTo>
                  <a:pt x="1247831" y="4451920"/>
                  <a:pt x="1294602" y="4353436"/>
                  <a:pt x="1223261" y="4381328"/>
                </a:cubicBezTo>
                <a:cubicBezTo>
                  <a:pt x="1151920" y="4409220"/>
                  <a:pt x="1000018" y="4380482"/>
                  <a:pt x="847748" y="4381328"/>
                </a:cubicBezTo>
                <a:cubicBezTo>
                  <a:pt x="695478" y="4382174"/>
                  <a:pt x="416701" y="4324622"/>
                  <a:pt x="0" y="4381328"/>
                </a:cubicBezTo>
                <a:cubicBezTo>
                  <a:pt x="-18881" y="4137909"/>
                  <a:pt x="19948" y="4099859"/>
                  <a:pt x="0" y="3877475"/>
                </a:cubicBezTo>
                <a:cubicBezTo>
                  <a:pt x="-19948" y="3655091"/>
                  <a:pt x="56371" y="3488677"/>
                  <a:pt x="0" y="3329809"/>
                </a:cubicBezTo>
                <a:cubicBezTo>
                  <a:pt x="-56371" y="3170941"/>
                  <a:pt x="1442" y="3008800"/>
                  <a:pt x="0" y="2825957"/>
                </a:cubicBezTo>
                <a:cubicBezTo>
                  <a:pt x="-1442" y="2643114"/>
                  <a:pt x="7873" y="2563680"/>
                  <a:pt x="0" y="2409730"/>
                </a:cubicBezTo>
                <a:cubicBezTo>
                  <a:pt x="-7873" y="2255780"/>
                  <a:pt x="52618" y="2019363"/>
                  <a:pt x="0" y="1862064"/>
                </a:cubicBezTo>
                <a:cubicBezTo>
                  <a:pt x="-52618" y="1704765"/>
                  <a:pt x="5245" y="1507503"/>
                  <a:pt x="0" y="1402025"/>
                </a:cubicBezTo>
                <a:cubicBezTo>
                  <a:pt x="-5245" y="1296547"/>
                  <a:pt x="3377" y="1082227"/>
                  <a:pt x="0" y="766732"/>
                </a:cubicBezTo>
                <a:cubicBezTo>
                  <a:pt x="-3377" y="451237"/>
                  <a:pt x="9196" y="35842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93147109">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What I liked most was when he took me to the fields There, he showed me the plants, told me about them and explained how they were fertilized. He even explained to me fertilization of pumpkin flowers. It was very interesting and truly extraordinary! I really liked that! But I still wonder why he was doing this. Maybe he finally had some affection for me So sometimes when Monsieur's children were studying with Monsieur </a:t>
            </a:r>
            <a:r>
              <a:rPr lang="en-US" i="1" dirty="0" err="1">
                <a:latin typeface="Calibri" panose="020F0502020204030204" pitchFamily="34" charset="0"/>
                <a:ea typeface="Calibri" panose="020F0502020204030204" pitchFamily="34" charset="0"/>
                <a:cs typeface="Times New Roman" panose="02020603050405020304" pitchFamily="18" charset="0"/>
              </a:rPr>
              <a:t>Gillot</a:t>
            </a:r>
            <a:r>
              <a:rPr lang="en-US" i="1" dirty="0">
                <a:latin typeface="Calibri" panose="020F0502020204030204" pitchFamily="34" charset="0"/>
                <a:ea typeface="Calibri" panose="020F0502020204030204" pitchFamily="34" charset="0"/>
                <a:cs typeface="Times New Roman" panose="02020603050405020304" pitchFamily="18" charset="0"/>
              </a:rPr>
              <a:t> the teacher, I ran through the fields to observe flowers. One day, I tried to fertilize the flowers of monsieur's favorite orchid. Every day when we passed in front of them, Monsieur used to stay there for a long time and admired them. He often said that the plants did not bear fruits and each time he was saddened by this fact but hoped that’s somehow, he will succeed in making grow vanilla and he used to say “haste make waste”. He had brought them back from a trip to America a few years earlier. I too, also found these white flowers so beautiful… and they smelled so good! </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A week later while passing in front of them I noticed that the flowers had given way to a small green tube. I noticed it first and, proud of myself, showed him the plant. "Finally!" he exclaimed and he jumped for joy! </a:t>
            </a:r>
          </a:p>
        </p:txBody>
      </p:sp>
      <p:sp>
        <p:nvSpPr>
          <p:cNvPr id="11" name="pop-up" descr="Click here for pop up information.">
            <a:extLst>
              <a:ext uri="{FF2B5EF4-FFF2-40B4-BE49-F238E27FC236}">
                <a16:creationId xmlns:a16="http://schemas.microsoft.com/office/drawing/2014/main" id="{D5E030B1-2B45-43D0-84D7-AD5229AFC601}"/>
              </a:ext>
            </a:extLst>
          </p:cNvPr>
          <p:cNvSpPr/>
          <p:nvPr/>
        </p:nvSpPr>
        <p:spPr>
          <a:xfrm>
            <a:off x="11166640" y="4042983"/>
            <a:ext cx="93202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a:t>
            </a:r>
            <a:endParaRPr lang="el-GR" b="1" dirty="0">
              <a:solidFill>
                <a:srgbClr val="E12A3C"/>
              </a:solidFill>
            </a:endParaRPr>
          </a:p>
        </p:txBody>
      </p:sp>
      <p:sp>
        <p:nvSpPr>
          <p:cNvPr id="12" name="TextBox 11">
            <a:extLst>
              <a:ext uri="{FF2B5EF4-FFF2-40B4-BE49-F238E27FC236}">
                <a16:creationId xmlns:a16="http://schemas.microsoft.com/office/drawing/2014/main" id="{E70FD4CB-1C8F-400B-A94B-76707D5ADC57}"/>
              </a:ext>
            </a:extLst>
          </p:cNvPr>
          <p:cNvSpPr txBox="1"/>
          <p:nvPr/>
        </p:nvSpPr>
        <p:spPr>
          <a:xfrm>
            <a:off x="800290" y="2363679"/>
            <a:ext cx="9672296" cy="4038157"/>
          </a:xfrm>
          <a:custGeom>
            <a:avLst/>
            <a:gdLst>
              <a:gd name="connsiteX0" fmla="*/ 0 w 9672296"/>
              <a:gd name="connsiteY0" fmla="*/ 0 h 4038157"/>
              <a:gd name="connsiteX1" fmla="*/ 278790 w 9672296"/>
              <a:gd name="connsiteY1" fmla="*/ 0 h 4038157"/>
              <a:gd name="connsiteX2" fmla="*/ 654302 w 9672296"/>
              <a:gd name="connsiteY2" fmla="*/ 0 h 4038157"/>
              <a:gd name="connsiteX3" fmla="*/ 1029815 w 9672296"/>
              <a:gd name="connsiteY3" fmla="*/ 0 h 4038157"/>
              <a:gd name="connsiteX4" fmla="*/ 1598774 w 9672296"/>
              <a:gd name="connsiteY4" fmla="*/ 0 h 4038157"/>
              <a:gd name="connsiteX5" fmla="*/ 1877563 w 9672296"/>
              <a:gd name="connsiteY5" fmla="*/ 0 h 4038157"/>
              <a:gd name="connsiteX6" fmla="*/ 2543245 w 9672296"/>
              <a:gd name="connsiteY6" fmla="*/ 0 h 4038157"/>
              <a:gd name="connsiteX7" fmla="*/ 2822035 w 9672296"/>
              <a:gd name="connsiteY7" fmla="*/ 0 h 4038157"/>
              <a:gd name="connsiteX8" fmla="*/ 3100824 w 9672296"/>
              <a:gd name="connsiteY8" fmla="*/ 0 h 4038157"/>
              <a:gd name="connsiteX9" fmla="*/ 3379614 w 9672296"/>
              <a:gd name="connsiteY9" fmla="*/ 0 h 4038157"/>
              <a:gd name="connsiteX10" fmla="*/ 4142019 w 9672296"/>
              <a:gd name="connsiteY10" fmla="*/ 0 h 4038157"/>
              <a:gd name="connsiteX11" fmla="*/ 4420808 w 9672296"/>
              <a:gd name="connsiteY11" fmla="*/ 0 h 4038157"/>
              <a:gd name="connsiteX12" fmla="*/ 5183213 w 9672296"/>
              <a:gd name="connsiteY12" fmla="*/ 0 h 4038157"/>
              <a:gd name="connsiteX13" fmla="*/ 5945617 w 9672296"/>
              <a:gd name="connsiteY13" fmla="*/ 0 h 4038157"/>
              <a:gd name="connsiteX14" fmla="*/ 6321130 w 9672296"/>
              <a:gd name="connsiteY14" fmla="*/ 0 h 4038157"/>
              <a:gd name="connsiteX15" fmla="*/ 7083534 w 9672296"/>
              <a:gd name="connsiteY15" fmla="*/ 0 h 4038157"/>
              <a:gd name="connsiteX16" fmla="*/ 7652493 w 9672296"/>
              <a:gd name="connsiteY16" fmla="*/ 0 h 4038157"/>
              <a:gd name="connsiteX17" fmla="*/ 8028006 w 9672296"/>
              <a:gd name="connsiteY17" fmla="*/ 0 h 4038157"/>
              <a:gd name="connsiteX18" fmla="*/ 8596964 w 9672296"/>
              <a:gd name="connsiteY18" fmla="*/ 0 h 4038157"/>
              <a:gd name="connsiteX19" fmla="*/ 8875754 w 9672296"/>
              <a:gd name="connsiteY19" fmla="*/ 0 h 4038157"/>
              <a:gd name="connsiteX20" fmla="*/ 9672296 w 9672296"/>
              <a:gd name="connsiteY20" fmla="*/ 0 h 4038157"/>
              <a:gd name="connsiteX21" fmla="*/ 9672296 w 9672296"/>
              <a:gd name="connsiteY21" fmla="*/ 657643 h 4038157"/>
              <a:gd name="connsiteX22" fmla="*/ 9672296 w 9672296"/>
              <a:gd name="connsiteY22" fmla="*/ 1153759 h 4038157"/>
              <a:gd name="connsiteX23" fmla="*/ 9672296 w 9672296"/>
              <a:gd name="connsiteY23" fmla="*/ 1730639 h 4038157"/>
              <a:gd name="connsiteX24" fmla="*/ 9672296 w 9672296"/>
              <a:gd name="connsiteY24" fmla="*/ 2186374 h 4038157"/>
              <a:gd name="connsiteX25" fmla="*/ 9672296 w 9672296"/>
              <a:gd name="connsiteY25" fmla="*/ 2722872 h 4038157"/>
              <a:gd name="connsiteX26" fmla="*/ 9672296 w 9672296"/>
              <a:gd name="connsiteY26" fmla="*/ 3218988 h 4038157"/>
              <a:gd name="connsiteX27" fmla="*/ 9672296 w 9672296"/>
              <a:gd name="connsiteY27" fmla="*/ 4038157 h 4038157"/>
              <a:gd name="connsiteX28" fmla="*/ 9296783 w 9672296"/>
              <a:gd name="connsiteY28" fmla="*/ 4038157 h 4038157"/>
              <a:gd name="connsiteX29" fmla="*/ 8631102 w 9672296"/>
              <a:gd name="connsiteY29" fmla="*/ 4038157 h 4038157"/>
              <a:gd name="connsiteX30" fmla="*/ 8062143 w 9672296"/>
              <a:gd name="connsiteY30" fmla="*/ 4038157 h 4038157"/>
              <a:gd name="connsiteX31" fmla="*/ 7783353 w 9672296"/>
              <a:gd name="connsiteY31" fmla="*/ 4038157 h 4038157"/>
              <a:gd name="connsiteX32" fmla="*/ 7020949 w 9672296"/>
              <a:gd name="connsiteY32" fmla="*/ 4038157 h 4038157"/>
              <a:gd name="connsiteX33" fmla="*/ 6355267 w 9672296"/>
              <a:gd name="connsiteY33" fmla="*/ 4038157 h 4038157"/>
              <a:gd name="connsiteX34" fmla="*/ 5883032 w 9672296"/>
              <a:gd name="connsiteY34" fmla="*/ 4038157 h 4038157"/>
              <a:gd name="connsiteX35" fmla="*/ 5314073 w 9672296"/>
              <a:gd name="connsiteY35" fmla="*/ 4038157 h 4038157"/>
              <a:gd name="connsiteX36" fmla="*/ 4648392 w 9672296"/>
              <a:gd name="connsiteY36" fmla="*/ 4038157 h 4038157"/>
              <a:gd name="connsiteX37" fmla="*/ 3885987 w 9672296"/>
              <a:gd name="connsiteY37" fmla="*/ 4038157 h 4038157"/>
              <a:gd name="connsiteX38" fmla="*/ 3317029 w 9672296"/>
              <a:gd name="connsiteY38" fmla="*/ 4038157 h 4038157"/>
              <a:gd name="connsiteX39" fmla="*/ 2651347 w 9672296"/>
              <a:gd name="connsiteY39" fmla="*/ 4038157 h 4038157"/>
              <a:gd name="connsiteX40" fmla="*/ 2179111 w 9672296"/>
              <a:gd name="connsiteY40" fmla="*/ 4038157 h 4038157"/>
              <a:gd name="connsiteX41" fmla="*/ 1706876 w 9672296"/>
              <a:gd name="connsiteY41" fmla="*/ 4038157 h 4038157"/>
              <a:gd name="connsiteX42" fmla="*/ 1331363 w 9672296"/>
              <a:gd name="connsiteY42" fmla="*/ 4038157 h 4038157"/>
              <a:gd name="connsiteX43" fmla="*/ 568959 w 9672296"/>
              <a:gd name="connsiteY43" fmla="*/ 4038157 h 4038157"/>
              <a:gd name="connsiteX44" fmla="*/ 0 w 9672296"/>
              <a:gd name="connsiteY44" fmla="*/ 4038157 h 4038157"/>
              <a:gd name="connsiteX45" fmla="*/ 0 w 9672296"/>
              <a:gd name="connsiteY45" fmla="*/ 3542041 h 4038157"/>
              <a:gd name="connsiteX46" fmla="*/ 0 w 9672296"/>
              <a:gd name="connsiteY46" fmla="*/ 3086306 h 4038157"/>
              <a:gd name="connsiteX47" fmla="*/ 0 w 9672296"/>
              <a:gd name="connsiteY47" fmla="*/ 2509426 h 4038157"/>
              <a:gd name="connsiteX48" fmla="*/ 0 w 9672296"/>
              <a:gd name="connsiteY48" fmla="*/ 2053691 h 4038157"/>
              <a:gd name="connsiteX49" fmla="*/ 0 w 9672296"/>
              <a:gd name="connsiteY49" fmla="*/ 1557575 h 4038157"/>
              <a:gd name="connsiteX50" fmla="*/ 0 w 9672296"/>
              <a:gd name="connsiteY50" fmla="*/ 1101840 h 4038157"/>
              <a:gd name="connsiteX51" fmla="*/ 0 w 9672296"/>
              <a:gd name="connsiteY51" fmla="*/ 646105 h 4038157"/>
              <a:gd name="connsiteX52" fmla="*/ 0 w 9672296"/>
              <a:gd name="connsiteY52" fmla="*/ 0 h 40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672296" h="4038157" fill="none" extrusionOk="0">
                <a:moveTo>
                  <a:pt x="0" y="0"/>
                </a:moveTo>
                <a:cubicBezTo>
                  <a:pt x="93116" y="-1614"/>
                  <a:pt x="146718" y="5497"/>
                  <a:pt x="278790" y="0"/>
                </a:cubicBezTo>
                <a:cubicBezTo>
                  <a:pt x="410862" y="-5497"/>
                  <a:pt x="530880" y="31956"/>
                  <a:pt x="654302" y="0"/>
                </a:cubicBezTo>
                <a:cubicBezTo>
                  <a:pt x="777724" y="-31956"/>
                  <a:pt x="858906" y="9815"/>
                  <a:pt x="1029815" y="0"/>
                </a:cubicBezTo>
                <a:cubicBezTo>
                  <a:pt x="1200724" y="-9815"/>
                  <a:pt x="1481284" y="16390"/>
                  <a:pt x="1598774" y="0"/>
                </a:cubicBezTo>
                <a:cubicBezTo>
                  <a:pt x="1716264" y="-16390"/>
                  <a:pt x="1814221" y="1438"/>
                  <a:pt x="1877563" y="0"/>
                </a:cubicBezTo>
                <a:cubicBezTo>
                  <a:pt x="1940905" y="-1438"/>
                  <a:pt x="2239314" y="77017"/>
                  <a:pt x="2543245" y="0"/>
                </a:cubicBezTo>
                <a:cubicBezTo>
                  <a:pt x="2847176" y="-77017"/>
                  <a:pt x="2700991" y="18061"/>
                  <a:pt x="2822035" y="0"/>
                </a:cubicBezTo>
                <a:cubicBezTo>
                  <a:pt x="2943079" y="-18061"/>
                  <a:pt x="2982545" y="19316"/>
                  <a:pt x="3100824" y="0"/>
                </a:cubicBezTo>
                <a:cubicBezTo>
                  <a:pt x="3219103" y="-19316"/>
                  <a:pt x="3294987" y="22499"/>
                  <a:pt x="3379614" y="0"/>
                </a:cubicBezTo>
                <a:cubicBezTo>
                  <a:pt x="3464241" y="-22499"/>
                  <a:pt x="3920208" y="29895"/>
                  <a:pt x="4142019" y="0"/>
                </a:cubicBezTo>
                <a:cubicBezTo>
                  <a:pt x="4363831" y="-29895"/>
                  <a:pt x="4360576" y="8569"/>
                  <a:pt x="4420808" y="0"/>
                </a:cubicBezTo>
                <a:cubicBezTo>
                  <a:pt x="4481040" y="-8569"/>
                  <a:pt x="4843058" y="37611"/>
                  <a:pt x="5183213" y="0"/>
                </a:cubicBezTo>
                <a:cubicBezTo>
                  <a:pt x="5523368" y="-37611"/>
                  <a:pt x="5584588" y="79758"/>
                  <a:pt x="5945617" y="0"/>
                </a:cubicBezTo>
                <a:cubicBezTo>
                  <a:pt x="6306646" y="-79758"/>
                  <a:pt x="6195217" y="13979"/>
                  <a:pt x="6321130" y="0"/>
                </a:cubicBezTo>
                <a:cubicBezTo>
                  <a:pt x="6447043" y="-13979"/>
                  <a:pt x="6817099" y="59893"/>
                  <a:pt x="7083534" y="0"/>
                </a:cubicBezTo>
                <a:cubicBezTo>
                  <a:pt x="7349969" y="-59893"/>
                  <a:pt x="7427677" y="1625"/>
                  <a:pt x="7652493" y="0"/>
                </a:cubicBezTo>
                <a:cubicBezTo>
                  <a:pt x="7877309" y="-1625"/>
                  <a:pt x="7921594" y="16324"/>
                  <a:pt x="8028006" y="0"/>
                </a:cubicBezTo>
                <a:cubicBezTo>
                  <a:pt x="8134418" y="-16324"/>
                  <a:pt x="8450083" y="28599"/>
                  <a:pt x="8596964" y="0"/>
                </a:cubicBezTo>
                <a:cubicBezTo>
                  <a:pt x="8743845" y="-28599"/>
                  <a:pt x="8769814" y="31921"/>
                  <a:pt x="8875754" y="0"/>
                </a:cubicBezTo>
                <a:cubicBezTo>
                  <a:pt x="8981694" y="-31921"/>
                  <a:pt x="9379029" y="66722"/>
                  <a:pt x="9672296" y="0"/>
                </a:cubicBezTo>
                <a:cubicBezTo>
                  <a:pt x="9691802" y="175591"/>
                  <a:pt x="9632350" y="411177"/>
                  <a:pt x="9672296" y="657643"/>
                </a:cubicBezTo>
                <a:cubicBezTo>
                  <a:pt x="9712242" y="904109"/>
                  <a:pt x="9664332" y="1011706"/>
                  <a:pt x="9672296" y="1153759"/>
                </a:cubicBezTo>
                <a:cubicBezTo>
                  <a:pt x="9680260" y="1295812"/>
                  <a:pt x="9650877" y="1532279"/>
                  <a:pt x="9672296" y="1730639"/>
                </a:cubicBezTo>
                <a:cubicBezTo>
                  <a:pt x="9693715" y="1928999"/>
                  <a:pt x="9655523" y="1963584"/>
                  <a:pt x="9672296" y="2186374"/>
                </a:cubicBezTo>
                <a:cubicBezTo>
                  <a:pt x="9689069" y="2409164"/>
                  <a:pt x="9618144" y="2470209"/>
                  <a:pt x="9672296" y="2722872"/>
                </a:cubicBezTo>
                <a:cubicBezTo>
                  <a:pt x="9726448" y="2975535"/>
                  <a:pt x="9656994" y="3084974"/>
                  <a:pt x="9672296" y="3218988"/>
                </a:cubicBezTo>
                <a:cubicBezTo>
                  <a:pt x="9687598" y="3353002"/>
                  <a:pt x="9659111" y="3797029"/>
                  <a:pt x="9672296" y="4038157"/>
                </a:cubicBezTo>
                <a:cubicBezTo>
                  <a:pt x="9578285" y="4080402"/>
                  <a:pt x="9403313" y="4025916"/>
                  <a:pt x="9296783" y="4038157"/>
                </a:cubicBezTo>
                <a:cubicBezTo>
                  <a:pt x="9190253" y="4050398"/>
                  <a:pt x="8936160" y="3996045"/>
                  <a:pt x="8631102" y="4038157"/>
                </a:cubicBezTo>
                <a:cubicBezTo>
                  <a:pt x="8326044" y="4080269"/>
                  <a:pt x="8251067" y="4011093"/>
                  <a:pt x="8062143" y="4038157"/>
                </a:cubicBezTo>
                <a:cubicBezTo>
                  <a:pt x="7873219" y="4065221"/>
                  <a:pt x="7897489" y="4027773"/>
                  <a:pt x="7783353" y="4038157"/>
                </a:cubicBezTo>
                <a:cubicBezTo>
                  <a:pt x="7669217" y="4048541"/>
                  <a:pt x="7231665" y="3982188"/>
                  <a:pt x="7020949" y="4038157"/>
                </a:cubicBezTo>
                <a:cubicBezTo>
                  <a:pt x="6810233" y="4094126"/>
                  <a:pt x="6548648" y="3984789"/>
                  <a:pt x="6355267" y="4038157"/>
                </a:cubicBezTo>
                <a:cubicBezTo>
                  <a:pt x="6161886" y="4091525"/>
                  <a:pt x="6025112" y="4032805"/>
                  <a:pt x="5883032" y="4038157"/>
                </a:cubicBezTo>
                <a:cubicBezTo>
                  <a:pt x="5740953" y="4043509"/>
                  <a:pt x="5507942" y="4033383"/>
                  <a:pt x="5314073" y="4038157"/>
                </a:cubicBezTo>
                <a:cubicBezTo>
                  <a:pt x="5120204" y="4042931"/>
                  <a:pt x="4951017" y="3997444"/>
                  <a:pt x="4648392" y="4038157"/>
                </a:cubicBezTo>
                <a:cubicBezTo>
                  <a:pt x="4345767" y="4078870"/>
                  <a:pt x="4131919" y="4029284"/>
                  <a:pt x="3885987" y="4038157"/>
                </a:cubicBezTo>
                <a:cubicBezTo>
                  <a:pt x="3640055" y="4047030"/>
                  <a:pt x="3498606" y="3970658"/>
                  <a:pt x="3317029" y="4038157"/>
                </a:cubicBezTo>
                <a:cubicBezTo>
                  <a:pt x="3135452" y="4105656"/>
                  <a:pt x="2804054" y="3976932"/>
                  <a:pt x="2651347" y="4038157"/>
                </a:cubicBezTo>
                <a:cubicBezTo>
                  <a:pt x="2498640" y="4099382"/>
                  <a:pt x="2358995" y="4016516"/>
                  <a:pt x="2179111" y="4038157"/>
                </a:cubicBezTo>
                <a:cubicBezTo>
                  <a:pt x="1999227" y="4059798"/>
                  <a:pt x="1830408" y="4011408"/>
                  <a:pt x="1706876" y="4038157"/>
                </a:cubicBezTo>
                <a:cubicBezTo>
                  <a:pt x="1583345" y="4064906"/>
                  <a:pt x="1430892" y="4004191"/>
                  <a:pt x="1331363" y="4038157"/>
                </a:cubicBezTo>
                <a:cubicBezTo>
                  <a:pt x="1231834" y="4072123"/>
                  <a:pt x="747397" y="3998822"/>
                  <a:pt x="568959" y="4038157"/>
                </a:cubicBezTo>
                <a:cubicBezTo>
                  <a:pt x="390521" y="4077492"/>
                  <a:pt x="251467" y="3986264"/>
                  <a:pt x="0" y="4038157"/>
                </a:cubicBezTo>
                <a:cubicBezTo>
                  <a:pt x="-48693" y="3850011"/>
                  <a:pt x="13851" y="3691558"/>
                  <a:pt x="0" y="3542041"/>
                </a:cubicBezTo>
                <a:cubicBezTo>
                  <a:pt x="-13851" y="3392524"/>
                  <a:pt x="15859" y="3215630"/>
                  <a:pt x="0" y="3086306"/>
                </a:cubicBezTo>
                <a:cubicBezTo>
                  <a:pt x="-15859" y="2956983"/>
                  <a:pt x="33033" y="2733886"/>
                  <a:pt x="0" y="2509426"/>
                </a:cubicBezTo>
                <a:cubicBezTo>
                  <a:pt x="-33033" y="2284966"/>
                  <a:pt x="31443" y="2149128"/>
                  <a:pt x="0" y="2053691"/>
                </a:cubicBezTo>
                <a:cubicBezTo>
                  <a:pt x="-31443" y="1958254"/>
                  <a:pt x="58745" y="1757308"/>
                  <a:pt x="0" y="1557575"/>
                </a:cubicBezTo>
                <a:cubicBezTo>
                  <a:pt x="-58745" y="1357842"/>
                  <a:pt x="5659" y="1265222"/>
                  <a:pt x="0" y="1101840"/>
                </a:cubicBezTo>
                <a:cubicBezTo>
                  <a:pt x="-5659" y="938458"/>
                  <a:pt x="18521" y="795210"/>
                  <a:pt x="0" y="646105"/>
                </a:cubicBezTo>
                <a:cubicBezTo>
                  <a:pt x="-18521" y="497001"/>
                  <a:pt x="69616" y="163480"/>
                  <a:pt x="0" y="0"/>
                </a:cubicBezTo>
                <a:close/>
              </a:path>
              <a:path w="9672296" h="4038157" stroke="0" extrusionOk="0">
                <a:moveTo>
                  <a:pt x="0" y="0"/>
                </a:moveTo>
                <a:cubicBezTo>
                  <a:pt x="242390" y="-36059"/>
                  <a:pt x="370934" y="2755"/>
                  <a:pt x="665682" y="0"/>
                </a:cubicBezTo>
                <a:cubicBezTo>
                  <a:pt x="960430" y="-2755"/>
                  <a:pt x="1067959" y="12153"/>
                  <a:pt x="1428086" y="0"/>
                </a:cubicBezTo>
                <a:cubicBezTo>
                  <a:pt x="1788213" y="-12153"/>
                  <a:pt x="1997930" y="80191"/>
                  <a:pt x="2190491" y="0"/>
                </a:cubicBezTo>
                <a:cubicBezTo>
                  <a:pt x="2383052" y="-80191"/>
                  <a:pt x="2523527" y="24360"/>
                  <a:pt x="2759449" y="0"/>
                </a:cubicBezTo>
                <a:cubicBezTo>
                  <a:pt x="2995371" y="-24360"/>
                  <a:pt x="3235838" y="20890"/>
                  <a:pt x="3425131" y="0"/>
                </a:cubicBezTo>
                <a:cubicBezTo>
                  <a:pt x="3614424" y="-20890"/>
                  <a:pt x="3945110" y="17844"/>
                  <a:pt x="4090812" y="0"/>
                </a:cubicBezTo>
                <a:cubicBezTo>
                  <a:pt x="4236514" y="-17844"/>
                  <a:pt x="4421702" y="4858"/>
                  <a:pt x="4659771" y="0"/>
                </a:cubicBezTo>
                <a:cubicBezTo>
                  <a:pt x="4897840" y="-4858"/>
                  <a:pt x="5070883" y="53263"/>
                  <a:pt x="5228729" y="0"/>
                </a:cubicBezTo>
                <a:cubicBezTo>
                  <a:pt x="5386575" y="-53263"/>
                  <a:pt x="5615022" y="73938"/>
                  <a:pt x="5894411" y="0"/>
                </a:cubicBezTo>
                <a:cubicBezTo>
                  <a:pt x="6173800" y="-73938"/>
                  <a:pt x="6288817" y="73780"/>
                  <a:pt x="6656815" y="0"/>
                </a:cubicBezTo>
                <a:cubicBezTo>
                  <a:pt x="7024813" y="-73780"/>
                  <a:pt x="6922311" y="27523"/>
                  <a:pt x="7129051" y="0"/>
                </a:cubicBezTo>
                <a:cubicBezTo>
                  <a:pt x="7335791" y="-27523"/>
                  <a:pt x="7689902" y="1492"/>
                  <a:pt x="7891456" y="0"/>
                </a:cubicBezTo>
                <a:cubicBezTo>
                  <a:pt x="8093010" y="-1492"/>
                  <a:pt x="8234716" y="69470"/>
                  <a:pt x="8557137" y="0"/>
                </a:cubicBezTo>
                <a:cubicBezTo>
                  <a:pt x="8879558" y="-69470"/>
                  <a:pt x="9440727" y="22744"/>
                  <a:pt x="9672296" y="0"/>
                </a:cubicBezTo>
                <a:cubicBezTo>
                  <a:pt x="9684905" y="158529"/>
                  <a:pt x="9609086" y="416449"/>
                  <a:pt x="9672296" y="576880"/>
                </a:cubicBezTo>
                <a:cubicBezTo>
                  <a:pt x="9735506" y="737311"/>
                  <a:pt x="9663989" y="886359"/>
                  <a:pt x="9672296" y="1194141"/>
                </a:cubicBezTo>
                <a:cubicBezTo>
                  <a:pt x="9680603" y="1501923"/>
                  <a:pt x="9621268" y="1513428"/>
                  <a:pt x="9672296" y="1649876"/>
                </a:cubicBezTo>
                <a:cubicBezTo>
                  <a:pt x="9723324" y="1786324"/>
                  <a:pt x="9620203" y="2003484"/>
                  <a:pt x="9672296" y="2186374"/>
                </a:cubicBezTo>
                <a:cubicBezTo>
                  <a:pt x="9724389" y="2369264"/>
                  <a:pt x="9642861" y="2681277"/>
                  <a:pt x="9672296" y="2844016"/>
                </a:cubicBezTo>
                <a:cubicBezTo>
                  <a:pt x="9701731" y="3006755"/>
                  <a:pt x="9646643" y="3175545"/>
                  <a:pt x="9672296" y="3340133"/>
                </a:cubicBezTo>
                <a:cubicBezTo>
                  <a:pt x="9697949" y="3504721"/>
                  <a:pt x="9667854" y="3693933"/>
                  <a:pt x="9672296" y="4038157"/>
                </a:cubicBezTo>
                <a:cubicBezTo>
                  <a:pt x="9547035" y="4076722"/>
                  <a:pt x="9464797" y="4004830"/>
                  <a:pt x="9296783" y="4038157"/>
                </a:cubicBezTo>
                <a:cubicBezTo>
                  <a:pt x="9128769" y="4071484"/>
                  <a:pt x="8927351" y="3992958"/>
                  <a:pt x="8727825" y="4038157"/>
                </a:cubicBezTo>
                <a:cubicBezTo>
                  <a:pt x="8528299" y="4083356"/>
                  <a:pt x="8459749" y="4020111"/>
                  <a:pt x="8352312" y="4038157"/>
                </a:cubicBezTo>
                <a:cubicBezTo>
                  <a:pt x="8244875" y="4056203"/>
                  <a:pt x="8198741" y="4009923"/>
                  <a:pt x="8073522" y="4038157"/>
                </a:cubicBezTo>
                <a:cubicBezTo>
                  <a:pt x="7948303" y="4066391"/>
                  <a:pt x="7675753" y="3990078"/>
                  <a:pt x="7504564" y="4038157"/>
                </a:cubicBezTo>
                <a:cubicBezTo>
                  <a:pt x="7333375" y="4086236"/>
                  <a:pt x="7134405" y="4004906"/>
                  <a:pt x="7032328" y="4038157"/>
                </a:cubicBezTo>
                <a:cubicBezTo>
                  <a:pt x="6930251" y="4071408"/>
                  <a:pt x="6688229" y="4030347"/>
                  <a:pt x="6560093" y="4038157"/>
                </a:cubicBezTo>
                <a:cubicBezTo>
                  <a:pt x="6431957" y="4045967"/>
                  <a:pt x="6199209" y="4019053"/>
                  <a:pt x="5991134" y="4038157"/>
                </a:cubicBezTo>
                <a:cubicBezTo>
                  <a:pt x="5783059" y="4057261"/>
                  <a:pt x="5786481" y="4003623"/>
                  <a:pt x="5615621" y="4038157"/>
                </a:cubicBezTo>
                <a:cubicBezTo>
                  <a:pt x="5444761" y="4072691"/>
                  <a:pt x="5239062" y="4037043"/>
                  <a:pt x="4949940" y="4038157"/>
                </a:cubicBezTo>
                <a:cubicBezTo>
                  <a:pt x="4660818" y="4039271"/>
                  <a:pt x="4655762" y="4030728"/>
                  <a:pt x="4477704" y="4038157"/>
                </a:cubicBezTo>
                <a:cubicBezTo>
                  <a:pt x="4299646" y="4045586"/>
                  <a:pt x="3970653" y="3998494"/>
                  <a:pt x="3715300" y="4038157"/>
                </a:cubicBezTo>
                <a:cubicBezTo>
                  <a:pt x="3459947" y="4077820"/>
                  <a:pt x="3210760" y="3982931"/>
                  <a:pt x="3049618" y="4038157"/>
                </a:cubicBezTo>
                <a:cubicBezTo>
                  <a:pt x="2888476" y="4093383"/>
                  <a:pt x="2690529" y="3985488"/>
                  <a:pt x="2577382" y="4038157"/>
                </a:cubicBezTo>
                <a:cubicBezTo>
                  <a:pt x="2464235" y="4090826"/>
                  <a:pt x="2133744" y="3996441"/>
                  <a:pt x="1814978" y="4038157"/>
                </a:cubicBezTo>
                <a:cubicBezTo>
                  <a:pt x="1496212" y="4079873"/>
                  <a:pt x="1225395" y="3999540"/>
                  <a:pt x="1052573" y="4038157"/>
                </a:cubicBezTo>
                <a:cubicBezTo>
                  <a:pt x="879751" y="4076774"/>
                  <a:pt x="398719" y="3984324"/>
                  <a:pt x="0" y="4038157"/>
                </a:cubicBezTo>
                <a:cubicBezTo>
                  <a:pt x="-54888" y="3903580"/>
                  <a:pt x="27009" y="3688241"/>
                  <a:pt x="0" y="3542041"/>
                </a:cubicBezTo>
                <a:cubicBezTo>
                  <a:pt x="-27009" y="3395841"/>
                  <a:pt x="51618" y="3178399"/>
                  <a:pt x="0" y="3005543"/>
                </a:cubicBezTo>
                <a:cubicBezTo>
                  <a:pt x="-51618" y="2832687"/>
                  <a:pt x="58388" y="2675055"/>
                  <a:pt x="0" y="2347900"/>
                </a:cubicBezTo>
                <a:cubicBezTo>
                  <a:pt x="-58388" y="2020745"/>
                  <a:pt x="27027" y="1921386"/>
                  <a:pt x="0" y="1690257"/>
                </a:cubicBezTo>
                <a:cubicBezTo>
                  <a:pt x="-27027" y="1459128"/>
                  <a:pt x="57655" y="1204409"/>
                  <a:pt x="0" y="1032614"/>
                </a:cubicBezTo>
                <a:cubicBezTo>
                  <a:pt x="-57655" y="860819"/>
                  <a:pt x="38189" y="30410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830180809">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Further down the way, I confessed to him that it was I, who applied the technic he had taught to me.  And I felt strong, very important. I, the poor little negro, had succeeded where all these big owners had failed. But he didn’t believe me at all and even howled with laughter. "You? the little negro!! stop making me laugh... Oh Edmond!  You a </a:t>
            </a:r>
            <a:r>
              <a:rPr lang="en-US" i="1" dirty="0" err="1">
                <a:latin typeface="Calibri" panose="020F0502020204030204" pitchFamily="34" charset="0"/>
                <a:ea typeface="Calibri" panose="020F0502020204030204" pitchFamily="34" charset="0"/>
                <a:cs typeface="Times New Roman" panose="02020603050405020304" pitchFamily="18" charset="0"/>
              </a:rPr>
              <a:t>negrillon</a:t>
            </a:r>
            <a:r>
              <a:rPr lang="en-US" i="1" dirty="0">
                <a:latin typeface="Calibri" panose="020F0502020204030204" pitchFamily="34" charset="0"/>
                <a:ea typeface="Calibri" panose="020F0502020204030204" pitchFamily="34" charset="0"/>
                <a:cs typeface="Times New Roman" panose="02020603050405020304" pitchFamily="18" charset="0"/>
              </a:rPr>
              <a:t> botanist, </a:t>
            </a:r>
            <a:r>
              <a:rPr lang="en-US" i="1" dirty="0" err="1">
                <a:latin typeface="Calibri" panose="020F0502020204030204" pitchFamily="34" charset="0"/>
                <a:ea typeface="Calibri" panose="020F0502020204030204" pitchFamily="34" charset="0"/>
                <a:cs typeface="Times New Roman" panose="02020603050405020304" pitchFamily="18" charset="0"/>
              </a:rPr>
              <a:t>hahaha</a:t>
            </a:r>
            <a:r>
              <a:rPr lang="en-US" i="1" dirty="0">
                <a:latin typeface="Calibri" panose="020F0502020204030204" pitchFamily="34" charset="0"/>
                <a:ea typeface="Calibri" panose="020F0502020204030204" pitchFamily="34" charset="0"/>
                <a:cs typeface="Times New Roman" panose="02020603050405020304" pitchFamily="18" charset="0"/>
              </a:rPr>
              <a:t>". I should have expected it. I was mortified. His words hurt me. In the evening, during the meal </a:t>
            </a:r>
            <a:r>
              <a:rPr lang="en-US" i="1" dirty="0" err="1">
                <a:latin typeface="Calibri" panose="020F0502020204030204" pitchFamily="34" charset="0"/>
                <a:ea typeface="Calibri" panose="020F0502020204030204" pitchFamily="34" charset="0"/>
                <a:cs typeface="Times New Roman" panose="02020603050405020304" pitchFamily="18" charset="0"/>
              </a:rPr>
              <a:t>Angata</a:t>
            </a:r>
            <a:r>
              <a:rPr lang="en-US" i="1" dirty="0">
                <a:latin typeface="Calibri" panose="020F0502020204030204" pitchFamily="34" charset="0"/>
                <a:ea typeface="Calibri" panose="020F0502020204030204" pitchFamily="34" charset="0"/>
                <a:cs typeface="Times New Roman" panose="02020603050405020304" pitchFamily="18" charset="0"/>
              </a:rPr>
              <a:t> lectured me harshly, pulling my ears. "What did I tell you Edmond? Invisible... you go ahead of big troubles and big disappointments. The next day Monsieur himself came to pull me out of bed. "If this is really your work then show me how you did it." I got up and followed him to the fields. As I approached my fingers towards the delicate flower, he warned me that if I broke the flower I would be whipped, but he was intrigued by my persistence, and he let me do it… "And that's it! just wait, master". We waited. Then two weeks later, while the first famous pods, (as Monsieur called them), grew, the vanilla came out of the flowers. Seeing his smile on his lips and his eyes shining I felt so victorious. able to do great things. After all, negroes could be capable too.to enjoy its sweetness.</a:t>
            </a:r>
          </a:p>
        </p:txBody>
      </p:sp>
      <p:sp>
        <p:nvSpPr>
          <p:cNvPr id="13" name="pop-up" descr="Click here for pop up information.">
            <a:extLst>
              <a:ext uri="{FF2B5EF4-FFF2-40B4-BE49-F238E27FC236}">
                <a16:creationId xmlns:a16="http://schemas.microsoft.com/office/drawing/2014/main" id="{EA574A98-5DD6-4F75-853D-41259BF87379}"/>
              </a:ext>
            </a:extLst>
          </p:cNvPr>
          <p:cNvSpPr/>
          <p:nvPr/>
        </p:nvSpPr>
        <p:spPr>
          <a:xfrm>
            <a:off x="11172729" y="4505788"/>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C</a:t>
            </a:r>
            <a:endParaRPr lang="el-GR" b="1" dirty="0">
              <a:solidFill>
                <a:srgbClr val="E12A3C"/>
              </a:solidFill>
            </a:endParaRPr>
          </a:p>
        </p:txBody>
      </p:sp>
      <p:sp>
        <p:nvSpPr>
          <p:cNvPr id="14" name="TextBox 13">
            <a:extLst>
              <a:ext uri="{FF2B5EF4-FFF2-40B4-BE49-F238E27FC236}">
                <a16:creationId xmlns:a16="http://schemas.microsoft.com/office/drawing/2014/main" id="{1ADCC552-2279-49AA-AC68-412D9A6E6A09}"/>
              </a:ext>
            </a:extLst>
          </p:cNvPr>
          <p:cNvSpPr txBox="1"/>
          <p:nvPr/>
        </p:nvSpPr>
        <p:spPr>
          <a:xfrm>
            <a:off x="1167155" y="3124351"/>
            <a:ext cx="9672296" cy="2248436"/>
          </a:xfrm>
          <a:custGeom>
            <a:avLst/>
            <a:gdLst>
              <a:gd name="connsiteX0" fmla="*/ 0 w 9672296"/>
              <a:gd name="connsiteY0" fmla="*/ 0 h 2248436"/>
              <a:gd name="connsiteX1" fmla="*/ 278790 w 9672296"/>
              <a:gd name="connsiteY1" fmla="*/ 0 h 2248436"/>
              <a:gd name="connsiteX2" fmla="*/ 944471 w 9672296"/>
              <a:gd name="connsiteY2" fmla="*/ 0 h 2248436"/>
              <a:gd name="connsiteX3" fmla="*/ 1416707 w 9672296"/>
              <a:gd name="connsiteY3" fmla="*/ 0 h 2248436"/>
              <a:gd name="connsiteX4" fmla="*/ 1792220 w 9672296"/>
              <a:gd name="connsiteY4" fmla="*/ 0 h 2248436"/>
              <a:gd name="connsiteX5" fmla="*/ 2457901 w 9672296"/>
              <a:gd name="connsiteY5" fmla="*/ 0 h 2248436"/>
              <a:gd name="connsiteX6" fmla="*/ 2736691 w 9672296"/>
              <a:gd name="connsiteY6" fmla="*/ 0 h 2248436"/>
              <a:gd name="connsiteX7" fmla="*/ 3402372 w 9672296"/>
              <a:gd name="connsiteY7" fmla="*/ 0 h 2248436"/>
              <a:gd name="connsiteX8" fmla="*/ 3971331 w 9672296"/>
              <a:gd name="connsiteY8" fmla="*/ 0 h 2248436"/>
              <a:gd name="connsiteX9" fmla="*/ 4346844 w 9672296"/>
              <a:gd name="connsiteY9" fmla="*/ 0 h 2248436"/>
              <a:gd name="connsiteX10" fmla="*/ 4625633 w 9672296"/>
              <a:gd name="connsiteY10" fmla="*/ 0 h 2248436"/>
              <a:gd name="connsiteX11" fmla="*/ 5001146 w 9672296"/>
              <a:gd name="connsiteY11" fmla="*/ 0 h 2248436"/>
              <a:gd name="connsiteX12" fmla="*/ 5570105 w 9672296"/>
              <a:gd name="connsiteY12" fmla="*/ 0 h 2248436"/>
              <a:gd name="connsiteX13" fmla="*/ 6332509 w 9672296"/>
              <a:gd name="connsiteY13" fmla="*/ 0 h 2248436"/>
              <a:gd name="connsiteX14" fmla="*/ 6708022 w 9672296"/>
              <a:gd name="connsiteY14" fmla="*/ 0 h 2248436"/>
              <a:gd name="connsiteX15" fmla="*/ 7373703 w 9672296"/>
              <a:gd name="connsiteY15" fmla="*/ 0 h 2248436"/>
              <a:gd name="connsiteX16" fmla="*/ 7845939 w 9672296"/>
              <a:gd name="connsiteY16" fmla="*/ 0 h 2248436"/>
              <a:gd name="connsiteX17" fmla="*/ 8221452 w 9672296"/>
              <a:gd name="connsiteY17" fmla="*/ 0 h 2248436"/>
              <a:gd name="connsiteX18" fmla="*/ 8790410 w 9672296"/>
              <a:gd name="connsiteY18" fmla="*/ 0 h 2248436"/>
              <a:gd name="connsiteX19" fmla="*/ 9069200 w 9672296"/>
              <a:gd name="connsiteY19" fmla="*/ 0 h 2248436"/>
              <a:gd name="connsiteX20" fmla="*/ 9672296 w 9672296"/>
              <a:gd name="connsiteY20" fmla="*/ 0 h 2248436"/>
              <a:gd name="connsiteX21" fmla="*/ 9672296 w 9672296"/>
              <a:gd name="connsiteY21" fmla="*/ 494656 h 2248436"/>
              <a:gd name="connsiteX22" fmla="*/ 9672296 w 9672296"/>
              <a:gd name="connsiteY22" fmla="*/ 1034281 h 2248436"/>
              <a:gd name="connsiteX23" fmla="*/ 9672296 w 9672296"/>
              <a:gd name="connsiteY23" fmla="*/ 1551421 h 2248436"/>
              <a:gd name="connsiteX24" fmla="*/ 9672296 w 9672296"/>
              <a:gd name="connsiteY24" fmla="*/ 2248436 h 2248436"/>
              <a:gd name="connsiteX25" fmla="*/ 9200060 w 9672296"/>
              <a:gd name="connsiteY25" fmla="*/ 2248436 h 2248436"/>
              <a:gd name="connsiteX26" fmla="*/ 8534379 w 9672296"/>
              <a:gd name="connsiteY26" fmla="*/ 2248436 h 2248436"/>
              <a:gd name="connsiteX27" fmla="*/ 8158866 w 9672296"/>
              <a:gd name="connsiteY27" fmla="*/ 2248436 h 2248436"/>
              <a:gd name="connsiteX28" fmla="*/ 7880076 w 9672296"/>
              <a:gd name="connsiteY28" fmla="*/ 2248436 h 2248436"/>
              <a:gd name="connsiteX29" fmla="*/ 7311118 w 9672296"/>
              <a:gd name="connsiteY29" fmla="*/ 2248436 h 2248436"/>
              <a:gd name="connsiteX30" fmla="*/ 6935605 w 9672296"/>
              <a:gd name="connsiteY30" fmla="*/ 2248436 h 2248436"/>
              <a:gd name="connsiteX31" fmla="*/ 6463370 w 9672296"/>
              <a:gd name="connsiteY31" fmla="*/ 2248436 h 2248436"/>
              <a:gd name="connsiteX32" fmla="*/ 5797688 w 9672296"/>
              <a:gd name="connsiteY32" fmla="*/ 2248436 h 2248436"/>
              <a:gd name="connsiteX33" fmla="*/ 5132006 w 9672296"/>
              <a:gd name="connsiteY33" fmla="*/ 2248436 h 2248436"/>
              <a:gd name="connsiteX34" fmla="*/ 4466325 w 9672296"/>
              <a:gd name="connsiteY34" fmla="*/ 2248436 h 2248436"/>
              <a:gd name="connsiteX35" fmla="*/ 3994089 w 9672296"/>
              <a:gd name="connsiteY35" fmla="*/ 2248436 h 2248436"/>
              <a:gd name="connsiteX36" fmla="*/ 3618577 w 9672296"/>
              <a:gd name="connsiteY36" fmla="*/ 2248436 h 2248436"/>
              <a:gd name="connsiteX37" fmla="*/ 3243064 w 9672296"/>
              <a:gd name="connsiteY37" fmla="*/ 2248436 h 2248436"/>
              <a:gd name="connsiteX38" fmla="*/ 2577382 w 9672296"/>
              <a:gd name="connsiteY38" fmla="*/ 2248436 h 2248436"/>
              <a:gd name="connsiteX39" fmla="*/ 2105147 w 9672296"/>
              <a:gd name="connsiteY39" fmla="*/ 2248436 h 2248436"/>
              <a:gd name="connsiteX40" fmla="*/ 1632911 w 9672296"/>
              <a:gd name="connsiteY40" fmla="*/ 2248436 h 2248436"/>
              <a:gd name="connsiteX41" fmla="*/ 1257398 w 9672296"/>
              <a:gd name="connsiteY41" fmla="*/ 2248436 h 2248436"/>
              <a:gd name="connsiteX42" fmla="*/ 881886 w 9672296"/>
              <a:gd name="connsiteY42" fmla="*/ 2248436 h 2248436"/>
              <a:gd name="connsiteX43" fmla="*/ 0 w 9672296"/>
              <a:gd name="connsiteY43" fmla="*/ 2248436 h 2248436"/>
              <a:gd name="connsiteX44" fmla="*/ 0 w 9672296"/>
              <a:gd name="connsiteY44" fmla="*/ 1641358 h 2248436"/>
              <a:gd name="connsiteX45" fmla="*/ 0 w 9672296"/>
              <a:gd name="connsiteY45" fmla="*/ 1101734 h 2248436"/>
              <a:gd name="connsiteX46" fmla="*/ 0 w 9672296"/>
              <a:gd name="connsiteY46" fmla="*/ 539625 h 2248436"/>
              <a:gd name="connsiteX47" fmla="*/ 0 w 9672296"/>
              <a:gd name="connsiteY47" fmla="*/ 0 h 224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72296" h="2248436" fill="none" extrusionOk="0">
                <a:moveTo>
                  <a:pt x="0" y="0"/>
                </a:moveTo>
                <a:cubicBezTo>
                  <a:pt x="134857" y="-30781"/>
                  <a:pt x="172198" y="9829"/>
                  <a:pt x="278790" y="0"/>
                </a:cubicBezTo>
                <a:cubicBezTo>
                  <a:pt x="385382" y="-9829"/>
                  <a:pt x="782987" y="20336"/>
                  <a:pt x="944471" y="0"/>
                </a:cubicBezTo>
                <a:cubicBezTo>
                  <a:pt x="1105955" y="-20336"/>
                  <a:pt x="1239716" y="10500"/>
                  <a:pt x="1416707" y="0"/>
                </a:cubicBezTo>
                <a:cubicBezTo>
                  <a:pt x="1593698" y="-10500"/>
                  <a:pt x="1613646" y="23043"/>
                  <a:pt x="1792220" y="0"/>
                </a:cubicBezTo>
                <a:cubicBezTo>
                  <a:pt x="1970794" y="-23043"/>
                  <a:pt x="2146414" y="23812"/>
                  <a:pt x="2457901" y="0"/>
                </a:cubicBezTo>
                <a:cubicBezTo>
                  <a:pt x="2769388" y="-23812"/>
                  <a:pt x="2598493" y="22068"/>
                  <a:pt x="2736691" y="0"/>
                </a:cubicBezTo>
                <a:cubicBezTo>
                  <a:pt x="2874889" y="-22068"/>
                  <a:pt x="3185660" y="20760"/>
                  <a:pt x="3402372" y="0"/>
                </a:cubicBezTo>
                <a:cubicBezTo>
                  <a:pt x="3619084" y="-20760"/>
                  <a:pt x="3794137" y="40993"/>
                  <a:pt x="3971331" y="0"/>
                </a:cubicBezTo>
                <a:cubicBezTo>
                  <a:pt x="4148525" y="-40993"/>
                  <a:pt x="4160483" y="7587"/>
                  <a:pt x="4346844" y="0"/>
                </a:cubicBezTo>
                <a:cubicBezTo>
                  <a:pt x="4533205" y="-7587"/>
                  <a:pt x="4543211" y="16242"/>
                  <a:pt x="4625633" y="0"/>
                </a:cubicBezTo>
                <a:cubicBezTo>
                  <a:pt x="4708055" y="-16242"/>
                  <a:pt x="4875636" y="7684"/>
                  <a:pt x="5001146" y="0"/>
                </a:cubicBezTo>
                <a:cubicBezTo>
                  <a:pt x="5126656" y="-7684"/>
                  <a:pt x="5412685" y="9123"/>
                  <a:pt x="5570105" y="0"/>
                </a:cubicBezTo>
                <a:cubicBezTo>
                  <a:pt x="5727525" y="-9123"/>
                  <a:pt x="6157383" y="12219"/>
                  <a:pt x="6332509" y="0"/>
                </a:cubicBezTo>
                <a:cubicBezTo>
                  <a:pt x="6507635" y="-12219"/>
                  <a:pt x="6628513" y="4530"/>
                  <a:pt x="6708022" y="0"/>
                </a:cubicBezTo>
                <a:cubicBezTo>
                  <a:pt x="6787531" y="-4530"/>
                  <a:pt x="7229997" y="53168"/>
                  <a:pt x="7373703" y="0"/>
                </a:cubicBezTo>
                <a:cubicBezTo>
                  <a:pt x="7517409" y="-53168"/>
                  <a:pt x="7631288" y="15465"/>
                  <a:pt x="7845939" y="0"/>
                </a:cubicBezTo>
                <a:cubicBezTo>
                  <a:pt x="8060590" y="-15465"/>
                  <a:pt x="8043765" y="4063"/>
                  <a:pt x="8221452" y="0"/>
                </a:cubicBezTo>
                <a:cubicBezTo>
                  <a:pt x="8399139" y="-4063"/>
                  <a:pt x="8628819" y="52730"/>
                  <a:pt x="8790410" y="0"/>
                </a:cubicBezTo>
                <a:cubicBezTo>
                  <a:pt x="8952001" y="-52730"/>
                  <a:pt x="9006453" y="17821"/>
                  <a:pt x="9069200" y="0"/>
                </a:cubicBezTo>
                <a:cubicBezTo>
                  <a:pt x="9131947" y="-17821"/>
                  <a:pt x="9540521" y="11128"/>
                  <a:pt x="9672296" y="0"/>
                </a:cubicBezTo>
                <a:cubicBezTo>
                  <a:pt x="9687986" y="205072"/>
                  <a:pt x="9662773" y="382681"/>
                  <a:pt x="9672296" y="494656"/>
                </a:cubicBezTo>
                <a:cubicBezTo>
                  <a:pt x="9681819" y="606631"/>
                  <a:pt x="9651139" y="888797"/>
                  <a:pt x="9672296" y="1034281"/>
                </a:cubicBezTo>
                <a:cubicBezTo>
                  <a:pt x="9693453" y="1179766"/>
                  <a:pt x="9671253" y="1389022"/>
                  <a:pt x="9672296" y="1551421"/>
                </a:cubicBezTo>
                <a:cubicBezTo>
                  <a:pt x="9673339" y="1713820"/>
                  <a:pt x="9661444" y="2075361"/>
                  <a:pt x="9672296" y="2248436"/>
                </a:cubicBezTo>
                <a:cubicBezTo>
                  <a:pt x="9552561" y="2277798"/>
                  <a:pt x="9382075" y="2236386"/>
                  <a:pt x="9200060" y="2248436"/>
                </a:cubicBezTo>
                <a:cubicBezTo>
                  <a:pt x="9018045" y="2260486"/>
                  <a:pt x="8784361" y="2240795"/>
                  <a:pt x="8534379" y="2248436"/>
                </a:cubicBezTo>
                <a:cubicBezTo>
                  <a:pt x="8284397" y="2256077"/>
                  <a:pt x="8245398" y="2229794"/>
                  <a:pt x="8158866" y="2248436"/>
                </a:cubicBezTo>
                <a:cubicBezTo>
                  <a:pt x="8072334" y="2267078"/>
                  <a:pt x="7991233" y="2219631"/>
                  <a:pt x="7880076" y="2248436"/>
                </a:cubicBezTo>
                <a:cubicBezTo>
                  <a:pt x="7768919" y="2277241"/>
                  <a:pt x="7544215" y="2241514"/>
                  <a:pt x="7311118" y="2248436"/>
                </a:cubicBezTo>
                <a:cubicBezTo>
                  <a:pt x="7078021" y="2255358"/>
                  <a:pt x="7108538" y="2239693"/>
                  <a:pt x="6935605" y="2248436"/>
                </a:cubicBezTo>
                <a:cubicBezTo>
                  <a:pt x="6762672" y="2257179"/>
                  <a:pt x="6676312" y="2241289"/>
                  <a:pt x="6463370" y="2248436"/>
                </a:cubicBezTo>
                <a:cubicBezTo>
                  <a:pt x="6250428" y="2255583"/>
                  <a:pt x="5996321" y="2229822"/>
                  <a:pt x="5797688" y="2248436"/>
                </a:cubicBezTo>
                <a:cubicBezTo>
                  <a:pt x="5599055" y="2267050"/>
                  <a:pt x="5406213" y="2223582"/>
                  <a:pt x="5132006" y="2248436"/>
                </a:cubicBezTo>
                <a:cubicBezTo>
                  <a:pt x="4857799" y="2273290"/>
                  <a:pt x="4728259" y="2232069"/>
                  <a:pt x="4466325" y="2248436"/>
                </a:cubicBezTo>
                <a:cubicBezTo>
                  <a:pt x="4204391" y="2264803"/>
                  <a:pt x="4188937" y="2192430"/>
                  <a:pt x="3994089" y="2248436"/>
                </a:cubicBezTo>
                <a:cubicBezTo>
                  <a:pt x="3799241" y="2304442"/>
                  <a:pt x="3737611" y="2240614"/>
                  <a:pt x="3618577" y="2248436"/>
                </a:cubicBezTo>
                <a:cubicBezTo>
                  <a:pt x="3499543" y="2256258"/>
                  <a:pt x="3318739" y="2220617"/>
                  <a:pt x="3243064" y="2248436"/>
                </a:cubicBezTo>
                <a:cubicBezTo>
                  <a:pt x="3167389" y="2276255"/>
                  <a:pt x="2752563" y="2246960"/>
                  <a:pt x="2577382" y="2248436"/>
                </a:cubicBezTo>
                <a:cubicBezTo>
                  <a:pt x="2402201" y="2249912"/>
                  <a:pt x="2296062" y="2199538"/>
                  <a:pt x="2105147" y="2248436"/>
                </a:cubicBezTo>
                <a:cubicBezTo>
                  <a:pt x="1914232" y="2297334"/>
                  <a:pt x="1832080" y="2216359"/>
                  <a:pt x="1632911" y="2248436"/>
                </a:cubicBezTo>
                <a:cubicBezTo>
                  <a:pt x="1433742" y="2280513"/>
                  <a:pt x="1420767" y="2234268"/>
                  <a:pt x="1257398" y="2248436"/>
                </a:cubicBezTo>
                <a:cubicBezTo>
                  <a:pt x="1094029" y="2262604"/>
                  <a:pt x="1002412" y="2237771"/>
                  <a:pt x="881886" y="2248436"/>
                </a:cubicBezTo>
                <a:cubicBezTo>
                  <a:pt x="761360" y="2259101"/>
                  <a:pt x="377639" y="2233909"/>
                  <a:pt x="0" y="2248436"/>
                </a:cubicBezTo>
                <a:cubicBezTo>
                  <a:pt x="-16269" y="2034625"/>
                  <a:pt x="6360" y="1833382"/>
                  <a:pt x="0" y="1641358"/>
                </a:cubicBezTo>
                <a:cubicBezTo>
                  <a:pt x="-6360" y="1449334"/>
                  <a:pt x="38153" y="1217623"/>
                  <a:pt x="0" y="1101734"/>
                </a:cubicBezTo>
                <a:cubicBezTo>
                  <a:pt x="-38153" y="985845"/>
                  <a:pt x="37290" y="803303"/>
                  <a:pt x="0" y="539625"/>
                </a:cubicBezTo>
                <a:cubicBezTo>
                  <a:pt x="-37290" y="275947"/>
                  <a:pt x="35295" y="209602"/>
                  <a:pt x="0" y="0"/>
                </a:cubicBezTo>
                <a:close/>
              </a:path>
              <a:path w="9672296" h="2248436" stroke="0" extrusionOk="0">
                <a:moveTo>
                  <a:pt x="0" y="0"/>
                </a:moveTo>
                <a:cubicBezTo>
                  <a:pt x="153594" y="-21085"/>
                  <a:pt x="453588" y="7861"/>
                  <a:pt x="665682" y="0"/>
                </a:cubicBezTo>
                <a:cubicBezTo>
                  <a:pt x="877776" y="-7861"/>
                  <a:pt x="837358" y="2230"/>
                  <a:pt x="944471" y="0"/>
                </a:cubicBezTo>
                <a:cubicBezTo>
                  <a:pt x="1051584" y="-2230"/>
                  <a:pt x="1265228" y="11355"/>
                  <a:pt x="1416707" y="0"/>
                </a:cubicBezTo>
                <a:cubicBezTo>
                  <a:pt x="1568186" y="-11355"/>
                  <a:pt x="1868987" y="41715"/>
                  <a:pt x="2082388" y="0"/>
                </a:cubicBezTo>
                <a:cubicBezTo>
                  <a:pt x="2295789" y="-41715"/>
                  <a:pt x="2446172" y="7900"/>
                  <a:pt x="2554624" y="0"/>
                </a:cubicBezTo>
                <a:cubicBezTo>
                  <a:pt x="2663076" y="-7900"/>
                  <a:pt x="2757111" y="13378"/>
                  <a:pt x="2930137" y="0"/>
                </a:cubicBezTo>
                <a:cubicBezTo>
                  <a:pt x="3103163" y="-13378"/>
                  <a:pt x="3131840" y="8331"/>
                  <a:pt x="3208926" y="0"/>
                </a:cubicBezTo>
                <a:cubicBezTo>
                  <a:pt x="3286012" y="-8331"/>
                  <a:pt x="3567402" y="57806"/>
                  <a:pt x="3777885" y="0"/>
                </a:cubicBezTo>
                <a:cubicBezTo>
                  <a:pt x="3988368" y="-57806"/>
                  <a:pt x="4004693" y="7312"/>
                  <a:pt x="4153398" y="0"/>
                </a:cubicBezTo>
                <a:cubicBezTo>
                  <a:pt x="4302103" y="-7312"/>
                  <a:pt x="4549184" y="80381"/>
                  <a:pt x="4915802" y="0"/>
                </a:cubicBezTo>
                <a:cubicBezTo>
                  <a:pt x="5282420" y="-80381"/>
                  <a:pt x="5389698" y="46002"/>
                  <a:pt x="5581484" y="0"/>
                </a:cubicBezTo>
                <a:cubicBezTo>
                  <a:pt x="5773270" y="-46002"/>
                  <a:pt x="5952926" y="11911"/>
                  <a:pt x="6150442" y="0"/>
                </a:cubicBezTo>
                <a:cubicBezTo>
                  <a:pt x="6347958" y="-11911"/>
                  <a:pt x="6600392" y="33187"/>
                  <a:pt x="6816124" y="0"/>
                </a:cubicBezTo>
                <a:cubicBezTo>
                  <a:pt x="7031856" y="-33187"/>
                  <a:pt x="6999234" y="254"/>
                  <a:pt x="7094914" y="0"/>
                </a:cubicBezTo>
                <a:cubicBezTo>
                  <a:pt x="7190594" y="-254"/>
                  <a:pt x="7615503" y="18612"/>
                  <a:pt x="7857318" y="0"/>
                </a:cubicBezTo>
                <a:cubicBezTo>
                  <a:pt x="8099133" y="-18612"/>
                  <a:pt x="8221400" y="13475"/>
                  <a:pt x="8329554" y="0"/>
                </a:cubicBezTo>
                <a:cubicBezTo>
                  <a:pt x="8437708" y="-13475"/>
                  <a:pt x="8817377" y="70278"/>
                  <a:pt x="8995235" y="0"/>
                </a:cubicBezTo>
                <a:cubicBezTo>
                  <a:pt x="9173093" y="-70278"/>
                  <a:pt x="9390809" y="3284"/>
                  <a:pt x="9672296" y="0"/>
                </a:cubicBezTo>
                <a:cubicBezTo>
                  <a:pt x="9697189" y="162361"/>
                  <a:pt x="9612878" y="378899"/>
                  <a:pt x="9672296" y="517140"/>
                </a:cubicBezTo>
                <a:cubicBezTo>
                  <a:pt x="9731714" y="655381"/>
                  <a:pt x="9656070" y="890880"/>
                  <a:pt x="9672296" y="1034281"/>
                </a:cubicBezTo>
                <a:cubicBezTo>
                  <a:pt x="9688522" y="1177682"/>
                  <a:pt x="9652516" y="1381966"/>
                  <a:pt x="9672296" y="1528936"/>
                </a:cubicBezTo>
                <a:cubicBezTo>
                  <a:pt x="9692076" y="1675907"/>
                  <a:pt x="9632320" y="2098278"/>
                  <a:pt x="9672296" y="2248436"/>
                </a:cubicBezTo>
                <a:cubicBezTo>
                  <a:pt x="9558016" y="2283345"/>
                  <a:pt x="9408909" y="2244496"/>
                  <a:pt x="9296783" y="2248436"/>
                </a:cubicBezTo>
                <a:cubicBezTo>
                  <a:pt x="9184657" y="2252376"/>
                  <a:pt x="8708692" y="2180301"/>
                  <a:pt x="8534379" y="2248436"/>
                </a:cubicBezTo>
                <a:cubicBezTo>
                  <a:pt x="8360066" y="2316571"/>
                  <a:pt x="8159866" y="2199190"/>
                  <a:pt x="7965420" y="2248436"/>
                </a:cubicBezTo>
                <a:cubicBezTo>
                  <a:pt x="7770974" y="2297682"/>
                  <a:pt x="7785601" y="2215017"/>
                  <a:pt x="7686631" y="2248436"/>
                </a:cubicBezTo>
                <a:cubicBezTo>
                  <a:pt x="7587661" y="2281855"/>
                  <a:pt x="7299890" y="2203409"/>
                  <a:pt x="6924226" y="2248436"/>
                </a:cubicBezTo>
                <a:cubicBezTo>
                  <a:pt x="6548562" y="2293463"/>
                  <a:pt x="6778146" y="2223107"/>
                  <a:pt x="6645436" y="2248436"/>
                </a:cubicBezTo>
                <a:cubicBezTo>
                  <a:pt x="6512726" y="2273765"/>
                  <a:pt x="6277647" y="2191244"/>
                  <a:pt x="6076478" y="2248436"/>
                </a:cubicBezTo>
                <a:cubicBezTo>
                  <a:pt x="5875309" y="2305628"/>
                  <a:pt x="5757246" y="2235326"/>
                  <a:pt x="5604242" y="2248436"/>
                </a:cubicBezTo>
                <a:cubicBezTo>
                  <a:pt x="5451238" y="2261546"/>
                  <a:pt x="5200356" y="2201821"/>
                  <a:pt x="4938561" y="2248436"/>
                </a:cubicBezTo>
                <a:cubicBezTo>
                  <a:pt x="4676766" y="2295051"/>
                  <a:pt x="4638558" y="2213379"/>
                  <a:pt x="4563048" y="2248436"/>
                </a:cubicBezTo>
                <a:cubicBezTo>
                  <a:pt x="4487538" y="2283493"/>
                  <a:pt x="4243465" y="2223708"/>
                  <a:pt x="4090812" y="2248436"/>
                </a:cubicBezTo>
                <a:cubicBezTo>
                  <a:pt x="3938159" y="2273164"/>
                  <a:pt x="3860120" y="2225568"/>
                  <a:pt x="3715300" y="2248436"/>
                </a:cubicBezTo>
                <a:cubicBezTo>
                  <a:pt x="3570480" y="2271304"/>
                  <a:pt x="3507024" y="2221419"/>
                  <a:pt x="3339787" y="2248436"/>
                </a:cubicBezTo>
                <a:cubicBezTo>
                  <a:pt x="3172550" y="2275453"/>
                  <a:pt x="3002597" y="2210280"/>
                  <a:pt x="2867551" y="2248436"/>
                </a:cubicBezTo>
                <a:cubicBezTo>
                  <a:pt x="2732505" y="2286592"/>
                  <a:pt x="2673479" y="2207878"/>
                  <a:pt x="2492039" y="2248436"/>
                </a:cubicBezTo>
                <a:cubicBezTo>
                  <a:pt x="2310599" y="2288994"/>
                  <a:pt x="2014138" y="2170154"/>
                  <a:pt x="1729634" y="2248436"/>
                </a:cubicBezTo>
                <a:cubicBezTo>
                  <a:pt x="1445131" y="2326718"/>
                  <a:pt x="1413561" y="2216894"/>
                  <a:pt x="1160676" y="2248436"/>
                </a:cubicBezTo>
                <a:cubicBezTo>
                  <a:pt x="907791" y="2279978"/>
                  <a:pt x="819643" y="2170287"/>
                  <a:pt x="494994" y="2248436"/>
                </a:cubicBezTo>
                <a:cubicBezTo>
                  <a:pt x="170345" y="2326585"/>
                  <a:pt x="101764" y="2237592"/>
                  <a:pt x="0" y="2248436"/>
                </a:cubicBezTo>
                <a:cubicBezTo>
                  <a:pt x="-10366" y="2076978"/>
                  <a:pt x="48483" y="1934732"/>
                  <a:pt x="0" y="1731296"/>
                </a:cubicBezTo>
                <a:cubicBezTo>
                  <a:pt x="-48483" y="1527860"/>
                  <a:pt x="39967" y="1310222"/>
                  <a:pt x="0" y="1169187"/>
                </a:cubicBezTo>
                <a:cubicBezTo>
                  <a:pt x="-39967" y="1028152"/>
                  <a:pt x="31126" y="815498"/>
                  <a:pt x="0" y="674531"/>
                </a:cubicBezTo>
                <a:cubicBezTo>
                  <a:pt x="-31126" y="533564"/>
                  <a:pt x="74759" y="31820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62681847">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Monsieur was stunned. He leapt, shouted to anyone who wanted to hear him that his little Edmond was a genius. He took me in his arms, hoisted me on his shoulders, and we went back home. When the pods turned brown, he picked them, dried them, and showed them to his neighboring friends. I then taught him the gesture of fertilizing the orchid. He wanted to take me to meet other settlers so that I could show them how to fertilize vanilla. We went from property to property for weeks. At some owner’s I was very well received, I was even given sugar and sweets. </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I was despised and I was harshly pushed aside once the gesture was understood.</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0" grpId="0" animBg="1"/>
      <p:bldP spid="10" grpId="1" animBg="1"/>
      <p:bldP spid="12" grpId="0" animBg="1"/>
      <p:bldP spid="12" grpId="1" animBg="1"/>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4-Ferreol-EN">
            <a:hlinkClick r:id="" action="ppaction://media"/>
            <a:extLst>
              <a:ext uri="{FF2B5EF4-FFF2-40B4-BE49-F238E27FC236}">
                <a16:creationId xmlns:a16="http://schemas.microsoft.com/office/drawing/2014/main" id="{3C1527C6-8389-D907-1438-7BFA6A43FF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9286" y="3778054"/>
            <a:ext cx="1851025" cy="1851025"/>
          </a:xfrm>
          <a:prstGeom prst="rect">
            <a:avLst/>
          </a:prstGeom>
        </p:spPr>
      </p:pic>
      <p:pic>
        <p:nvPicPr>
          <p:cNvPr id="9" name="Grafik 633" descr="Aquarell, Pinselstrich, Farbe, Abstrakt, Textur, Bürste">
            <a:extLst>
              <a:ext uri="{FF2B5EF4-FFF2-40B4-BE49-F238E27FC236}">
                <a16:creationId xmlns:a16="http://schemas.microsoft.com/office/drawing/2014/main" id="{A2487B33-12E1-4F79-8125-9DD7D8BA2951}"/>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6" name="Εικόνα 15">
            <a:extLst>
              <a:ext uri="{FF2B5EF4-FFF2-40B4-BE49-F238E27FC236}">
                <a16:creationId xmlns:a16="http://schemas.microsoft.com/office/drawing/2014/main" id="{893768EC-F165-41E0-A1FC-15C7EB2936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362" y="1490731"/>
            <a:ext cx="1450975" cy="181038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US" dirty="0"/>
              <a:t>Person 2: </a:t>
            </a:r>
            <a:r>
              <a:rPr lang="en-US" dirty="0" err="1"/>
              <a:t>Ferréol</a:t>
            </a:r>
            <a:r>
              <a:rPr lang="en-US" dirty="0"/>
              <a:t> </a:t>
            </a:r>
            <a:r>
              <a:rPr lang="en-US" dirty="0" err="1"/>
              <a:t>Bellier</a:t>
            </a:r>
            <a:r>
              <a:rPr lang="en-US" dirty="0"/>
              <a:t> Beaumont</a:t>
            </a:r>
            <a:endParaRPr lang="en-GB" b="0"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668594" y="1636114"/>
            <a:ext cx="9434771"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Hi! I am </a:t>
            </a:r>
            <a:r>
              <a:rPr lang="en-US" sz="2400" b="1" i="1" dirty="0" err="1">
                <a:effectLst/>
                <a:latin typeface="Calibri" panose="020F0502020204030204" pitchFamily="34" charset="0"/>
                <a:ea typeface="Calibri" panose="020F0502020204030204" pitchFamily="34" charset="0"/>
                <a:cs typeface="Times New Roman" panose="02020603050405020304" pitchFamily="18" charset="0"/>
              </a:rPr>
              <a:t>Fereol</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effectLst/>
                <a:latin typeface="Calibri" panose="020F0502020204030204" pitchFamily="34" charset="0"/>
                <a:ea typeface="Calibri" panose="020F0502020204030204" pitchFamily="34" charset="0"/>
                <a:cs typeface="Times New Roman" panose="02020603050405020304" pitchFamily="18" charset="0"/>
              </a:rPr>
              <a:t>Bellier</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Beaumont</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landowner of the largest house in the Sainte-Suzanne district, on the Bourbon island colony, to the south-west part of the Indian Ocean. I am not just a settler; I am one of the richest and most respected one. I would have made my father proud of me if he were still alive. </a:t>
            </a:r>
          </a:p>
        </p:txBody>
      </p:sp>
      <p:sp>
        <p:nvSpPr>
          <p:cNvPr id="7" name="TextBox 6">
            <a:extLst>
              <a:ext uri="{FF2B5EF4-FFF2-40B4-BE49-F238E27FC236}">
                <a16:creationId xmlns:a16="http://schemas.microsoft.com/office/drawing/2014/main" id="{05EEBCD6-A48C-4A5F-87F0-D61331D5EEFF}"/>
              </a:ext>
            </a:extLst>
          </p:cNvPr>
          <p:cNvSpPr txBox="1"/>
          <p:nvPr/>
        </p:nvSpPr>
        <p:spPr>
          <a:xfrm>
            <a:off x="129700" y="1635843"/>
            <a:ext cx="10515600" cy="4076629"/>
          </a:xfrm>
          <a:custGeom>
            <a:avLst/>
            <a:gdLst>
              <a:gd name="connsiteX0" fmla="*/ 0 w 10515600"/>
              <a:gd name="connsiteY0" fmla="*/ 0 h 4076629"/>
              <a:gd name="connsiteX1" fmla="*/ 373888 w 10515600"/>
              <a:gd name="connsiteY1" fmla="*/ 0 h 4076629"/>
              <a:gd name="connsiteX2" fmla="*/ 1063244 w 10515600"/>
              <a:gd name="connsiteY2" fmla="*/ 0 h 4076629"/>
              <a:gd name="connsiteX3" fmla="*/ 1647444 w 10515600"/>
              <a:gd name="connsiteY3" fmla="*/ 0 h 4076629"/>
              <a:gd name="connsiteX4" fmla="*/ 2231644 w 10515600"/>
              <a:gd name="connsiteY4" fmla="*/ 0 h 4076629"/>
              <a:gd name="connsiteX5" fmla="*/ 2921000 w 10515600"/>
              <a:gd name="connsiteY5" fmla="*/ 0 h 4076629"/>
              <a:gd name="connsiteX6" fmla="*/ 3610356 w 10515600"/>
              <a:gd name="connsiteY6" fmla="*/ 0 h 4076629"/>
              <a:gd name="connsiteX7" fmla="*/ 4299712 w 10515600"/>
              <a:gd name="connsiteY7" fmla="*/ 0 h 4076629"/>
              <a:gd name="connsiteX8" fmla="*/ 4778756 w 10515600"/>
              <a:gd name="connsiteY8" fmla="*/ 0 h 4076629"/>
              <a:gd name="connsiteX9" fmla="*/ 5468112 w 10515600"/>
              <a:gd name="connsiteY9" fmla="*/ 0 h 4076629"/>
              <a:gd name="connsiteX10" fmla="*/ 6052312 w 10515600"/>
              <a:gd name="connsiteY10" fmla="*/ 0 h 4076629"/>
              <a:gd name="connsiteX11" fmla="*/ 6531356 w 10515600"/>
              <a:gd name="connsiteY11" fmla="*/ 0 h 4076629"/>
              <a:gd name="connsiteX12" fmla="*/ 7010400 w 10515600"/>
              <a:gd name="connsiteY12" fmla="*/ 0 h 4076629"/>
              <a:gd name="connsiteX13" fmla="*/ 7699756 w 10515600"/>
              <a:gd name="connsiteY13" fmla="*/ 0 h 4076629"/>
              <a:gd name="connsiteX14" fmla="*/ 8494268 w 10515600"/>
              <a:gd name="connsiteY14" fmla="*/ 0 h 4076629"/>
              <a:gd name="connsiteX15" fmla="*/ 9183624 w 10515600"/>
              <a:gd name="connsiteY15" fmla="*/ 0 h 4076629"/>
              <a:gd name="connsiteX16" fmla="*/ 9452356 w 10515600"/>
              <a:gd name="connsiteY16" fmla="*/ 0 h 4076629"/>
              <a:gd name="connsiteX17" fmla="*/ 9826244 w 10515600"/>
              <a:gd name="connsiteY17" fmla="*/ 0 h 4076629"/>
              <a:gd name="connsiteX18" fmla="*/ 10515600 w 10515600"/>
              <a:gd name="connsiteY18" fmla="*/ 0 h 4076629"/>
              <a:gd name="connsiteX19" fmla="*/ 10515600 w 10515600"/>
              <a:gd name="connsiteY19" fmla="*/ 582376 h 4076629"/>
              <a:gd name="connsiteX20" fmla="*/ 10515600 w 10515600"/>
              <a:gd name="connsiteY20" fmla="*/ 1205517 h 4076629"/>
              <a:gd name="connsiteX21" fmla="*/ 10515600 w 10515600"/>
              <a:gd name="connsiteY21" fmla="*/ 1869426 h 4076629"/>
              <a:gd name="connsiteX22" fmla="*/ 10515600 w 10515600"/>
              <a:gd name="connsiteY22" fmla="*/ 2411035 h 4076629"/>
              <a:gd name="connsiteX23" fmla="*/ 10515600 w 10515600"/>
              <a:gd name="connsiteY23" fmla="*/ 2993410 h 4076629"/>
              <a:gd name="connsiteX24" fmla="*/ 10515600 w 10515600"/>
              <a:gd name="connsiteY24" fmla="*/ 4076629 h 4076629"/>
              <a:gd name="connsiteX25" fmla="*/ 10141712 w 10515600"/>
              <a:gd name="connsiteY25" fmla="*/ 4076629 h 4076629"/>
              <a:gd name="connsiteX26" fmla="*/ 9767824 w 10515600"/>
              <a:gd name="connsiteY26" fmla="*/ 4076629 h 4076629"/>
              <a:gd name="connsiteX27" fmla="*/ 9393936 w 10515600"/>
              <a:gd name="connsiteY27" fmla="*/ 4076629 h 4076629"/>
              <a:gd name="connsiteX28" fmla="*/ 8809736 w 10515600"/>
              <a:gd name="connsiteY28" fmla="*/ 4076629 h 4076629"/>
              <a:gd name="connsiteX29" fmla="*/ 8120380 w 10515600"/>
              <a:gd name="connsiteY29" fmla="*/ 4076629 h 4076629"/>
              <a:gd name="connsiteX30" fmla="*/ 7641336 w 10515600"/>
              <a:gd name="connsiteY30" fmla="*/ 4076629 h 4076629"/>
              <a:gd name="connsiteX31" fmla="*/ 7162292 w 10515600"/>
              <a:gd name="connsiteY31" fmla="*/ 4076629 h 4076629"/>
              <a:gd name="connsiteX32" fmla="*/ 6893560 w 10515600"/>
              <a:gd name="connsiteY32" fmla="*/ 4076629 h 4076629"/>
              <a:gd name="connsiteX33" fmla="*/ 6099048 w 10515600"/>
              <a:gd name="connsiteY33" fmla="*/ 4076629 h 4076629"/>
              <a:gd name="connsiteX34" fmla="*/ 5409692 w 10515600"/>
              <a:gd name="connsiteY34" fmla="*/ 4076629 h 4076629"/>
              <a:gd name="connsiteX35" fmla="*/ 5035804 w 10515600"/>
              <a:gd name="connsiteY35" fmla="*/ 4076629 h 4076629"/>
              <a:gd name="connsiteX36" fmla="*/ 4661916 w 10515600"/>
              <a:gd name="connsiteY36" fmla="*/ 4076629 h 4076629"/>
              <a:gd name="connsiteX37" fmla="*/ 4288028 w 10515600"/>
              <a:gd name="connsiteY37" fmla="*/ 4076629 h 4076629"/>
              <a:gd name="connsiteX38" fmla="*/ 3703828 w 10515600"/>
              <a:gd name="connsiteY38" fmla="*/ 4076629 h 4076629"/>
              <a:gd name="connsiteX39" fmla="*/ 3435096 w 10515600"/>
              <a:gd name="connsiteY39" fmla="*/ 4076629 h 4076629"/>
              <a:gd name="connsiteX40" fmla="*/ 2745740 w 10515600"/>
              <a:gd name="connsiteY40" fmla="*/ 4076629 h 4076629"/>
              <a:gd name="connsiteX41" fmla="*/ 2266696 w 10515600"/>
              <a:gd name="connsiteY41" fmla="*/ 4076629 h 4076629"/>
              <a:gd name="connsiteX42" fmla="*/ 1682496 w 10515600"/>
              <a:gd name="connsiteY42" fmla="*/ 4076629 h 4076629"/>
              <a:gd name="connsiteX43" fmla="*/ 887984 w 10515600"/>
              <a:gd name="connsiteY43" fmla="*/ 4076629 h 4076629"/>
              <a:gd name="connsiteX44" fmla="*/ 0 w 10515600"/>
              <a:gd name="connsiteY44" fmla="*/ 4076629 h 4076629"/>
              <a:gd name="connsiteX45" fmla="*/ 0 w 10515600"/>
              <a:gd name="connsiteY45" fmla="*/ 3494253 h 4076629"/>
              <a:gd name="connsiteX46" fmla="*/ 0 w 10515600"/>
              <a:gd name="connsiteY46" fmla="*/ 2871112 h 4076629"/>
              <a:gd name="connsiteX47" fmla="*/ 0 w 10515600"/>
              <a:gd name="connsiteY47" fmla="*/ 2247970 h 4076629"/>
              <a:gd name="connsiteX48" fmla="*/ 0 w 10515600"/>
              <a:gd name="connsiteY48" fmla="*/ 1584062 h 4076629"/>
              <a:gd name="connsiteX49" fmla="*/ 0 w 10515600"/>
              <a:gd name="connsiteY49" fmla="*/ 920153 h 4076629"/>
              <a:gd name="connsiteX50" fmla="*/ 0 w 10515600"/>
              <a:gd name="connsiteY50" fmla="*/ 0 h 407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4076629" fill="none" extrusionOk="0">
                <a:moveTo>
                  <a:pt x="0" y="0"/>
                </a:moveTo>
                <a:cubicBezTo>
                  <a:pt x="79529" y="-1024"/>
                  <a:pt x="259736" y="42605"/>
                  <a:pt x="373888" y="0"/>
                </a:cubicBezTo>
                <a:cubicBezTo>
                  <a:pt x="488040" y="-42605"/>
                  <a:pt x="807948" y="22715"/>
                  <a:pt x="1063244" y="0"/>
                </a:cubicBezTo>
                <a:cubicBezTo>
                  <a:pt x="1318540" y="-22715"/>
                  <a:pt x="1490637" y="20457"/>
                  <a:pt x="1647444" y="0"/>
                </a:cubicBezTo>
                <a:cubicBezTo>
                  <a:pt x="1804251" y="-20457"/>
                  <a:pt x="2045490" y="22676"/>
                  <a:pt x="2231644" y="0"/>
                </a:cubicBezTo>
                <a:cubicBezTo>
                  <a:pt x="2417798" y="-22676"/>
                  <a:pt x="2710362" y="47326"/>
                  <a:pt x="2921000" y="0"/>
                </a:cubicBezTo>
                <a:cubicBezTo>
                  <a:pt x="3131638" y="-47326"/>
                  <a:pt x="3437724" y="29966"/>
                  <a:pt x="3610356" y="0"/>
                </a:cubicBezTo>
                <a:cubicBezTo>
                  <a:pt x="3782988" y="-29966"/>
                  <a:pt x="4133506" y="68063"/>
                  <a:pt x="4299712" y="0"/>
                </a:cubicBezTo>
                <a:cubicBezTo>
                  <a:pt x="4465918" y="-68063"/>
                  <a:pt x="4592416" y="9679"/>
                  <a:pt x="4778756" y="0"/>
                </a:cubicBezTo>
                <a:cubicBezTo>
                  <a:pt x="4965096" y="-9679"/>
                  <a:pt x="5175381" y="27206"/>
                  <a:pt x="5468112" y="0"/>
                </a:cubicBezTo>
                <a:cubicBezTo>
                  <a:pt x="5760843" y="-27206"/>
                  <a:pt x="5858014" y="33453"/>
                  <a:pt x="6052312" y="0"/>
                </a:cubicBezTo>
                <a:cubicBezTo>
                  <a:pt x="6246610" y="-33453"/>
                  <a:pt x="6398677" y="20343"/>
                  <a:pt x="6531356" y="0"/>
                </a:cubicBezTo>
                <a:cubicBezTo>
                  <a:pt x="6664035" y="-20343"/>
                  <a:pt x="6867519" y="35065"/>
                  <a:pt x="7010400" y="0"/>
                </a:cubicBezTo>
                <a:cubicBezTo>
                  <a:pt x="7153281" y="-35065"/>
                  <a:pt x="7536933" y="2282"/>
                  <a:pt x="7699756" y="0"/>
                </a:cubicBezTo>
                <a:cubicBezTo>
                  <a:pt x="7862579" y="-2282"/>
                  <a:pt x="8247470" y="13006"/>
                  <a:pt x="8494268" y="0"/>
                </a:cubicBezTo>
                <a:cubicBezTo>
                  <a:pt x="8741066" y="-13006"/>
                  <a:pt x="8869797" y="19895"/>
                  <a:pt x="9183624" y="0"/>
                </a:cubicBezTo>
                <a:cubicBezTo>
                  <a:pt x="9497451" y="-19895"/>
                  <a:pt x="9330207" y="19457"/>
                  <a:pt x="9452356" y="0"/>
                </a:cubicBezTo>
                <a:cubicBezTo>
                  <a:pt x="9574505" y="-19457"/>
                  <a:pt x="9659352" y="17715"/>
                  <a:pt x="9826244" y="0"/>
                </a:cubicBezTo>
                <a:cubicBezTo>
                  <a:pt x="9993136" y="-17715"/>
                  <a:pt x="10285485" y="76803"/>
                  <a:pt x="10515600" y="0"/>
                </a:cubicBezTo>
                <a:cubicBezTo>
                  <a:pt x="10527180" y="155205"/>
                  <a:pt x="10471812" y="397106"/>
                  <a:pt x="10515600" y="582376"/>
                </a:cubicBezTo>
                <a:cubicBezTo>
                  <a:pt x="10559388" y="767646"/>
                  <a:pt x="10493984" y="921074"/>
                  <a:pt x="10515600" y="1205517"/>
                </a:cubicBezTo>
                <a:cubicBezTo>
                  <a:pt x="10537216" y="1489960"/>
                  <a:pt x="10462421" y="1708360"/>
                  <a:pt x="10515600" y="1869426"/>
                </a:cubicBezTo>
                <a:cubicBezTo>
                  <a:pt x="10568779" y="2030492"/>
                  <a:pt x="10452224" y="2257723"/>
                  <a:pt x="10515600" y="2411035"/>
                </a:cubicBezTo>
                <a:cubicBezTo>
                  <a:pt x="10578976" y="2564347"/>
                  <a:pt x="10464982" y="2762212"/>
                  <a:pt x="10515600" y="2993410"/>
                </a:cubicBezTo>
                <a:cubicBezTo>
                  <a:pt x="10566218" y="3224609"/>
                  <a:pt x="10427605" y="3761120"/>
                  <a:pt x="10515600" y="4076629"/>
                </a:cubicBezTo>
                <a:cubicBezTo>
                  <a:pt x="10388979" y="4120504"/>
                  <a:pt x="10238901" y="4052180"/>
                  <a:pt x="10141712" y="4076629"/>
                </a:cubicBezTo>
                <a:cubicBezTo>
                  <a:pt x="10044523" y="4101078"/>
                  <a:pt x="9925543" y="4075817"/>
                  <a:pt x="9767824" y="4076629"/>
                </a:cubicBezTo>
                <a:cubicBezTo>
                  <a:pt x="9610105" y="4077441"/>
                  <a:pt x="9472018" y="4051601"/>
                  <a:pt x="9393936" y="4076629"/>
                </a:cubicBezTo>
                <a:cubicBezTo>
                  <a:pt x="9315854" y="4101657"/>
                  <a:pt x="8978601" y="4009131"/>
                  <a:pt x="8809736" y="4076629"/>
                </a:cubicBezTo>
                <a:cubicBezTo>
                  <a:pt x="8640871" y="4144127"/>
                  <a:pt x="8332047" y="4044615"/>
                  <a:pt x="8120380" y="4076629"/>
                </a:cubicBezTo>
                <a:cubicBezTo>
                  <a:pt x="7908713" y="4108643"/>
                  <a:pt x="7769008" y="4055604"/>
                  <a:pt x="7641336" y="4076629"/>
                </a:cubicBezTo>
                <a:cubicBezTo>
                  <a:pt x="7513664" y="4097654"/>
                  <a:pt x="7315265" y="4046200"/>
                  <a:pt x="7162292" y="4076629"/>
                </a:cubicBezTo>
                <a:cubicBezTo>
                  <a:pt x="7009319" y="4107058"/>
                  <a:pt x="6966293" y="4046377"/>
                  <a:pt x="6893560" y="4076629"/>
                </a:cubicBezTo>
                <a:cubicBezTo>
                  <a:pt x="6820827" y="4106881"/>
                  <a:pt x="6377661" y="4004405"/>
                  <a:pt x="6099048" y="4076629"/>
                </a:cubicBezTo>
                <a:cubicBezTo>
                  <a:pt x="5820435" y="4148853"/>
                  <a:pt x="5721212" y="4046284"/>
                  <a:pt x="5409692" y="4076629"/>
                </a:cubicBezTo>
                <a:cubicBezTo>
                  <a:pt x="5098172" y="4106974"/>
                  <a:pt x="5138542" y="4042737"/>
                  <a:pt x="5035804" y="4076629"/>
                </a:cubicBezTo>
                <a:cubicBezTo>
                  <a:pt x="4933066" y="4110521"/>
                  <a:pt x="4847304" y="4032244"/>
                  <a:pt x="4661916" y="4076629"/>
                </a:cubicBezTo>
                <a:cubicBezTo>
                  <a:pt x="4476528" y="4121014"/>
                  <a:pt x="4369815" y="4067466"/>
                  <a:pt x="4288028" y="4076629"/>
                </a:cubicBezTo>
                <a:cubicBezTo>
                  <a:pt x="4206241" y="4085792"/>
                  <a:pt x="3954680" y="4039526"/>
                  <a:pt x="3703828" y="4076629"/>
                </a:cubicBezTo>
                <a:cubicBezTo>
                  <a:pt x="3452976" y="4113732"/>
                  <a:pt x="3498850" y="4052580"/>
                  <a:pt x="3435096" y="4076629"/>
                </a:cubicBezTo>
                <a:cubicBezTo>
                  <a:pt x="3371342" y="4100678"/>
                  <a:pt x="2912977" y="4020040"/>
                  <a:pt x="2745740" y="4076629"/>
                </a:cubicBezTo>
                <a:cubicBezTo>
                  <a:pt x="2578503" y="4133218"/>
                  <a:pt x="2461535" y="4036587"/>
                  <a:pt x="2266696" y="4076629"/>
                </a:cubicBezTo>
                <a:cubicBezTo>
                  <a:pt x="2071857" y="4116671"/>
                  <a:pt x="1875897" y="4047247"/>
                  <a:pt x="1682496" y="4076629"/>
                </a:cubicBezTo>
                <a:cubicBezTo>
                  <a:pt x="1489095" y="4106011"/>
                  <a:pt x="1078568" y="4022813"/>
                  <a:pt x="887984" y="4076629"/>
                </a:cubicBezTo>
                <a:cubicBezTo>
                  <a:pt x="697400" y="4130445"/>
                  <a:pt x="424363" y="4015005"/>
                  <a:pt x="0" y="4076629"/>
                </a:cubicBezTo>
                <a:cubicBezTo>
                  <a:pt x="-35473" y="3870347"/>
                  <a:pt x="52232" y="3631150"/>
                  <a:pt x="0" y="3494253"/>
                </a:cubicBezTo>
                <a:cubicBezTo>
                  <a:pt x="-52232" y="3357356"/>
                  <a:pt x="44529" y="3023995"/>
                  <a:pt x="0" y="2871112"/>
                </a:cubicBezTo>
                <a:cubicBezTo>
                  <a:pt x="-44529" y="2718229"/>
                  <a:pt x="52145" y="2375418"/>
                  <a:pt x="0" y="2247970"/>
                </a:cubicBezTo>
                <a:cubicBezTo>
                  <a:pt x="-52145" y="2120522"/>
                  <a:pt x="17646" y="1808171"/>
                  <a:pt x="0" y="1584062"/>
                </a:cubicBezTo>
                <a:cubicBezTo>
                  <a:pt x="-17646" y="1359953"/>
                  <a:pt x="27909" y="1076279"/>
                  <a:pt x="0" y="920153"/>
                </a:cubicBezTo>
                <a:cubicBezTo>
                  <a:pt x="-27909" y="764027"/>
                  <a:pt x="8790" y="436773"/>
                  <a:pt x="0" y="0"/>
                </a:cubicBezTo>
                <a:close/>
              </a:path>
              <a:path w="10515600" h="4076629" stroke="0" extrusionOk="0">
                <a:moveTo>
                  <a:pt x="0" y="0"/>
                </a:moveTo>
                <a:cubicBezTo>
                  <a:pt x="81118" y="-35252"/>
                  <a:pt x="259164" y="39161"/>
                  <a:pt x="373888" y="0"/>
                </a:cubicBezTo>
                <a:cubicBezTo>
                  <a:pt x="488612" y="-39161"/>
                  <a:pt x="790185" y="51849"/>
                  <a:pt x="958088" y="0"/>
                </a:cubicBezTo>
                <a:cubicBezTo>
                  <a:pt x="1125991" y="-51849"/>
                  <a:pt x="1317583" y="67194"/>
                  <a:pt x="1647444" y="0"/>
                </a:cubicBezTo>
                <a:cubicBezTo>
                  <a:pt x="1977305" y="-67194"/>
                  <a:pt x="1994544" y="43969"/>
                  <a:pt x="2336800" y="0"/>
                </a:cubicBezTo>
                <a:cubicBezTo>
                  <a:pt x="2679056" y="-43969"/>
                  <a:pt x="2926040" y="34092"/>
                  <a:pt x="3131312" y="0"/>
                </a:cubicBezTo>
                <a:cubicBezTo>
                  <a:pt x="3336584" y="-34092"/>
                  <a:pt x="3271877" y="14470"/>
                  <a:pt x="3400044" y="0"/>
                </a:cubicBezTo>
                <a:cubicBezTo>
                  <a:pt x="3528211" y="-14470"/>
                  <a:pt x="3849117" y="37087"/>
                  <a:pt x="4194556" y="0"/>
                </a:cubicBezTo>
                <a:cubicBezTo>
                  <a:pt x="4539995" y="-37087"/>
                  <a:pt x="4748304" y="37420"/>
                  <a:pt x="4989068" y="0"/>
                </a:cubicBezTo>
                <a:cubicBezTo>
                  <a:pt x="5229832" y="-37420"/>
                  <a:pt x="5393565" y="28518"/>
                  <a:pt x="5573268" y="0"/>
                </a:cubicBezTo>
                <a:cubicBezTo>
                  <a:pt x="5752971" y="-28518"/>
                  <a:pt x="5824648" y="30779"/>
                  <a:pt x="5947156" y="0"/>
                </a:cubicBezTo>
                <a:cubicBezTo>
                  <a:pt x="6069664" y="-30779"/>
                  <a:pt x="6246652" y="53830"/>
                  <a:pt x="6426200" y="0"/>
                </a:cubicBezTo>
                <a:cubicBezTo>
                  <a:pt x="6605748" y="-53830"/>
                  <a:pt x="6561757" y="7853"/>
                  <a:pt x="6694932" y="0"/>
                </a:cubicBezTo>
                <a:cubicBezTo>
                  <a:pt x="6828107" y="-7853"/>
                  <a:pt x="6876588" y="4036"/>
                  <a:pt x="6963664" y="0"/>
                </a:cubicBezTo>
                <a:cubicBezTo>
                  <a:pt x="7050740" y="-4036"/>
                  <a:pt x="7211509" y="8589"/>
                  <a:pt x="7337552" y="0"/>
                </a:cubicBezTo>
                <a:cubicBezTo>
                  <a:pt x="7463595" y="-8589"/>
                  <a:pt x="7547859" y="6450"/>
                  <a:pt x="7711440" y="0"/>
                </a:cubicBezTo>
                <a:cubicBezTo>
                  <a:pt x="7875021" y="-6450"/>
                  <a:pt x="8344661" y="70356"/>
                  <a:pt x="8505952" y="0"/>
                </a:cubicBezTo>
                <a:cubicBezTo>
                  <a:pt x="8667243" y="-70356"/>
                  <a:pt x="8820925" y="64963"/>
                  <a:pt x="9090152" y="0"/>
                </a:cubicBezTo>
                <a:cubicBezTo>
                  <a:pt x="9359379" y="-64963"/>
                  <a:pt x="9436299" y="24749"/>
                  <a:pt x="9569196" y="0"/>
                </a:cubicBezTo>
                <a:cubicBezTo>
                  <a:pt x="9702093" y="-24749"/>
                  <a:pt x="10182550" y="49214"/>
                  <a:pt x="10515600" y="0"/>
                </a:cubicBezTo>
                <a:cubicBezTo>
                  <a:pt x="10539090" y="213587"/>
                  <a:pt x="10477409" y="312510"/>
                  <a:pt x="10515600" y="541609"/>
                </a:cubicBezTo>
                <a:cubicBezTo>
                  <a:pt x="10553791" y="770708"/>
                  <a:pt x="10492654" y="883174"/>
                  <a:pt x="10515600" y="1164751"/>
                </a:cubicBezTo>
                <a:cubicBezTo>
                  <a:pt x="10538546" y="1446328"/>
                  <a:pt x="10515298" y="1486434"/>
                  <a:pt x="10515600" y="1624828"/>
                </a:cubicBezTo>
                <a:cubicBezTo>
                  <a:pt x="10515902" y="1763222"/>
                  <a:pt x="10464846" y="1999725"/>
                  <a:pt x="10515600" y="2125671"/>
                </a:cubicBezTo>
                <a:cubicBezTo>
                  <a:pt x="10566354" y="2251617"/>
                  <a:pt x="10510016" y="2515803"/>
                  <a:pt x="10515600" y="2667280"/>
                </a:cubicBezTo>
                <a:cubicBezTo>
                  <a:pt x="10521184" y="2818757"/>
                  <a:pt x="10473202" y="2928407"/>
                  <a:pt x="10515600" y="3168123"/>
                </a:cubicBezTo>
                <a:cubicBezTo>
                  <a:pt x="10557998" y="3407839"/>
                  <a:pt x="10446552" y="3699222"/>
                  <a:pt x="10515600" y="4076629"/>
                </a:cubicBezTo>
                <a:cubicBezTo>
                  <a:pt x="10248027" y="4152679"/>
                  <a:pt x="9906409" y="4022159"/>
                  <a:pt x="9721088" y="4076629"/>
                </a:cubicBezTo>
                <a:cubicBezTo>
                  <a:pt x="9535767" y="4131099"/>
                  <a:pt x="9257018" y="4000185"/>
                  <a:pt x="9031732" y="4076629"/>
                </a:cubicBezTo>
                <a:cubicBezTo>
                  <a:pt x="8806446" y="4153073"/>
                  <a:pt x="8676307" y="4037031"/>
                  <a:pt x="8447532" y="4076629"/>
                </a:cubicBezTo>
                <a:cubicBezTo>
                  <a:pt x="8218757" y="4116227"/>
                  <a:pt x="8202995" y="4069408"/>
                  <a:pt x="7968488" y="4076629"/>
                </a:cubicBezTo>
                <a:cubicBezTo>
                  <a:pt x="7733981" y="4083850"/>
                  <a:pt x="7419545" y="4037493"/>
                  <a:pt x="7279132" y="4076629"/>
                </a:cubicBezTo>
                <a:cubicBezTo>
                  <a:pt x="7138719" y="4115765"/>
                  <a:pt x="6963248" y="4048052"/>
                  <a:pt x="6694932" y="4076629"/>
                </a:cubicBezTo>
                <a:cubicBezTo>
                  <a:pt x="6426616" y="4105206"/>
                  <a:pt x="6242076" y="4049556"/>
                  <a:pt x="5900420" y="4076629"/>
                </a:cubicBezTo>
                <a:cubicBezTo>
                  <a:pt x="5558764" y="4103702"/>
                  <a:pt x="5708548" y="4061113"/>
                  <a:pt x="5631688" y="4076629"/>
                </a:cubicBezTo>
                <a:cubicBezTo>
                  <a:pt x="5554828" y="4092145"/>
                  <a:pt x="5478543" y="4045237"/>
                  <a:pt x="5362956" y="4076629"/>
                </a:cubicBezTo>
                <a:cubicBezTo>
                  <a:pt x="5247369" y="4108021"/>
                  <a:pt x="4854130" y="4054717"/>
                  <a:pt x="4568444" y="4076629"/>
                </a:cubicBezTo>
                <a:cubicBezTo>
                  <a:pt x="4282758" y="4098541"/>
                  <a:pt x="4361806" y="4059243"/>
                  <a:pt x="4299712" y="4076629"/>
                </a:cubicBezTo>
                <a:cubicBezTo>
                  <a:pt x="4237618" y="4094015"/>
                  <a:pt x="3950440" y="4050288"/>
                  <a:pt x="3820668" y="4076629"/>
                </a:cubicBezTo>
                <a:cubicBezTo>
                  <a:pt x="3690896" y="4102970"/>
                  <a:pt x="3667782" y="4060386"/>
                  <a:pt x="3551936" y="4076629"/>
                </a:cubicBezTo>
                <a:cubicBezTo>
                  <a:pt x="3436090" y="4092872"/>
                  <a:pt x="3270312" y="4032063"/>
                  <a:pt x="3072892" y="4076629"/>
                </a:cubicBezTo>
                <a:cubicBezTo>
                  <a:pt x="2875472" y="4121195"/>
                  <a:pt x="2755271" y="4026560"/>
                  <a:pt x="2593848" y="4076629"/>
                </a:cubicBezTo>
                <a:cubicBezTo>
                  <a:pt x="2432425" y="4126698"/>
                  <a:pt x="2419985" y="4053183"/>
                  <a:pt x="2325116" y="4076629"/>
                </a:cubicBezTo>
                <a:cubicBezTo>
                  <a:pt x="2230247" y="4100075"/>
                  <a:pt x="2125557" y="4040678"/>
                  <a:pt x="1951228" y="4076629"/>
                </a:cubicBezTo>
                <a:cubicBezTo>
                  <a:pt x="1776899" y="4112580"/>
                  <a:pt x="1639374" y="4065869"/>
                  <a:pt x="1472184" y="4076629"/>
                </a:cubicBezTo>
                <a:cubicBezTo>
                  <a:pt x="1304994" y="4087389"/>
                  <a:pt x="1225195" y="4055766"/>
                  <a:pt x="1098296" y="4076629"/>
                </a:cubicBezTo>
                <a:cubicBezTo>
                  <a:pt x="971397" y="4097492"/>
                  <a:pt x="769995" y="4048693"/>
                  <a:pt x="619252" y="4076629"/>
                </a:cubicBezTo>
                <a:cubicBezTo>
                  <a:pt x="468509" y="4104565"/>
                  <a:pt x="135222" y="4004040"/>
                  <a:pt x="0" y="4076629"/>
                </a:cubicBezTo>
                <a:cubicBezTo>
                  <a:pt x="-812" y="3921484"/>
                  <a:pt x="23954" y="3770988"/>
                  <a:pt x="0" y="3535020"/>
                </a:cubicBezTo>
                <a:cubicBezTo>
                  <a:pt x="-23954" y="3299052"/>
                  <a:pt x="62478" y="3099028"/>
                  <a:pt x="0" y="2871112"/>
                </a:cubicBezTo>
                <a:cubicBezTo>
                  <a:pt x="-62478" y="2643196"/>
                  <a:pt x="875" y="2405599"/>
                  <a:pt x="0" y="2247970"/>
                </a:cubicBezTo>
                <a:cubicBezTo>
                  <a:pt x="-875" y="2090341"/>
                  <a:pt x="25594" y="1814669"/>
                  <a:pt x="0" y="1665594"/>
                </a:cubicBezTo>
                <a:cubicBezTo>
                  <a:pt x="-25594" y="1516519"/>
                  <a:pt x="10" y="1139276"/>
                  <a:pt x="0" y="1001686"/>
                </a:cubicBezTo>
                <a:cubicBezTo>
                  <a:pt x="-10" y="864096"/>
                  <a:pt x="116131" y="47168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450148754">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Hi! I am </a:t>
            </a:r>
            <a:r>
              <a:rPr lang="en-US" b="1" i="1" dirty="0" err="1">
                <a:latin typeface="Calibri" panose="020F0502020204030204" pitchFamily="34" charset="0"/>
                <a:ea typeface="Calibri" panose="020F0502020204030204" pitchFamily="34" charset="0"/>
                <a:cs typeface="Times New Roman" panose="02020603050405020304" pitchFamily="18" charset="0"/>
              </a:rPr>
              <a:t>Fereol</a:t>
            </a:r>
            <a:r>
              <a:rPr lang="en-US" b="1" i="1" dirty="0">
                <a:latin typeface="Calibri" panose="020F0502020204030204" pitchFamily="34" charset="0"/>
                <a:ea typeface="Calibri" panose="020F0502020204030204" pitchFamily="34" charset="0"/>
                <a:cs typeface="Times New Roman" panose="02020603050405020304" pitchFamily="18" charset="0"/>
              </a:rPr>
              <a:t> </a:t>
            </a:r>
            <a:r>
              <a:rPr lang="en-US" b="1" i="1" dirty="0" err="1">
                <a:latin typeface="Calibri" panose="020F0502020204030204" pitchFamily="34" charset="0"/>
                <a:ea typeface="Calibri" panose="020F0502020204030204" pitchFamily="34" charset="0"/>
                <a:cs typeface="Times New Roman" panose="02020603050405020304" pitchFamily="18" charset="0"/>
              </a:rPr>
              <a:t>Bellier</a:t>
            </a:r>
            <a:r>
              <a:rPr lang="en-US" b="1" i="1" dirty="0">
                <a:latin typeface="Calibri" panose="020F0502020204030204" pitchFamily="34" charset="0"/>
                <a:ea typeface="Calibri" panose="020F0502020204030204" pitchFamily="34" charset="0"/>
                <a:cs typeface="Times New Roman" panose="02020603050405020304" pitchFamily="18" charset="0"/>
              </a:rPr>
              <a:t> Beaumont</a:t>
            </a:r>
            <a:r>
              <a:rPr lang="en-US" i="1" dirty="0">
                <a:latin typeface="Calibri" panose="020F0502020204030204" pitchFamily="34" charset="0"/>
                <a:ea typeface="Calibri" panose="020F0502020204030204" pitchFamily="34" charset="0"/>
                <a:cs typeface="Times New Roman" panose="02020603050405020304" pitchFamily="18" charset="0"/>
              </a:rPr>
              <a:t>, landowner of the largest house in the Sainte-Suzanne district, on the Bourbon island colony, to the south-west part of the Indian Ocean. I am not just a settler; I am one of the richest and most respected one. I would have made my father proud of me if he were still alive. I grow sugar cane on most of my properties but also some coffee, corn, cloves. I also belong to the Colonial Council, whose meetings I presided over for two years. These debates are not really fun but having a place in them ensures notoriety and power. And then it allows me to avoid some boring dinners that my wife likes to organize every week in company of these Lazarist brothers.</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Fortunately, I am a passionate botanist and I’m keen on orchids. I brought back dozens of varieties from my travels. I love seeing them bloom. All these colors brighten my mood. I would spend hours watching them. Among these orchids I brought back one from America, named vanilla. It is a liana that offers such a delicate flower of a soft white and green. My plants had been given to me by Don Alejandro. In principle the plant provides fruits in the form of brown sticks Once dried they are used for pastries. Sieur Smith de Saint-Paul explained to me recently that his great aunt perfumed </a:t>
            </a:r>
            <a:r>
              <a:rPr lang="en-US" b="1" i="1" dirty="0">
                <a:latin typeface="Calibri" panose="020F0502020204030204" pitchFamily="34" charset="0"/>
                <a:ea typeface="Calibri" panose="020F0502020204030204" pitchFamily="34" charset="0"/>
                <a:cs typeface="Times New Roman" panose="02020603050405020304" pitchFamily="18" charset="0"/>
              </a:rPr>
              <a:t>his English creams. </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66407" y="3778054"/>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a:t>
            </a:r>
            <a:endParaRPr lang="el-GR" b="1" dirty="0">
              <a:solidFill>
                <a:srgbClr val="E12A3C"/>
              </a:solidFill>
            </a:endParaRPr>
          </a:p>
        </p:txBody>
      </p:sp>
      <p:sp>
        <p:nvSpPr>
          <p:cNvPr id="11" name="TextBox 10">
            <a:extLst>
              <a:ext uri="{FF2B5EF4-FFF2-40B4-BE49-F238E27FC236}">
                <a16:creationId xmlns:a16="http://schemas.microsoft.com/office/drawing/2014/main" id="{6F709CD9-4A6A-4F81-84E0-CE8C0602145A}"/>
              </a:ext>
            </a:extLst>
          </p:cNvPr>
          <p:cNvSpPr txBox="1"/>
          <p:nvPr/>
        </p:nvSpPr>
        <p:spPr>
          <a:xfrm>
            <a:off x="98362" y="2998632"/>
            <a:ext cx="10747382" cy="3416320"/>
          </a:xfrm>
          <a:custGeom>
            <a:avLst/>
            <a:gdLst>
              <a:gd name="connsiteX0" fmla="*/ 0 w 10747382"/>
              <a:gd name="connsiteY0" fmla="*/ 0 h 3416320"/>
              <a:gd name="connsiteX1" fmla="*/ 597077 w 10747382"/>
              <a:gd name="connsiteY1" fmla="*/ 0 h 3416320"/>
              <a:gd name="connsiteX2" fmla="*/ 979206 w 10747382"/>
              <a:gd name="connsiteY2" fmla="*/ 0 h 3416320"/>
              <a:gd name="connsiteX3" fmla="*/ 1361335 w 10747382"/>
              <a:gd name="connsiteY3" fmla="*/ 0 h 3416320"/>
              <a:gd name="connsiteX4" fmla="*/ 1850938 w 10747382"/>
              <a:gd name="connsiteY4" fmla="*/ 0 h 3416320"/>
              <a:gd name="connsiteX5" fmla="*/ 2233067 w 10747382"/>
              <a:gd name="connsiteY5" fmla="*/ 0 h 3416320"/>
              <a:gd name="connsiteX6" fmla="*/ 2937618 w 10747382"/>
              <a:gd name="connsiteY6" fmla="*/ 0 h 3416320"/>
              <a:gd name="connsiteX7" fmla="*/ 3212273 w 10747382"/>
              <a:gd name="connsiteY7" fmla="*/ 0 h 3416320"/>
              <a:gd name="connsiteX8" fmla="*/ 3916824 w 10747382"/>
              <a:gd name="connsiteY8" fmla="*/ 0 h 3416320"/>
              <a:gd name="connsiteX9" fmla="*/ 4513900 w 10747382"/>
              <a:gd name="connsiteY9" fmla="*/ 0 h 3416320"/>
              <a:gd name="connsiteX10" fmla="*/ 4896030 w 10747382"/>
              <a:gd name="connsiteY10" fmla="*/ 0 h 3416320"/>
              <a:gd name="connsiteX11" fmla="*/ 5170685 w 10747382"/>
              <a:gd name="connsiteY11" fmla="*/ 0 h 3416320"/>
              <a:gd name="connsiteX12" fmla="*/ 5875235 w 10747382"/>
              <a:gd name="connsiteY12" fmla="*/ 0 h 3416320"/>
              <a:gd name="connsiteX13" fmla="*/ 6579786 w 10747382"/>
              <a:gd name="connsiteY13" fmla="*/ 0 h 3416320"/>
              <a:gd name="connsiteX14" fmla="*/ 7176863 w 10747382"/>
              <a:gd name="connsiteY14" fmla="*/ 0 h 3416320"/>
              <a:gd name="connsiteX15" fmla="*/ 7881413 w 10747382"/>
              <a:gd name="connsiteY15" fmla="*/ 0 h 3416320"/>
              <a:gd name="connsiteX16" fmla="*/ 8693438 w 10747382"/>
              <a:gd name="connsiteY16" fmla="*/ 0 h 3416320"/>
              <a:gd name="connsiteX17" fmla="*/ 9505462 w 10747382"/>
              <a:gd name="connsiteY17" fmla="*/ 0 h 3416320"/>
              <a:gd name="connsiteX18" fmla="*/ 9780118 w 10747382"/>
              <a:gd name="connsiteY18" fmla="*/ 0 h 3416320"/>
              <a:gd name="connsiteX19" fmla="*/ 10054773 w 10747382"/>
              <a:gd name="connsiteY19" fmla="*/ 0 h 3416320"/>
              <a:gd name="connsiteX20" fmla="*/ 10747382 w 10747382"/>
              <a:gd name="connsiteY20" fmla="*/ 0 h 3416320"/>
              <a:gd name="connsiteX21" fmla="*/ 10747382 w 10747382"/>
              <a:gd name="connsiteY21" fmla="*/ 535223 h 3416320"/>
              <a:gd name="connsiteX22" fmla="*/ 10747382 w 10747382"/>
              <a:gd name="connsiteY22" fmla="*/ 1138773 h 3416320"/>
              <a:gd name="connsiteX23" fmla="*/ 10747382 w 10747382"/>
              <a:gd name="connsiteY23" fmla="*/ 1673997 h 3416320"/>
              <a:gd name="connsiteX24" fmla="*/ 10747382 w 10747382"/>
              <a:gd name="connsiteY24" fmla="*/ 2175057 h 3416320"/>
              <a:gd name="connsiteX25" fmla="*/ 10747382 w 10747382"/>
              <a:gd name="connsiteY25" fmla="*/ 2676117 h 3416320"/>
              <a:gd name="connsiteX26" fmla="*/ 10747382 w 10747382"/>
              <a:gd name="connsiteY26" fmla="*/ 3416320 h 3416320"/>
              <a:gd name="connsiteX27" fmla="*/ 10365253 w 10747382"/>
              <a:gd name="connsiteY27" fmla="*/ 3416320 h 3416320"/>
              <a:gd name="connsiteX28" fmla="*/ 9875650 w 10747382"/>
              <a:gd name="connsiteY28" fmla="*/ 3416320 h 3416320"/>
              <a:gd name="connsiteX29" fmla="*/ 9600995 w 10747382"/>
              <a:gd name="connsiteY29" fmla="*/ 3416320 h 3416320"/>
              <a:gd name="connsiteX30" fmla="*/ 9326339 w 10747382"/>
              <a:gd name="connsiteY30" fmla="*/ 3416320 h 3416320"/>
              <a:gd name="connsiteX31" fmla="*/ 8944210 w 10747382"/>
              <a:gd name="connsiteY31" fmla="*/ 3416320 h 3416320"/>
              <a:gd name="connsiteX32" fmla="*/ 8239660 w 10747382"/>
              <a:gd name="connsiteY32" fmla="*/ 3416320 h 3416320"/>
              <a:gd name="connsiteX33" fmla="*/ 7750057 w 10747382"/>
              <a:gd name="connsiteY33" fmla="*/ 3416320 h 3416320"/>
              <a:gd name="connsiteX34" fmla="*/ 6938032 w 10747382"/>
              <a:gd name="connsiteY34" fmla="*/ 3416320 h 3416320"/>
              <a:gd name="connsiteX35" fmla="*/ 6555903 w 10747382"/>
              <a:gd name="connsiteY35" fmla="*/ 3416320 h 3416320"/>
              <a:gd name="connsiteX36" fmla="*/ 6281248 w 10747382"/>
              <a:gd name="connsiteY36" fmla="*/ 3416320 h 3416320"/>
              <a:gd name="connsiteX37" fmla="*/ 5576697 w 10747382"/>
              <a:gd name="connsiteY37" fmla="*/ 3416320 h 3416320"/>
              <a:gd name="connsiteX38" fmla="*/ 4764673 w 10747382"/>
              <a:gd name="connsiteY38" fmla="*/ 3416320 h 3416320"/>
              <a:gd name="connsiteX39" fmla="*/ 4060122 w 10747382"/>
              <a:gd name="connsiteY39" fmla="*/ 3416320 h 3416320"/>
              <a:gd name="connsiteX40" fmla="*/ 3677993 w 10747382"/>
              <a:gd name="connsiteY40" fmla="*/ 3416320 h 3416320"/>
              <a:gd name="connsiteX41" fmla="*/ 3295864 w 10747382"/>
              <a:gd name="connsiteY41" fmla="*/ 3416320 h 3416320"/>
              <a:gd name="connsiteX42" fmla="*/ 2913735 w 10747382"/>
              <a:gd name="connsiteY42" fmla="*/ 3416320 h 3416320"/>
              <a:gd name="connsiteX43" fmla="*/ 2316658 w 10747382"/>
              <a:gd name="connsiteY43" fmla="*/ 3416320 h 3416320"/>
              <a:gd name="connsiteX44" fmla="*/ 1612107 w 10747382"/>
              <a:gd name="connsiteY44" fmla="*/ 3416320 h 3416320"/>
              <a:gd name="connsiteX45" fmla="*/ 1229978 w 10747382"/>
              <a:gd name="connsiteY45" fmla="*/ 3416320 h 3416320"/>
              <a:gd name="connsiteX46" fmla="*/ 632901 w 10747382"/>
              <a:gd name="connsiteY46" fmla="*/ 3416320 h 3416320"/>
              <a:gd name="connsiteX47" fmla="*/ 0 w 10747382"/>
              <a:gd name="connsiteY47" fmla="*/ 3416320 h 3416320"/>
              <a:gd name="connsiteX48" fmla="*/ 0 w 10747382"/>
              <a:gd name="connsiteY48" fmla="*/ 2881097 h 3416320"/>
              <a:gd name="connsiteX49" fmla="*/ 0 w 10747382"/>
              <a:gd name="connsiteY49" fmla="*/ 2243383 h 3416320"/>
              <a:gd name="connsiteX50" fmla="*/ 0 w 10747382"/>
              <a:gd name="connsiteY50" fmla="*/ 1639834 h 3416320"/>
              <a:gd name="connsiteX51" fmla="*/ 0 w 10747382"/>
              <a:gd name="connsiteY51" fmla="*/ 1104610 h 3416320"/>
              <a:gd name="connsiteX52" fmla="*/ 0 w 10747382"/>
              <a:gd name="connsiteY52" fmla="*/ 637713 h 3416320"/>
              <a:gd name="connsiteX53" fmla="*/ 0 w 10747382"/>
              <a:gd name="connsiteY53"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47382" h="3416320" fill="none" extrusionOk="0">
                <a:moveTo>
                  <a:pt x="0" y="0"/>
                </a:moveTo>
                <a:cubicBezTo>
                  <a:pt x="164847" y="-54070"/>
                  <a:pt x="354600" y="62869"/>
                  <a:pt x="597077" y="0"/>
                </a:cubicBezTo>
                <a:cubicBezTo>
                  <a:pt x="839554" y="-62869"/>
                  <a:pt x="865277" y="31301"/>
                  <a:pt x="979206" y="0"/>
                </a:cubicBezTo>
                <a:cubicBezTo>
                  <a:pt x="1093135" y="-31301"/>
                  <a:pt x="1218941" y="45185"/>
                  <a:pt x="1361335" y="0"/>
                </a:cubicBezTo>
                <a:cubicBezTo>
                  <a:pt x="1503729" y="-45185"/>
                  <a:pt x="1735225" y="47661"/>
                  <a:pt x="1850938" y="0"/>
                </a:cubicBezTo>
                <a:cubicBezTo>
                  <a:pt x="1966651" y="-47661"/>
                  <a:pt x="2126756" y="34612"/>
                  <a:pt x="2233067" y="0"/>
                </a:cubicBezTo>
                <a:cubicBezTo>
                  <a:pt x="2339378" y="-34612"/>
                  <a:pt x="2719146" y="5543"/>
                  <a:pt x="2937618" y="0"/>
                </a:cubicBezTo>
                <a:cubicBezTo>
                  <a:pt x="3156090" y="-5543"/>
                  <a:pt x="3133082" y="8487"/>
                  <a:pt x="3212273" y="0"/>
                </a:cubicBezTo>
                <a:cubicBezTo>
                  <a:pt x="3291464" y="-8487"/>
                  <a:pt x="3645477" y="45346"/>
                  <a:pt x="3916824" y="0"/>
                </a:cubicBezTo>
                <a:cubicBezTo>
                  <a:pt x="4188171" y="-45346"/>
                  <a:pt x="4235209" y="52551"/>
                  <a:pt x="4513900" y="0"/>
                </a:cubicBezTo>
                <a:cubicBezTo>
                  <a:pt x="4792591" y="-52551"/>
                  <a:pt x="4815219" y="31664"/>
                  <a:pt x="4896030" y="0"/>
                </a:cubicBezTo>
                <a:cubicBezTo>
                  <a:pt x="4976841" y="-31664"/>
                  <a:pt x="5043937" y="10060"/>
                  <a:pt x="5170685" y="0"/>
                </a:cubicBezTo>
                <a:cubicBezTo>
                  <a:pt x="5297433" y="-10060"/>
                  <a:pt x="5659349" y="32390"/>
                  <a:pt x="5875235" y="0"/>
                </a:cubicBezTo>
                <a:cubicBezTo>
                  <a:pt x="6091121" y="-32390"/>
                  <a:pt x="6268773" y="43343"/>
                  <a:pt x="6579786" y="0"/>
                </a:cubicBezTo>
                <a:cubicBezTo>
                  <a:pt x="6890799" y="-43343"/>
                  <a:pt x="6908609" y="27016"/>
                  <a:pt x="7176863" y="0"/>
                </a:cubicBezTo>
                <a:cubicBezTo>
                  <a:pt x="7445117" y="-27016"/>
                  <a:pt x="7571100" y="63526"/>
                  <a:pt x="7881413" y="0"/>
                </a:cubicBezTo>
                <a:cubicBezTo>
                  <a:pt x="8191726" y="-63526"/>
                  <a:pt x="8437052" y="6056"/>
                  <a:pt x="8693438" y="0"/>
                </a:cubicBezTo>
                <a:cubicBezTo>
                  <a:pt x="8949825" y="-6056"/>
                  <a:pt x="9143747" y="20353"/>
                  <a:pt x="9505462" y="0"/>
                </a:cubicBezTo>
                <a:cubicBezTo>
                  <a:pt x="9867177" y="-20353"/>
                  <a:pt x="9717981" y="22875"/>
                  <a:pt x="9780118" y="0"/>
                </a:cubicBezTo>
                <a:cubicBezTo>
                  <a:pt x="9842255" y="-22875"/>
                  <a:pt x="9970811" y="6332"/>
                  <a:pt x="10054773" y="0"/>
                </a:cubicBezTo>
                <a:cubicBezTo>
                  <a:pt x="10138736" y="-6332"/>
                  <a:pt x="10560024" y="25234"/>
                  <a:pt x="10747382" y="0"/>
                </a:cubicBezTo>
                <a:cubicBezTo>
                  <a:pt x="10791598" y="156976"/>
                  <a:pt x="10734386" y="347701"/>
                  <a:pt x="10747382" y="535223"/>
                </a:cubicBezTo>
                <a:cubicBezTo>
                  <a:pt x="10760378" y="722745"/>
                  <a:pt x="10733012" y="929261"/>
                  <a:pt x="10747382" y="1138773"/>
                </a:cubicBezTo>
                <a:cubicBezTo>
                  <a:pt x="10761752" y="1348285"/>
                  <a:pt x="10702000" y="1539116"/>
                  <a:pt x="10747382" y="1673997"/>
                </a:cubicBezTo>
                <a:cubicBezTo>
                  <a:pt x="10792764" y="1808878"/>
                  <a:pt x="10737438" y="1973368"/>
                  <a:pt x="10747382" y="2175057"/>
                </a:cubicBezTo>
                <a:cubicBezTo>
                  <a:pt x="10757326" y="2376746"/>
                  <a:pt x="10688803" y="2432110"/>
                  <a:pt x="10747382" y="2676117"/>
                </a:cubicBezTo>
                <a:cubicBezTo>
                  <a:pt x="10805961" y="2920124"/>
                  <a:pt x="10663548" y="3111254"/>
                  <a:pt x="10747382" y="3416320"/>
                </a:cubicBezTo>
                <a:cubicBezTo>
                  <a:pt x="10613568" y="3441694"/>
                  <a:pt x="10546174" y="3381692"/>
                  <a:pt x="10365253" y="3416320"/>
                </a:cubicBezTo>
                <a:cubicBezTo>
                  <a:pt x="10184332" y="3450948"/>
                  <a:pt x="10025696" y="3364321"/>
                  <a:pt x="9875650" y="3416320"/>
                </a:cubicBezTo>
                <a:cubicBezTo>
                  <a:pt x="9725604" y="3468319"/>
                  <a:pt x="9695543" y="3410738"/>
                  <a:pt x="9600995" y="3416320"/>
                </a:cubicBezTo>
                <a:cubicBezTo>
                  <a:pt x="9506448" y="3421902"/>
                  <a:pt x="9405262" y="3392048"/>
                  <a:pt x="9326339" y="3416320"/>
                </a:cubicBezTo>
                <a:cubicBezTo>
                  <a:pt x="9247416" y="3440592"/>
                  <a:pt x="9055052" y="3394508"/>
                  <a:pt x="8944210" y="3416320"/>
                </a:cubicBezTo>
                <a:cubicBezTo>
                  <a:pt x="8833368" y="3438132"/>
                  <a:pt x="8555980" y="3413792"/>
                  <a:pt x="8239660" y="3416320"/>
                </a:cubicBezTo>
                <a:cubicBezTo>
                  <a:pt x="7923340" y="3418848"/>
                  <a:pt x="7985986" y="3381139"/>
                  <a:pt x="7750057" y="3416320"/>
                </a:cubicBezTo>
                <a:cubicBezTo>
                  <a:pt x="7514128" y="3451501"/>
                  <a:pt x="7333270" y="3329914"/>
                  <a:pt x="6938032" y="3416320"/>
                </a:cubicBezTo>
                <a:cubicBezTo>
                  <a:pt x="6542795" y="3502726"/>
                  <a:pt x="6730439" y="3383013"/>
                  <a:pt x="6555903" y="3416320"/>
                </a:cubicBezTo>
                <a:cubicBezTo>
                  <a:pt x="6381367" y="3449627"/>
                  <a:pt x="6364666" y="3395327"/>
                  <a:pt x="6281248" y="3416320"/>
                </a:cubicBezTo>
                <a:cubicBezTo>
                  <a:pt x="6197830" y="3437313"/>
                  <a:pt x="5910683" y="3333686"/>
                  <a:pt x="5576697" y="3416320"/>
                </a:cubicBezTo>
                <a:cubicBezTo>
                  <a:pt x="5242711" y="3498954"/>
                  <a:pt x="5002723" y="3380252"/>
                  <a:pt x="4764673" y="3416320"/>
                </a:cubicBezTo>
                <a:cubicBezTo>
                  <a:pt x="4526623" y="3452388"/>
                  <a:pt x="4213752" y="3378199"/>
                  <a:pt x="4060122" y="3416320"/>
                </a:cubicBezTo>
                <a:cubicBezTo>
                  <a:pt x="3906492" y="3454441"/>
                  <a:pt x="3762112" y="3377839"/>
                  <a:pt x="3677993" y="3416320"/>
                </a:cubicBezTo>
                <a:cubicBezTo>
                  <a:pt x="3593874" y="3454801"/>
                  <a:pt x="3399304" y="3382326"/>
                  <a:pt x="3295864" y="3416320"/>
                </a:cubicBezTo>
                <a:cubicBezTo>
                  <a:pt x="3192424" y="3450314"/>
                  <a:pt x="3026231" y="3383479"/>
                  <a:pt x="2913735" y="3416320"/>
                </a:cubicBezTo>
                <a:cubicBezTo>
                  <a:pt x="2801239" y="3449161"/>
                  <a:pt x="2598761" y="3364770"/>
                  <a:pt x="2316658" y="3416320"/>
                </a:cubicBezTo>
                <a:cubicBezTo>
                  <a:pt x="2034555" y="3467870"/>
                  <a:pt x="1907104" y="3370273"/>
                  <a:pt x="1612107" y="3416320"/>
                </a:cubicBezTo>
                <a:cubicBezTo>
                  <a:pt x="1317110" y="3462367"/>
                  <a:pt x="1409167" y="3385428"/>
                  <a:pt x="1229978" y="3416320"/>
                </a:cubicBezTo>
                <a:cubicBezTo>
                  <a:pt x="1050789" y="3447212"/>
                  <a:pt x="765028" y="3354531"/>
                  <a:pt x="632901" y="3416320"/>
                </a:cubicBezTo>
                <a:cubicBezTo>
                  <a:pt x="500774" y="3478109"/>
                  <a:pt x="253863" y="3357399"/>
                  <a:pt x="0" y="3416320"/>
                </a:cubicBezTo>
                <a:cubicBezTo>
                  <a:pt x="-27106" y="3206332"/>
                  <a:pt x="33661" y="3012157"/>
                  <a:pt x="0" y="2881097"/>
                </a:cubicBezTo>
                <a:cubicBezTo>
                  <a:pt x="-33661" y="2750037"/>
                  <a:pt x="10698" y="2514314"/>
                  <a:pt x="0" y="2243383"/>
                </a:cubicBezTo>
                <a:cubicBezTo>
                  <a:pt x="-10698" y="1972452"/>
                  <a:pt x="14428" y="1918642"/>
                  <a:pt x="0" y="1639834"/>
                </a:cubicBezTo>
                <a:cubicBezTo>
                  <a:pt x="-14428" y="1361026"/>
                  <a:pt x="5447" y="1259388"/>
                  <a:pt x="0" y="1104610"/>
                </a:cubicBezTo>
                <a:cubicBezTo>
                  <a:pt x="-5447" y="949832"/>
                  <a:pt x="5084" y="814229"/>
                  <a:pt x="0" y="637713"/>
                </a:cubicBezTo>
                <a:cubicBezTo>
                  <a:pt x="-5084" y="461197"/>
                  <a:pt x="9451" y="206292"/>
                  <a:pt x="0" y="0"/>
                </a:cubicBezTo>
                <a:close/>
              </a:path>
              <a:path w="10747382" h="3416320" stroke="0" extrusionOk="0">
                <a:moveTo>
                  <a:pt x="0" y="0"/>
                </a:moveTo>
                <a:cubicBezTo>
                  <a:pt x="217506" y="-17308"/>
                  <a:pt x="465292" y="22630"/>
                  <a:pt x="704551" y="0"/>
                </a:cubicBezTo>
                <a:cubicBezTo>
                  <a:pt x="943810" y="-22630"/>
                  <a:pt x="983095" y="26254"/>
                  <a:pt x="1086680" y="0"/>
                </a:cubicBezTo>
                <a:cubicBezTo>
                  <a:pt x="1190265" y="-26254"/>
                  <a:pt x="1477055" y="45434"/>
                  <a:pt x="1576283" y="0"/>
                </a:cubicBezTo>
                <a:cubicBezTo>
                  <a:pt x="1675511" y="-45434"/>
                  <a:pt x="2019297" y="79092"/>
                  <a:pt x="2388307" y="0"/>
                </a:cubicBezTo>
                <a:cubicBezTo>
                  <a:pt x="2757317" y="-79092"/>
                  <a:pt x="2573344" y="17094"/>
                  <a:pt x="2662962" y="0"/>
                </a:cubicBezTo>
                <a:cubicBezTo>
                  <a:pt x="2752580" y="-17094"/>
                  <a:pt x="3020132" y="59551"/>
                  <a:pt x="3260039" y="0"/>
                </a:cubicBezTo>
                <a:cubicBezTo>
                  <a:pt x="3499946" y="-59551"/>
                  <a:pt x="3717366" y="13603"/>
                  <a:pt x="3857116" y="0"/>
                </a:cubicBezTo>
                <a:cubicBezTo>
                  <a:pt x="3996866" y="-13603"/>
                  <a:pt x="4047002" y="27085"/>
                  <a:pt x="4131771" y="0"/>
                </a:cubicBezTo>
                <a:cubicBezTo>
                  <a:pt x="4216541" y="-27085"/>
                  <a:pt x="4328157" y="16884"/>
                  <a:pt x="4406427" y="0"/>
                </a:cubicBezTo>
                <a:cubicBezTo>
                  <a:pt x="4484697" y="-16884"/>
                  <a:pt x="4588746" y="12906"/>
                  <a:pt x="4681082" y="0"/>
                </a:cubicBezTo>
                <a:cubicBezTo>
                  <a:pt x="4773418" y="-12906"/>
                  <a:pt x="4889115" y="45722"/>
                  <a:pt x="5063211" y="0"/>
                </a:cubicBezTo>
                <a:cubicBezTo>
                  <a:pt x="5237307" y="-45722"/>
                  <a:pt x="5491379" y="64321"/>
                  <a:pt x="5767762" y="0"/>
                </a:cubicBezTo>
                <a:cubicBezTo>
                  <a:pt x="6044145" y="-64321"/>
                  <a:pt x="6248859" y="35373"/>
                  <a:pt x="6579786" y="0"/>
                </a:cubicBezTo>
                <a:cubicBezTo>
                  <a:pt x="6910713" y="-35373"/>
                  <a:pt x="7204062" y="23026"/>
                  <a:pt x="7391811" y="0"/>
                </a:cubicBezTo>
                <a:cubicBezTo>
                  <a:pt x="7579561" y="-23026"/>
                  <a:pt x="7699270" y="15935"/>
                  <a:pt x="7988887" y="0"/>
                </a:cubicBezTo>
                <a:cubicBezTo>
                  <a:pt x="8278504" y="-15935"/>
                  <a:pt x="8400046" y="18000"/>
                  <a:pt x="8693438" y="0"/>
                </a:cubicBezTo>
                <a:cubicBezTo>
                  <a:pt x="8986830" y="-18000"/>
                  <a:pt x="8832240" y="3519"/>
                  <a:pt x="8968093" y="0"/>
                </a:cubicBezTo>
                <a:cubicBezTo>
                  <a:pt x="9103946" y="-3519"/>
                  <a:pt x="9185551" y="23962"/>
                  <a:pt x="9350222" y="0"/>
                </a:cubicBezTo>
                <a:cubicBezTo>
                  <a:pt x="9514893" y="-23962"/>
                  <a:pt x="9553323" y="2405"/>
                  <a:pt x="9624878" y="0"/>
                </a:cubicBezTo>
                <a:cubicBezTo>
                  <a:pt x="9696433" y="-2405"/>
                  <a:pt x="10352094" y="42420"/>
                  <a:pt x="10747382" y="0"/>
                </a:cubicBezTo>
                <a:cubicBezTo>
                  <a:pt x="10756524" y="195273"/>
                  <a:pt x="10734467" y="253665"/>
                  <a:pt x="10747382" y="466897"/>
                </a:cubicBezTo>
                <a:cubicBezTo>
                  <a:pt x="10760297" y="680129"/>
                  <a:pt x="10700297" y="732204"/>
                  <a:pt x="10747382" y="933794"/>
                </a:cubicBezTo>
                <a:cubicBezTo>
                  <a:pt x="10794467" y="1135384"/>
                  <a:pt x="10697866" y="1254058"/>
                  <a:pt x="10747382" y="1571507"/>
                </a:cubicBezTo>
                <a:cubicBezTo>
                  <a:pt x="10796898" y="1888956"/>
                  <a:pt x="10702861" y="1914412"/>
                  <a:pt x="10747382" y="2209220"/>
                </a:cubicBezTo>
                <a:cubicBezTo>
                  <a:pt x="10791903" y="2504028"/>
                  <a:pt x="10715436" y="2623196"/>
                  <a:pt x="10747382" y="2744444"/>
                </a:cubicBezTo>
                <a:cubicBezTo>
                  <a:pt x="10779328" y="2865692"/>
                  <a:pt x="10706361" y="3219608"/>
                  <a:pt x="10747382" y="3416320"/>
                </a:cubicBezTo>
                <a:cubicBezTo>
                  <a:pt x="10691577" y="3447687"/>
                  <a:pt x="10574199" y="3402660"/>
                  <a:pt x="10472727" y="3416320"/>
                </a:cubicBezTo>
                <a:cubicBezTo>
                  <a:pt x="10371256" y="3429980"/>
                  <a:pt x="10181898" y="3412181"/>
                  <a:pt x="10090598" y="3416320"/>
                </a:cubicBezTo>
                <a:cubicBezTo>
                  <a:pt x="9999298" y="3420459"/>
                  <a:pt x="9667252" y="3331205"/>
                  <a:pt x="9278573" y="3416320"/>
                </a:cubicBezTo>
                <a:cubicBezTo>
                  <a:pt x="8889895" y="3501435"/>
                  <a:pt x="8728407" y="3388410"/>
                  <a:pt x="8574023" y="3416320"/>
                </a:cubicBezTo>
                <a:cubicBezTo>
                  <a:pt x="8419639" y="3444230"/>
                  <a:pt x="8086861" y="3388688"/>
                  <a:pt x="7761998" y="3416320"/>
                </a:cubicBezTo>
                <a:cubicBezTo>
                  <a:pt x="7437135" y="3443952"/>
                  <a:pt x="7114047" y="3385687"/>
                  <a:pt x="6949974" y="3416320"/>
                </a:cubicBezTo>
                <a:cubicBezTo>
                  <a:pt x="6785901" y="3446953"/>
                  <a:pt x="6510993" y="3400666"/>
                  <a:pt x="6245423" y="3416320"/>
                </a:cubicBezTo>
                <a:cubicBezTo>
                  <a:pt x="5979853" y="3431974"/>
                  <a:pt x="5687647" y="3321676"/>
                  <a:pt x="5433399" y="3416320"/>
                </a:cubicBezTo>
                <a:cubicBezTo>
                  <a:pt x="5179151" y="3510964"/>
                  <a:pt x="5290979" y="3384678"/>
                  <a:pt x="5158743" y="3416320"/>
                </a:cubicBezTo>
                <a:cubicBezTo>
                  <a:pt x="5026507" y="3447962"/>
                  <a:pt x="4780036" y="3380304"/>
                  <a:pt x="4669140" y="3416320"/>
                </a:cubicBezTo>
                <a:cubicBezTo>
                  <a:pt x="4558244" y="3452336"/>
                  <a:pt x="4517354" y="3414945"/>
                  <a:pt x="4394485" y="3416320"/>
                </a:cubicBezTo>
                <a:cubicBezTo>
                  <a:pt x="4271616" y="3417695"/>
                  <a:pt x="3923144" y="3355493"/>
                  <a:pt x="3582461" y="3416320"/>
                </a:cubicBezTo>
                <a:cubicBezTo>
                  <a:pt x="3241778" y="3477147"/>
                  <a:pt x="3051897" y="3359847"/>
                  <a:pt x="2877910" y="3416320"/>
                </a:cubicBezTo>
                <a:cubicBezTo>
                  <a:pt x="2703923" y="3472793"/>
                  <a:pt x="2345922" y="3369003"/>
                  <a:pt x="2173359" y="3416320"/>
                </a:cubicBezTo>
                <a:cubicBezTo>
                  <a:pt x="2000796" y="3463637"/>
                  <a:pt x="1966142" y="3412236"/>
                  <a:pt x="1898704" y="3416320"/>
                </a:cubicBezTo>
                <a:cubicBezTo>
                  <a:pt x="1831266" y="3420404"/>
                  <a:pt x="1455681" y="3350988"/>
                  <a:pt x="1301627" y="3416320"/>
                </a:cubicBezTo>
                <a:cubicBezTo>
                  <a:pt x="1147573" y="3481652"/>
                  <a:pt x="1089606" y="3406168"/>
                  <a:pt x="919498" y="3416320"/>
                </a:cubicBezTo>
                <a:cubicBezTo>
                  <a:pt x="749390" y="3426472"/>
                  <a:pt x="666526" y="3397271"/>
                  <a:pt x="537369" y="3416320"/>
                </a:cubicBezTo>
                <a:cubicBezTo>
                  <a:pt x="408212" y="3435369"/>
                  <a:pt x="142337" y="3395172"/>
                  <a:pt x="0" y="3416320"/>
                </a:cubicBezTo>
                <a:cubicBezTo>
                  <a:pt x="-7390" y="3283345"/>
                  <a:pt x="13175" y="3163573"/>
                  <a:pt x="0" y="2915260"/>
                </a:cubicBezTo>
                <a:cubicBezTo>
                  <a:pt x="-13175" y="2666947"/>
                  <a:pt x="60295" y="2601931"/>
                  <a:pt x="0" y="2311710"/>
                </a:cubicBezTo>
                <a:cubicBezTo>
                  <a:pt x="-60295" y="2021489"/>
                  <a:pt x="45070" y="2055959"/>
                  <a:pt x="0" y="1810650"/>
                </a:cubicBezTo>
                <a:cubicBezTo>
                  <a:pt x="-45070" y="1565341"/>
                  <a:pt x="27878" y="1424196"/>
                  <a:pt x="0" y="1309589"/>
                </a:cubicBezTo>
                <a:cubicBezTo>
                  <a:pt x="-27878" y="1194982"/>
                  <a:pt x="22344" y="910324"/>
                  <a:pt x="0" y="808529"/>
                </a:cubicBezTo>
                <a:cubicBezTo>
                  <a:pt x="-22344" y="706734"/>
                  <a:pt x="59831" y="24408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51952394">
                  <a:prstGeom prst="rect">
                    <a:avLst/>
                  </a:prstGeom>
                  <ask:type>
                    <ask:lineSketchScribble/>
                  </ask:type>
                </ask:lineSketchStyleProps>
              </a:ext>
            </a:extLst>
          </a:ln>
        </p:spPr>
        <p:txBody>
          <a:bodyPr wrap="square">
            <a:spAutoFit/>
          </a:bodyPr>
          <a:lstStyle/>
          <a:p>
            <a:r>
              <a:rPr lang="en-US" i="1" dirty="0"/>
              <a:t>But to my great despair, the insects responsible for fertilizing the flowers of this orchid do not exist in the colony. Every year I contemplate its flowers and I lament when they go off. I had resigned myself. At least the flowers were beautiful!  I resigned myself until Edmond my little negro boy told me that he had succeeded in reproducing the work of the insects. Needless to say, that I did not believe him for quite a moment. But during one of our walks, I found that there was a pod in formation. I couldn't believe my eyes. Edmond kept on saying that he was the author. I was torn between the happiness of what the sight of the pod gave me and the desire to pull the ears of this little scoundrel. I then chased him quickly with a slap in the head. at dawn I went back to the fields the next morning and summoned him to follow me and show me his technique if he was really the author. </a:t>
            </a:r>
          </a:p>
          <a:p>
            <a:r>
              <a:rPr lang="en-US" i="1" dirty="0"/>
              <a:t>I had to face the evidence when having reproduced the appropriate gestures several days later I saw the pods form. My joy was immense. I danced on the spot, laughing out loud and carrying Edmond on my shoulders. </a:t>
            </a:r>
          </a:p>
          <a:p>
            <a:r>
              <a:rPr lang="en-US" i="1" dirty="0"/>
              <a:t>Beyond the pleasure of this success, I quickly glimpse the possibilities that this discovery will bring me. One more recognition and economic power of course.</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166407" y="4235577"/>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a:t>
            </a:r>
            <a:endParaRPr lang="el-GR" b="1" dirty="0">
              <a:solidFill>
                <a:srgbClr val="E12A3C"/>
              </a:solidFill>
            </a:endParaRP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040563" y="409575"/>
            <a:ext cx="4840287" cy="1806575"/>
          </a:xfrm>
        </p:spPr>
        <p:txBody>
          <a:bodyPr>
            <a:normAutofit/>
          </a:bodyPr>
          <a:lstStyle/>
          <a:p>
            <a:r>
              <a:rPr lang="en-US" sz="3600" dirty="0">
                <a:solidFill>
                  <a:srgbClr val="F68122"/>
                </a:solidFill>
              </a:rPr>
              <a:t>Declaration on Copyright</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919913" y="1649413"/>
            <a:ext cx="5272087" cy="4716462"/>
          </a:xfrm>
        </p:spPr>
        <p:txBody>
          <a:bodyPr>
            <a:normAutofit fontScale="92500" lnSpcReduction="20000"/>
          </a:bodyPr>
          <a:lstStyle/>
          <a:p>
            <a:pPr marL="0" indent="0">
              <a:buNone/>
            </a:pPr>
            <a:r>
              <a:rPr lang="en-US" sz="2000" dirty="0"/>
              <a:t>This work is licensed under a Creative Commons </a:t>
            </a:r>
            <a:r>
              <a:rPr lang="en-US" sz="2000" b="1" dirty="0"/>
              <a:t>Attribution-</a:t>
            </a:r>
            <a:r>
              <a:rPr lang="en-US" sz="2000" b="1" dirty="0" err="1"/>
              <a:t>NonCommercial</a:t>
            </a:r>
            <a:r>
              <a:rPr lang="en-US" sz="2000" b="1" dirty="0"/>
              <a:t>-</a:t>
            </a:r>
            <a:r>
              <a:rPr lang="en-US" sz="2000" b="1" dirty="0" err="1"/>
              <a:t>ShareAlike</a:t>
            </a:r>
            <a:r>
              <a:rPr lang="en-US" sz="2000" b="1" dirty="0"/>
              <a:t> 4.0 </a:t>
            </a:r>
            <a:r>
              <a:rPr lang="en-US" sz="2000" dirty="0"/>
              <a:t>International License. You are free to:</a:t>
            </a:r>
          </a:p>
          <a:p>
            <a:pPr>
              <a:buClr>
                <a:srgbClr val="80C141"/>
              </a:buClr>
              <a:buFont typeface="Wingdings" panose="05000000000000000000" pitchFamily="2" charset="2"/>
              <a:buChar char="§"/>
            </a:pPr>
            <a:r>
              <a:rPr lang="en-US" sz="2000" b="1" dirty="0"/>
              <a:t>share</a:t>
            </a:r>
            <a:r>
              <a:rPr lang="en-US" sz="2000" dirty="0"/>
              <a:t> — copy and redistribute the material in any medium or format</a:t>
            </a:r>
          </a:p>
          <a:p>
            <a:pPr>
              <a:buClr>
                <a:srgbClr val="80C141"/>
              </a:buClr>
              <a:buFont typeface="Wingdings" panose="05000000000000000000" pitchFamily="2" charset="2"/>
              <a:buChar char="§"/>
            </a:pPr>
            <a:r>
              <a:rPr lang="en-US" sz="2000" b="1" dirty="0"/>
              <a:t>adapt</a:t>
            </a:r>
            <a:r>
              <a:rPr lang="en-US" sz="2000" dirty="0"/>
              <a:t> — remix, transform, and build upon the material</a:t>
            </a:r>
          </a:p>
          <a:p>
            <a:pPr marL="0" indent="0">
              <a:buNone/>
            </a:pPr>
            <a:r>
              <a:rPr lang="en-US" sz="2000" dirty="0"/>
              <a:t>under the following terms:</a:t>
            </a:r>
          </a:p>
          <a:p>
            <a:pPr>
              <a:buClr>
                <a:srgbClr val="80C141"/>
              </a:buClr>
              <a:buFont typeface="Wingdings" panose="05000000000000000000" pitchFamily="2" charset="2"/>
              <a:buChar char="§"/>
            </a:pPr>
            <a:r>
              <a:rPr lang="en-US" sz="2000" b="1" dirty="0"/>
              <a:t>Attribution</a:t>
            </a:r>
            <a:r>
              <a:rPr lang="en-US" sz="2000" dirty="0"/>
              <a:t> — You must give appropriate credit, provide a link to the license, and indicate if changes were made. You may do so in any reasonable manner, but not in any way that suggests the licensor endorses you or your use.</a:t>
            </a:r>
          </a:p>
          <a:p>
            <a:pPr>
              <a:buClr>
                <a:srgbClr val="80C141"/>
              </a:buClr>
              <a:buFont typeface="Wingdings" panose="05000000000000000000" pitchFamily="2" charset="2"/>
              <a:buChar char="§"/>
            </a:pPr>
            <a:r>
              <a:rPr lang="en-US" sz="2000" b="1" dirty="0" err="1"/>
              <a:t>NonCommercial</a:t>
            </a:r>
            <a:r>
              <a:rPr lang="en-US" sz="2000" dirty="0"/>
              <a:t> — You may not use the material for commercial purposes.</a:t>
            </a:r>
          </a:p>
          <a:p>
            <a:pPr>
              <a:buClr>
                <a:srgbClr val="80C141"/>
              </a:buClr>
              <a:buFont typeface="Wingdings" panose="05000000000000000000" pitchFamily="2" charset="2"/>
              <a:buChar char="§"/>
            </a:pPr>
            <a:r>
              <a:rPr lang="en-US" sz="2000" b="1" dirty="0" err="1"/>
              <a:t>ShareAlike</a:t>
            </a:r>
            <a:r>
              <a:rPr lang="en-US" sz="2000" dirty="0"/>
              <a:t> — If you remix, transform, or build upon the material, you must distribute your contributions under the same license as the original</a:t>
            </a:r>
          </a:p>
          <a:p>
            <a:pPr marL="0" indent="0">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687121"/>
            <a:ext cx="6729393" cy="754512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687" y="627844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113259" y="6550223"/>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4-Eugene-EN">
            <a:hlinkClick r:id="" action="ppaction://media"/>
            <a:extLst>
              <a:ext uri="{FF2B5EF4-FFF2-40B4-BE49-F238E27FC236}">
                <a16:creationId xmlns:a16="http://schemas.microsoft.com/office/drawing/2014/main" id="{950BBBB6-0822-9413-524E-A9F08FA8C4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02674" y="4171329"/>
            <a:ext cx="1618855" cy="1618855"/>
          </a:xfrm>
          <a:prstGeom prst="rect">
            <a:avLst/>
          </a:prstGeom>
        </p:spPr>
      </p:pic>
      <p:pic>
        <p:nvPicPr>
          <p:cNvPr id="9" name="Grafik 633" descr="Aquarell, Pinselstrich, Farbe, Abstrakt, Textur, Bürste">
            <a:extLst>
              <a:ext uri="{FF2B5EF4-FFF2-40B4-BE49-F238E27FC236}">
                <a16:creationId xmlns:a16="http://schemas.microsoft.com/office/drawing/2014/main" id="{9CE64685-D4AA-46C3-81E0-1356BE138705}"/>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7" name="Image 0">
            <a:extLst>
              <a:ext uri="{FF2B5EF4-FFF2-40B4-BE49-F238E27FC236}">
                <a16:creationId xmlns:a16="http://schemas.microsoft.com/office/drawing/2014/main" id="{8FD37EB1-2F32-4D20-8702-55A36D24151D}"/>
              </a:ext>
            </a:extLst>
          </p:cNvPr>
          <p:cNvPicPr/>
          <p:nvPr/>
        </p:nvPicPr>
        <p:blipFill rotWithShape="1">
          <a:blip r:embed="rId6" cstate="print">
            <a:extLst>
              <a:ext uri="{28A0092B-C50C-407E-A947-70E740481C1C}">
                <a14:useLocalDpi xmlns:a14="http://schemas.microsoft.com/office/drawing/2010/main" val="0"/>
              </a:ext>
            </a:extLst>
          </a:blip>
          <a:srcRect l="11579" r="9473"/>
          <a:stretch/>
        </p:blipFill>
        <p:spPr bwMode="auto">
          <a:xfrm>
            <a:off x="137037" y="1838151"/>
            <a:ext cx="1181100" cy="1533525"/>
          </a:xfrm>
          <a:prstGeom prst="rect">
            <a:avLst/>
          </a:prstGeom>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US" dirty="0"/>
              <a:t>Person 3: Eugène </a:t>
            </a:r>
            <a:r>
              <a:rPr lang="en-US" dirty="0" err="1"/>
              <a:t>Volcy</a:t>
            </a:r>
            <a:r>
              <a:rPr lang="en-US" dirty="0"/>
              <a:t> </a:t>
            </a:r>
            <a:r>
              <a:rPr lang="en-US" dirty="0" err="1"/>
              <a:t>Focard</a:t>
            </a:r>
            <a:r>
              <a:rPr lang="en-US" dirty="0"/>
              <a:t> </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602658" y="1825624"/>
            <a:ext cx="10363564"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I am </a:t>
            </a:r>
            <a:r>
              <a:rPr lang="en-US" sz="2400" b="1" i="1" dirty="0" err="1">
                <a:effectLst/>
                <a:latin typeface="Calibri" panose="020F0502020204030204" pitchFamily="34" charset="0"/>
                <a:ea typeface="Calibri" panose="020F0502020204030204" pitchFamily="34" charset="0"/>
                <a:cs typeface="Times New Roman" panose="02020603050405020304" pitchFamily="18" charset="0"/>
              </a:rPr>
              <a:t>Eugène</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effectLst/>
                <a:latin typeface="Calibri" panose="020F0502020204030204" pitchFamily="34" charset="0"/>
                <a:ea typeface="Calibri" panose="020F0502020204030204" pitchFamily="34" charset="0"/>
                <a:cs typeface="Times New Roman" panose="02020603050405020304" pitchFamily="18" charset="0"/>
              </a:rPr>
              <a:t>Volcy</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effectLst/>
                <a:latin typeface="Calibri" panose="020F0502020204030204" pitchFamily="34" charset="0"/>
                <a:ea typeface="Calibri" panose="020F0502020204030204" pitchFamily="34" charset="0"/>
                <a:cs typeface="Times New Roman" panose="02020603050405020304" pitchFamily="18" charset="0"/>
              </a:rPr>
              <a:t>Focard</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I had a long career as Clerk of Justice in the Bourbon Island colony. I arrived in this remote colony in the hope of owning a plot of land I also wanted a life without any hitches It is well known that the Parisian world of the court is tough. people are ready for any low blow to succeed in their careers. There I just wanted to start a loving family and be able to give my love to a woman and children. </a:t>
            </a:r>
          </a:p>
          <a:p>
            <a:pPr marL="0" indent="0">
              <a:lnSpc>
                <a:spcPct val="110000"/>
              </a:lnSpc>
              <a:spcBef>
                <a:spcPts val="0"/>
              </a:spcBef>
              <a:spcAft>
                <a:spcPts val="300"/>
              </a:spcAft>
              <a:buNone/>
            </a:pPr>
            <a:endParaRPr lang="en-GB" sz="2400" i="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137037" y="1249657"/>
            <a:ext cx="10225912" cy="5372368"/>
          </a:xfrm>
          <a:custGeom>
            <a:avLst/>
            <a:gdLst>
              <a:gd name="connsiteX0" fmla="*/ 0 w 10225912"/>
              <a:gd name="connsiteY0" fmla="*/ 0 h 5372368"/>
              <a:gd name="connsiteX1" fmla="*/ 363588 w 10225912"/>
              <a:gd name="connsiteY1" fmla="*/ 0 h 5372368"/>
              <a:gd name="connsiteX2" fmla="*/ 624917 w 10225912"/>
              <a:gd name="connsiteY2" fmla="*/ 0 h 5372368"/>
              <a:gd name="connsiteX3" fmla="*/ 1193023 w 10225912"/>
              <a:gd name="connsiteY3" fmla="*/ 0 h 5372368"/>
              <a:gd name="connsiteX4" fmla="*/ 1863388 w 10225912"/>
              <a:gd name="connsiteY4" fmla="*/ 0 h 5372368"/>
              <a:gd name="connsiteX5" fmla="*/ 2636013 w 10225912"/>
              <a:gd name="connsiteY5" fmla="*/ 0 h 5372368"/>
              <a:gd name="connsiteX6" fmla="*/ 3306378 w 10225912"/>
              <a:gd name="connsiteY6" fmla="*/ 0 h 5372368"/>
              <a:gd name="connsiteX7" fmla="*/ 4079003 w 10225912"/>
              <a:gd name="connsiteY7" fmla="*/ 0 h 5372368"/>
              <a:gd name="connsiteX8" fmla="*/ 4442591 w 10225912"/>
              <a:gd name="connsiteY8" fmla="*/ 0 h 5372368"/>
              <a:gd name="connsiteX9" fmla="*/ 5215215 w 10225912"/>
              <a:gd name="connsiteY9" fmla="*/ 0 h 5372368"/>
              <a:gd name="connsiteX10" fmla="*/ 5476544 w 10225912"/>
              <a:gd name="connsiteY10" fmla="*/ 0 h 5372368"/>
              <a:gd name="connsiteX11" fmla="*/ 6249168 w 10225912"/>
              <a:gd name="connsiteY11" fmla="*/ 0 h 5372368"/>
              <a:gd name="connsiteX12" fmla="*/ 6715016 w 10225912"/>
              <a:gd name="connsiteY12" fmla="*/ 0 h 5372368"/>
              <a:gd name="connsiteX13" fmla="*/ 7078604 w 10225912"/>
              <a:gd name="connsiteY13" fmla="*/ 0 h 5372368"/>
              <a:gd name="connsiteX14" fmla="*/ 7544451 w 10225912"/>
              <a:gd name="connsiteY14" fmla="*/ 0 h 5372368"/>
              <a:gd name="connsiteX15" fmla="*/ 7805779 w 10225912"/>
              <a:gd name="connsiteY15" fmla="*/ 0 h 5372368"/>
              <a:gd name="connsiteX16" fmla="*/ 8476145 w 10225912"/>
              <a:gd name="connsiteY16" fmla="*/ 0 h 5372368"/>
              <a:gd name="connsiteX17" fmla="*/ 9146510 w 10225912"/>
              <a:gd name="connsiteY17" fmla="*/ 0 h 5372368"/>
              <a:gd name="connsiteX18" fmla="*/ 9510098 w 10225912"/>
              <a:gd name="connsiteY18" fmla="*/ 0 h 5372368"/>
              <a:gd name="connsiteX19" fmla="*/ 10225912 w 10225912"/>
              <a:gd name="connsiteY19" fmla="*/ 0 h 5372368"/>
              <a:gd name="connsiteX20" fmla="*/ 10225912 w 10225912"/>
              <a:gd name="connsiteY20" fmla="*/ 596930 h 5372368"/>
              <a:gd name="connsiteX21" fmla="*/ 10225912 w 10225912"/>
              <a:gd name="connsiteY21" fmla="*/ 1301307 h 5372368"/>
              <a:gd name="connsiteX22" fmla="*/ 10225912 w 10225912"/>
              <a:gd name="connsiteY22" fmla="*/ 1790789 h 5372368"/>
              <a:gd name="connsiteX23" fmla="*/ 10225912 w 10225912"/>
              <a:gd name="connsiteY23" fmla="*/ 2387719 h 5372368"/>
              <a:gd name="connsiteX24" fmla="*/ 10225912 w 10225912"/>
              <a:gd name="connsiteY24" fmla="*/ 2823478 h 5372368"/>
              <a:gd name="connsiteX25" fmla="*/ 10225912 w 10225912"/>
              <a:gd name="connsiteY25" fmla="*/ 3527855 h 5372368"/>
              <a:gd name="connsiteX26" fmla="*/ 10225912 w 10225912"/>
              <a:gd name="connsiteY26" fmla="*/ 4232232 h 5372368"/>
              <a:gd name="connsiteX27" fmla="*/ 10225912 w 10225912"/>
              <a:gd name="connsiteY27" fmla="*/ 5372368 h 5372368"/>
              <a:gd name="connsiteX28" fmla="*/ 9555547 w 10225912"/>
              <a:gd name="connsiteY28" fmla="*/ 5372368 h 5372368"/>
              <a:gd name="connsiteX29" fmla="*/ 8987440 w 10225912"/>
              <a:gd name="connsiteY29" fmla="*/ 5372368 h 5372368"/>
              <a:gd name="connsiteX30" fmla="*/ 8419334 w 10225912"/>
              <a:gd name="connsiteY30" fmla="*/ 5372368 h 5372368"/>
              <a:gd name="connsiteX31" fmla="*/ 7953487 w 10225912"/>
              <a:gd name="connsiteY31" fmla="*/ 5372368 h 5372368"/>
              <a:gd name="connsiteX32" fmla="*/ 7487640 w 10225912"/>
              <a:gd name="connsiteY32" fmla="*/ 5372368 h 5372368"/>
              <a:gd name="connsiteX33" fmla="*/ 7124052 w 10225912"/>
              <a:gd name="connsiteY33" fmla="*/ 5372368 h 5372368"/>
              <a:gd name="connsiteX34" fmla="*/ 6760464 w 10225912"/>
              <a:gd name="connsiteY34" fmla="*/ 5372368 h 5372368"/>
              <a:gd name="connsiteX35" fmla="*/ 5987840 w 10225912"/>
              <a:gd name="connsiteY35" fmla="*/ 5372368 h 5372368"/>
              <a:gd name="connsiteX36" fmla="*/ 5624252 w 10225912"/>
              <a:gd name="connsiteY36" fmla="*/ 5372368 h 5372368"/>
              <a:gd name="connsiteX37" fmla="*/ 4851627 w 10225912"/>
              <a:gd name="connsiteY37" fmla="*/ 5372368 h 5372368"/>
              <a:gd name="connsiteX38" fmla="*/ 4283521 w 10225912"/>
              <a:gd name="connsiteY38" fmla="*/ 5372368 h 5372368"/>
              <a:gd name="connsiteX39" fmla="*/ 4022192 w 10225912"/>
              <a:gd name="connsiteY39" fmla="*/ 5372368 h 5372368"/>
              <a:gd name="connsiteX40" fmla="*/ 3249568 w 10225912"/>
              <a:gd name="connsiteY40" fmla="*/ 5372368 h 5372368"/>
              <a:gd name="connsiteX41" fmla="*/ 2476943 w 10225912"/>
              <a:gd name="connsiteY41" fmla="*/ 5372368 h 5372368"/>
              <a:gd name="connsiteX42" fmla="*/ 1908837 w 10225912"/>
              <a:gd name="connsiteY42" fmla="*/ 5372368 h 5372368"/>
              <a:gd name="connsiteX43" fmla="*/ 1647508 w 10225912"/>
              <a:gd name="connsiteY43" fmla="*/ 5372368 h 5372368"/>
              <a:gd name="connsiteX44" fmla="*/ 1181661 w 10225912"/>
              <a:gd name="connsiteY44" fmla="*/ 5372368 h 5372368"/>
              <a:gd name="connsiteX45" fmla="*/ 613555 w 10225912"/>
              <a:gd name="connsiteY45" fmla="*/ 5372368 h 5372368"/>
              <a:gd name="connsiteX46" fmla="*/ 0 w 10225912"/>
              <a:gd name="connsiteY46" fmla="*/ 5372368 h 5372368"/>
              <a:gd name="connsiteX47" fmla="*/ 0 w 10225912"/>
              <a:gd name="connsiteY47" fmla="*/ 4829162 h 5372368"/>
              <a:gd name="connsiteX48" fmla="*/ 0 w 10225912"/>
              <a:gd name="connsiteY48" fmla="*/ 4393403 h 5372368"/>
              <a:gd name="connsiteX49" fmla="*/ 0 w 10225912"/>
              <a:gd name="connsiteY49" fmla="*/ 3689026 h 5372368"/>
              <a:gd name="connsiteX50" fmla="*/ 0 w 10225912"/>
              <a:gd name="connsiteY50" fmla="*/ 3145820 h 5372368"/>
              <a:gd name="connsiteX51" fmla="*/ 0 w 10225912"/>
              <a:gd name="connsiteY51" fmla="*/ 2548890 h 5372368"/>
              <a:gd name="connsiteX52" fmla="*/ 0 w 10225912"/>
              <a:gd name="connsiteY52" fmla="*/ 2059408 h 5372368"/>
              <a:gd name="connsiteX53" fmla="*/ 0 w 10225912"/>
              <a:gd name="connsiteY53" fmla="*/ 1408754 h 5372368"/>
              <a:gd name="connsiteX54" fmla="*/ 0 w 10225912"/>
              <a:gd name="connsiteY54" fmla="*/ 972996 h 5372368"/>
              <a:gd name="connsiteX55" fmla="*/ 0 w 10225912"/>
              <a:gd name="connsiteY55" fmla="*/ 0 h 537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225912" h="5372368" fill="none" extrusionOk="0">
                <a:moveTo>
                  <a:pt x="0" y="0"/>
                </a:moveTo>
                <a:cubicBezTo>
                  <a:pt x="159429" y="-4366"/>
                  <a:pt x="203850" y="36994"/>
                  <a:pt x="363588" y="0"/>
                </a:cubicBezTo>
                <a:cubicBezTo>
                  <a:pt x="523326" y="-36994"/>
                  <a:pt x="506530" y="28566"/>
                  <a:pt x="624917" y="0"/>
                </a:cubicBezTo>
                <a:cubicBezTo>
                  <a:pt x="743304" y="-28566"/>
                  <a:pt x="944127" y="58156"/>
                  <a:pt x="1193023" y="0"/>
                </a:cubicBezTo>
                <a:cubicBezTo>
                  <a:pt x="1441919" y="-58156"/>
                  <a:pt x="1567591" y="9307"/>
                  <a:pt x="1863388" y="0"/>
                </a:cubicBezTo>
                <a:cubicBezTo>
                  <a:pt x="2159186" y="-9307"/>
                  <a:pt x="2370423" y="11725"/>
                  <a:pt x="2636013" y="0"/>
                </a:cubicBezTo>
                <a:cubicBezTo>
                  <a:pt x="2901604" y="-11725"/>
                  <a:pt x="3051744" y="48689"/>
                  <a:pt x="3306378" y="0"/>
                </a:cubicBezTo>
                <a:cubicBezTo>
                  <a:pt x="3561012" y="-48689"/>
                  <a:pt x="3883955" y="60184"/>
                  <a:pt x="4079003" y="0"/>
                </a:cubicBezTo>
                <a:cubicBezTo>
                  <a:pt x="4274051" y="-60184"/>
                  <a:pt x="4349339" y="14491"/>
                  <a:pt x="4442591" y="0"/>
                </a:cubicBezTo>
                <a:cubicBezTo>
                  <a:pt x="4535843" y="-14491"/>
                  <a:pt x="4998603" y="18266"/>
                  <a:pt x="5215215" y="0"/>
                </a:cubicBezTo>
                <a:cubicBezTo>
                  <a:pt x="5431827" y="-18266"/>
                  <a:pt x="5362135" y="19225"/>
                  <a:pt x="5476544" y="0"/>
                </a:cubicBezTo>
                <a:cubicBezTo>
                  <a:pt x="5590953" y="-19225"/>
                  <a:pt x="6004151" y="20416"/>
                  <a:pt x="6249168" y="0"/>
                </a:cubicBezTo>
                <a:cubicBezTo>
                  <a:pt x="6494185" y="-20416"/>
                  <a:pt x="6489229" y="35373"/>
                  <a:pt x="6715016" y="0"/>
                </a:cubicBezTo>
                <a:cubicBezTo>
                  <a:pt x="6940803" y="-35373"/>
                  <a:pt x="6972089" y="37852"/>
                  <a:pt x="7078604" y="0"/>
                </a:cubicBezTo>
                <a:cubicBezTo>
                  <a:pt x="7185119" y="-37852"/>
                  <a:pt x="7330331" y="33646"/>
                  <a:pt x="7544451" y="0"/>
                </a:cubicBezTo>
                <a:cubicBezTo>
                  <a:pt x="7758571" y="-33646"/>
                  <a:pt x="7734395" y="11714"/>
                  <a:pt x="7805779" y="0"/>
                </a:cubicBezTo>
                <a:cubicBezTo>
                  <a:pt x="7877163" y="-11714"/>
                  <a:pt x="8257142" y="59377"/>
                  <a:pt x="8476145" y="0"/>
                </a:cubicBezTo>
                <a:cubicBezTo>
                  <a:pt x="8695148" y="-59377"/>
                  <a:pt x="8839024" y="61524"/>
                  <a:pt x="9146510" y="0"/>
                </a:cubicBezTo>
                <a:cubicBezTo>
                  <a:pt x="9453996" y="-61524"/>
                  <a:pt x="9363732" y="3959"/>
                  <a:pt x="9510098" y="0"/>
                </a:cubicBezTo>
                <a:cubicBezTo>
                  <a:pt x="9656464" y="-3959"/>
                  <a:pt x="9894786" y="33967"/>
                  <a:pt x="10225912" y="0"/>
                </a:cubicBezTo>
                <a:cubicBezTo>
                  <a:pt x="10283230" y="223949"/>
                  <a:pt x="10167043" y="425989"/>
                  <a:pt x="10225912" y="596930"/>
                </a:cubicBezTo>
                <a:cubicBezTo>
                  <a:pt x="10284781" y="767871"/>
                  <a:pt x="10193985" y="1132604"/>
                  <a:pt x="10225912" y="1301307"/>
                </a:cubicBezTo>
                <a:cubicBezTo>
                  <a:pt x="10257839" y="1470010"/>
                  <a:pt x="10172183" y="1610522"/>
                  <a:pt x="10225912" y="1790789"/>
                </a:cubicBezTo>
                <a:cubicBezTo>
                  <a:pt x="10279641" y="1971056"/>
                  <a:pt x="10165547" y="2130146"/>
                  <a:pt x="10225912" y="2387719"/>
                </a:cubicBezTo>
                <a:cubicBezTo>
                  <a:pt x="10286277" y="2645292"/>
                  <a:pt x="10188248" y="2630957"/>
                  <a:pt x="10225912" y="2823478"/>
                </a:cubicBezTo>
                <a:cubicBezTo>
                  <a:pt x="10263576" y="3015999"/>
                  <a:pt x="10167303" y="3338611"/>
                  <a:pt x="10225912" y="3527855"/>
                </a:cubicBezTo>
                <a:cubicBezTo>
                  <a:pt x="10284521" y="3717099"/>
                  <a:pt x="10188267" y="3976112"/>
                  <a:pt x="10225912" y="4232232"/>
                </a:cubicBezTo>
                <a:cubicBezTo>
                  <a:pt x="10263557" y="4488352"/>
                  <a:pt x="10111314" y="5030237"/>
                  <a:pt x="10225912" y="5372368"/>
                </a:cubicBezTo>
                <a:cubicBezTo>
                  <a:pt x="9902016" y="5389655"/>
                  <a:pt x="9811157" y="5359530"/>
                  <a:pt x="9555547" y="5372368"/>
                </a:cubicBezTo>
                <a:cubicBezTo>
                  <a:pt x="9299938" y="5385206"/>
                  <a:pt x="9220897" y="5307759"/>
                  <a:pt x="8987440" y="5372368"/>
                </a:cubicBezTo>
                <a:cubicBezTo>
                  <a:pt x="8753983" y="5436977"/>
                  <a:pt x="8694964" y="5346418"/>
                  <a:pt x="8419334" y="5372368"/>
                </a:cubicBezTo>
                <a:cubicBezTo>
                  <a:pt x="8143704" y="5398318"/>
                  <a:pt x="8082092" y="5362245"/>
                  <a:pt x="7953487" y="5372368"/>
                </a:cubicBezTo>
                <a:cubicBezTo>
                  <a:pt x="7824882" y="5382491"/>
                  <a:pt x="7672982" y="5323354"/>
                  <a:pt x="7487640" y="5372368"/>
                </a:cubicBezTo>
                <a:cubicBezTo>
                  <a:pt x="7302298" y="5421382"/>
                  <a:pt x="7213942" y="5333430"/>
                  <a:pt x="7124052" y="5372368"/>
                </a:cubicBezTo>
                <a:cubicBezTo>
                  <a:pt x="7034162" y="5411306"/>
                  <a:pt x="6862822" y="5359618"/>
                  <a:pt x="6760464" y="5372368"/>
                </a:cubicBezTo>
                <a:cubicBezTo>
                  <a:pt x="6658106" y="5385118"/>
                  <a:pt x="6336021" y="5337032"/>
                  <a:pt x="5987840" y="5372368"/>
                </a:cubicBezTo>
                <a:cubicBezTo>
                  <a:pt x="5639659" y="5407704"/>
                  <a:pt x="5721527" y="5360924"/>
                  <a:pt x="5624252" y="5372368"/>
                </a:cubicBezTo>
                <a:cubicBezTo>
                  <a:pt x="5526977" y="5383812"/>
                  <a:pt x="5208860" y="5351517"/>
                  <a:pt x="4851627" y="5372368"/>
                </a:cubicBezTo>
                <a:cubicBezTo>
                  <a:pt x="4494395" y="5393219"/>
                  <a:pt x="4428532" y="5339828"/>
                  <a:pt x="4283521" y="5372368"/>
                </a:cubicBezTo>
                <a:cubicBezTo>
                  <a:pt x="4138510" y="5404908"/>
                  <a:pt x="4145139" y="5344364"/>
                  <a:pt x="4022192" y="5372368"/>
                </a:cubicBezTo>
                <a:cubicBezTo>
                  <a:pt x="3899245" y="5400372"/>
                  <a:pt x="3623646" y="5362716"/>
                  <a:pt x="3249568" y="5372368"/>
                </a:cubicBezTo>
                <a:cubicBezTo>
                  <a:pt x="2875490" y="5382020"/>
                  <a:pt x="2821540" y="5301680"/>
                  <a:pt x="2476943" y="5372368"/>
                </a:cubicBezTo>
                <a:cubicBezTo>
                  <a:pt x="2132346" y="5443056"/>
                  <a:pt x="2065470" y="5312918"/>
                  <a:pt x="1908837" y="5372368"/>
                </a:cubicBezTo>
                <a:cubicBezTo>
                  <a:pt x="1752204" y="5431818"/>
                  <a:pt x="1777017" y="5360135"/>
                  <a:pt x="1647508" y="5372368"/>
                </a:cubicBezTo>
                <a:cubicBezTo>
                  <a:pt x="1517999" y="5384601"/>
                  <a:pt x="1391627" y="5339511"/>
                  <a:pt x="1181661" y="5372368"/>
                </a:cubicBezTo>
                <a:cubicBezTo>
                  <a:pt x="971695" y="5405225"/>
                  <a:pt x="827713" y="5360757"/>
                  <a:pt x="613555" y="5372368"/>
                </a:cubicBezTo>
                <a:cubicBezTo>
                  <a:pt x="399397" y="5383979"/>
                  <a:pt x="304126" y="5305988"/>
                  <a:pt x="0" y="5372368"/>
                </a:cubicBezTo>
                <a:cubicBezTo>
                  <a:pt x="-9443" y="5247140"/>
                  <a:pt x="46848" y="5014218"/>
                  <a:pt x="0" y="4829162"/>
                </a:cubicBezTo>
                <a:cubicBezTo>
                  <a:pt x="-46848" y="4644106"/>
                  <a:pt x="25606" y="4523070"/>
                  <a:pt x="0" y="4393403"/>
                </a:cubicBezTo>
                <a:cubicBezTo>
                  <a:pt x="-25606" y="4263736"/>
                  <a:pt x="8298" y="3853950"/>
                  <a:pt x="0" y="3689026"/>
                </a:cubicBezTo>
                <a:cubicBezTo>
                  <a:pt x="-8298" y="3524102"/>
                  <a:pt x="19104" y="3282157"/>
                  <a:pt x="0" y="3145820"/>
                </a:cubicBezTo>
                <a:cubicBezTo>
                  <a:pt x="-19104" y="3009483"/>
                  <a:pt x="52549" y="2817278"/>
                  <a:pt x="0" y="2548890"/>
                </a:cubicBezTo>
                <a:cubicBezTo>
                  <a:pt x="-52549" y="2280502"/>
                  <a:pt x="27007" y="2160992"/>
                  <a:pt x="0" y="2059408"/>
                </a:cubicBezTo>
                <a:cubicBezTo>
                  <a:pt x="-27007" y="1957824"/>
                  <a:pt x="13609" y="1726921"/>
                  <a:pt x="0" y="1408754"/>
                </a:cubicBezTo>
                <a:cubicBezTo>
                  <a:pt x="-13609" y="1090587"/>
                  <a:pt x="30012" y="1114022"/>
                  <a:pt x="0" y="972996"/>
                </a:cubicBezTo>
                <a:cubicBezTo>
                  <a:pt x="-30012" y="831970"/>
                  <a:pt x="61542" y="270929"/>
                  <a:pt x="0" y="0"/>
                </a:cubicBezTo>
                <a:close/>
              </a:path>
              <a:path w="10225912" h="5372368" stroke="0" extrusionOk="0">
                <a:moveTo>
                  <a:pt x="0" y="0"/>
                </a:moveTo>
                <a:cubicBezTo>
                  <a:pt x="357137" y="-79342"/>
                  <a:pt x="559225" y="28524"/>
                  <a:pt x="772624" y="0"/>
                </a:cubicBezTo>
                <a:cubicBezTo>
                  <a:pt x="986023" y="-28524"/>
                  <a:pt x="1161938" y="41411"/>
                  <a:pt x="1340731" y="0"/>
                </a:cubicBezTo>
                <a:cubicBezTo>
                  <a:pt x="1519524" y="-41411"/>
                  <a:pt x="1625372" y="47915"/>
                  <a:pt x="1806578" y="0"/>
                </a:cubicBezTo>
                <a:cubicBezTo>
                  <a:pt x="1987784" y="-47915"/>
                  <a:pt x="2151016" y="56274"/>
                  <a:pt x="2374684" y="0"/>
                </a:cubicBezTo>
                <a:cubicBezTo>
                  <a:pt x="2598352" y="-56274"/>
                  <a:pt x="2714897" y="13000"/>
                  <a:pt x="2840531" y="0"/>
                </a:cubicBezTo>
                <a:cubicBezTo>
                  <a:pt x="2966165" y="-13000"/>
                  <a:pt x="3279521" y="62385"/>
                  <a:pt x="3510896" y="0"/>
                </a:cubicBezTo>
                <a:cubicBezTo>
                  <a:pt x="3742272" y="-62385"/>
                  <a:pt x="3910231" y="10317"/>
                  <a:pt x="4181262" y="0"/>
                </a:cubicBezTo>
                <a:cubicBezTo>
                  <a:pt x="4452293" y="-10317"/>
                  <a:pt x="4383321" y="20343"/>
                  <a:pt x="4544850" y="0"/>
                </a:cubicBezTo>
                <a:cubicBezTo>
                  <a:pt x="4706379" y="-20343"/>
                  <a:pt x="4833626" y="55881"/>
                  <a:pt x="5010697" y="0"/>
                </a:cubicBezTo>
                <a:cubicBezTo>
                  <a:pt x="5187768" y="-55881"/>
                  <a:pt x="5444810" y="162"/>
                  <a:pt x="5681062" y="0"/>
                </a:cubicBezTo>
                <a:cubicBezTo>
                  <a:pt x="5917314" y="-162"/>
                  <a:pt x="6109228" y="30572"/>
                  <a:pt x="6249168" y="0"/>
                </a:cubicBezTo>
                <a:cubicBezTo>
                  <a:pt x="6389108" y="-30572"/>
                  <a:pt x="6581211" y="52237"/>
                  <a:pt x="6817275" y="0"/>
                </a:cubicBezTo>
                <a:cubicBezTo>
                  <a:pt x="7053339" y="-52237"/>
                  <a:pt x="6992828" y="27164"/>
                  <a:pt x="7078604" y="0"/>
                </a:cubicBezTo>
                <a:cubicBezTo>
                  <a:pt x="7164380" y="-27164"/>
                  <a:pt x="7230489" y="9800"/>
                  <a:pt x="7339932" y="0"/>
                </a:cubicBezTo>
                <a:cubicBezTo>
                  <a:pt x="7449375" y="-9800"/>
                  <a:pt x="7767048" y="12869"/>
                  <a:pt x="7908039" y="0"/>
                </a:cubicBezTo>
                <a:cubicBezTo>
                  <a:pt x="8049030" y="-12869"/>
                  <a:pt x="8228221" y="19353"/>
                  <a:pt x="8373886" y="0"/>
                </a:cubicBezTo>
                <a:cubicBezTo>
                  <a:pt x="8519551" y="-19353"/>
                  <a:pt x="8556831" y="11865"/>
                  <a:pt x="8635215" y="0"/>
                </a:cubicBezTo>
                <a:cubicBezTo>
                  <a:pt x="8713599" y="-11865"/>
                  <a:pt x="8987367" y="51939"/>
                  <a:pt x="9101062" y="0"/>
                </a:cubicBezTo>
                <a:cubicBezTo>
                  <a:pt x="9214757" y="-51939"/>
                  <a:pt x="9412076" y="27207"/>
                  <a:pt x="9566909" y="0"/>
                </a:cubicBezTo>
                <a:cubicBezTo>
                  <a:pt x="9721742" y="-27207"/>
                  <a:pt x="10071928" y="11917"/>
                  <a:pt x="10225912" y="0"/>
                </a:cubicBezTo>
                <a:cubicBezTo>
                  <a:pt x="10235610" y="232382"/>
                  <a:pt x="10201843" y="393055"/>
                  <a:pt x="10225912" y="543206"/>
                </a:cubicBezTo>
                <a:cubicBezTo>
                  <a:pt x="10249981" y="693357"/>
                  <a:pt x="10167560" y="1007911"/>
                  <a:pt x="10225912" y="1193860"/>
                </a:cubicBezTo>
                <a:cubicBezTo>
                  <a:pt x="10284264" y="1379809"/>
                  <a:pt x="10206688" y="1736159"/>
                  <a:pt x="10225912" y="1898237"/>
                </a:cubicBezTo>
                <a:cubicBezTo>
                  <a:pt x="10245136" y="2060315"/>
                  <a:pt x="10167843" y="2316430"/>
                  <a:pt x="10225912" y="2441443"/>
                </a:cubicBezTo>
                <a:cubicBezTo>
                  <a:pt x="10283981" y="2566456"/>
                  <a:pt x="10164265" y="2935650"/>
                  <a:pt x="10225912" y="3092096"/>
                </a:cubicBezTo>
                <a:cubicBezTo>
                  <a:pt x="10287559" y="3248542"/>
                  <a:pt x="10177114" y="3526165"/>
                  <a:pt x="10225912" y="3635302"/>
                </a:cubicBezTo>
                <a:cubicBezTo>
                  <a:pt x="10274710" y="3744439"/>
                  <a:pt x="10169265" y="3953234"/>
                  <a:pt x="10225912" y="4232232"/>
                </a:cubicBezTo>
                <a:cubicBezTo>
                  <a:pt x="10282559" y="4511230"/>
                  <a:pt x="10177375" y="4891161"/>
                  <a:pt x="10225912" y="5372368"/>
                </a:cubicBezTo>
                <a:cubicBezTo>
                  <a:pt x="10112001" y="5378464"/>
                  <a:pt x="10018608" y="5371406"/>
                  <a:pt x="9964583" y="5372368"/>
                </a:cubicBezTo>
                <a:cubicBezTo>
                  <a:pt x="9910558" y="5373330"/>
                  <a:pt x="9523909" y="5357339"/>
                  <a:pt x="9294218" y="5372368"/>
                </a:cubicBezTo>
                <a:cubicBezTo>
                  <a:pt x="9064528" y="5387397"/>
                  <a:pt x="9092609" y="5330780"/>
                  <a:pt x="8930630" y="5372368"/>
                </a:cubicBezTo>
                <a:cubicBezTo>
                  <a:pt x="8768651" y="5413956"/>
                  <a:pt x="8484801" y="5351142"/>
                  <a:pt x="8362524" y="5372368"/>
                </a:cubicBezTo>
                <a:cubicBezTo>
                  <a:pt x="8240247" y="5393594"/>
                  <a:pt x="7933997" y="5315981"/>
                  <a:pt x="7589899" y="5372368"/>
                </a:cubicBezTo>
                <a:cubicBezTo>
                  <a:pt x="7245801" y="5428755"/>
                  <a:pt x="7300279" y="5326709"/>
                  <a:pt x="7124052" y="5372368"/>
                </a:cubicBezTo>
                <a:cubicBezTo>
                  <a:pt x="6947825" y="5418027"/>
                  <a:pt x="6636852" y="5340909"/>
                  <a:pt x="6453687" y="5372368"/>
                </a:cubicBezTo>
                <a:cubicBezTo>
                  <a:pt x="6270522" y="5403827"/>
                  <a:pt x="6319248" y="5342978"/>
                  <a:pt x="6192358" y="5372368"/>
                </a:cubicBezTo>
                <a:cubicBezTo>
                  <a:pt x="6065468" y="5401758"/>
                  <a:pt x="5996408" y="5355293"/>
                  <a:pt x="5931029" y="5372368"/>
                </a:cubicBezTo>
                <a:cubicBezTo>
                  <a:pt x="5865650" y="5389443"/>
                  <a:pt x="5313251" y="5317416"/>
                  <a:pt x="5158404" y="5372368"/>
                </a:cubicBezTo>
                <a:cubicBezTo>
                  <a:pt x="5003557" y="5427320"/>
                  <a:pt x="4947904" y="5359842"/>
                  <a:pt x="4794817" y="5372368"/>
                </a:cubicBezTo>
                <a:cubicBezTo>
                  <a:pt x="4641730" y="5384894"/>
                  <a:pt x="4319194" y="5320902"/>
                  <a:pt x="4022192" y="5372368"/>
                </a:cubicBezTo>
                <a:cubicBezTo>
                  <a:pt x="3725191" y="5423834"/>
                  <a:pt x="3517457" y="5312336"/>
                  <a:pt x="3351827" y="5372368"/>
                </a:cubicBezTo>
                <a:cubicBezTo>
                  <a:pt x="3186198" y="5432400"/>
                  <a:pt x="2925280" y="5298670"/>
                  <a:pt x="2681461" y="5372368"/>
                </a:cubicBezTo>
                <a:cubicBezTo>
                  <a:pt x="2437642" y="5446066"/>
                  <a:pt x="2339949" y="5359977"/>
                  <a:pt x="2215614" y="5372368"/>
                </a:cubicBezTo>
                <a:cubicBezTo>
                  <a:pt x="2091279" y="5384759"/>
                  <a:pt x="1606483" y="5307820"/>
                  <a:pt x="1442990" y="5372368"/>
                </a:cubicBezTo>
                <a:cubicBezTo>
                  <a:pt x="1279497" y="5436916"/>
                  <a:pt x="1017188" y="5337003"/>
                  <a:pt x="874884" y="5372368"/>
                </a:cubicBezTo>
                <a:cubicBezTo>
                  <a:pt x="732580" y="5407733"/>
                  <a:pt x="314528" y="5349854"/>
                  <a:pt x="0" y="5372368"/>
                </a:cubicBezTo>
                <a:cubicBezTo>
                  <a:pt x="-54459" y="5184711"/>
                  <a:pt x="36467" y="4987778"/>
                  <a:pt x="0" y="4721715"/>
                </a:cubicBezTo>
                <a:cubicBezTo>
                  <a:pt x="-36467" y="4455652"/>
                  <a:pt x="83522" y="4179080"/>
                  <a:pt x="0" y="4017337"/>
                </a:cubicBezTo>
                <a:cubicBezTo>
                  <a:pt x="-83522" y="3855594"/>
                  <a:pt x="35648" y="3587481"/>
                  <a:pt x="0" y="3420408"/>
                </a:cubicBezTo>
                <a:cubicBezTo>
                  <a:pt x="-35648" y="3253335"/>
                  <a:pt x="6284" y="3012363"/>
                  <a:pt x="0" y="2823478"/>
                </a:cubicBezTo>
                <a:cubicBezTo>
                  <a:pt x="-6284" y="2634593"/>
                  <a:pt x="50245" y="2465134"/>
                  <a:pt x="0" y="2333995"/>
                </a:cubicBezTo>
                <a:cubicBezTo>
                  <a:pt x="-50245" y="2202856"/>
                  <a:pt x="48474" y="1989501"/>
                  <a:pt x="0" y="1898237"/>
                </a:cubicBezTo>
                <a:cubicBezTo>
                  <a:pt x="-48474" y="1806973"/>
                  <a:pt x="49889" y="1556549"/>
                  <a:pt x="0" y="1247583"/>
                </a:cubicBezTo>
                <a:cubicBezTo>
                  <a:pt x="-49889" y="938617"/>
                  <a:pt x="43489" y="973790"/>
                  <a:pt x="0" y="704377"/>
                </a:cubicBezTo>
                <a:cubicBezTo>
                  <a:pt x="-43489" y="434964"/>
                  <a:pt x="22251" y="14440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83892374">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I am </a:t>
            </a:r>
            <a:r>
              <a:rPr lang="en-US" b="1" i="1" dirty="0" err="1">
                <a:latin typeface="Calibri" panose="020F0502020204030204" pitchFamily="34" charset="0"/>
                <a:ea typeface="Calibri" panose="020F0502020204030204" pitchFamily="34" charset="0"/>
                <a:cs typeface="Times New Roman" panose="02020603050405020304" pitchFamily="18" charset="0"/>
              </a:rPr>
              <a:t>Eugène</a:t>
            </a:r>
            <a:r>
              <a:rPr lang="en-US" b="1" i="1" dirty="0">
                <a:latin typeface="Calibri" panose="020F0502020204030204" pitchFamily="34" charset="0"/>
                <a:ea typeface="Calibri" panose="020F0502020204030204" pitchFamily="34" charset="0"/>
                <a:cs typeface="Times New Roman" panose="02020603050405020304" pitchFamily="18" charset="0"/>
              </a:rPr>
              <a:t> </a:t>
            </a:r>
            <a:r>
              <a:rPr lang="en-US" b="1" i="1" dirty="0" err="1">
                <a:latin typeface="Calibri" panose="020F0502020204030204" pitchFamily="34" charset="0"/>
                <a:ea typeface="Calibri" panose="020F0502020204030204" pitchFamily="34" charset="0"/>
                <a:cs typeface="Times New Roman" panose="02020603050405020304" pitchFamily="18" charset="0"/>
              </a:rPr>
              <a:t>Volcy</a:t>
            </a:r>
            <a:r>
              <a:rPr lang="en-US" b="1" i="1" dirty="0">
                <a:latin typeface="Calibri" panose="020F0502020204030204" pitchFamily="34" charset="0"/>
                <a:ea typeface="Calibri" panose="020F0502020204030204" pitchFamily="34" charset="0"/>
                <a:cs typeface="Times New Roman" panose="02020603050405020304" pitchFamily="18" charset="0"/>
              </a:rPr>
              <a:t> </a:t>
            </a:r>
            <a:r>
              <a:rPr lang="en-US" b="1" i="1" dirty="0" err="1">
                <a:latin typeface="Calibri" panose="020F0502020204030204" pitchFamily="34" charset="0"/>
                <a:ea typeface="Calibri" panose="020F0502020204030204" pitchFamily="34" charset="0"/>
                <a:cs typeface="Times New Roman" panose="02020603050405020304" pitchFamily="18" charset="0"/>
              </a:rPr>
              <a:t>Focard</a:t>
            </a:r>
            <a:r>
              <a:rPr lang="en-US" b="1" i="1"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I had a long career as Clerk of Justice in the Bourbon Island colony. I arrived in this remote colony in the hope of owning a plot of land I also wanted a life without any hitches It is well known that the Parisian world of the court is tough. people are ready for any low blow to succeed in their careers. There I just wanted to start a loving family and be able to give my love to a woman and children. </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One of the cases I remember the most is the one in which I had to defend the named Edmond </a:t>
            </a:r>
            <a:r>
              <a:rPr lang="en-US" i="1" dirty="0" err="1">
                <a:latin typeface="Calibri" panose="020F0502020204030204" pitchFamily="34" charset="0"/>
                <a:ea typeface="Calibri" panose="020F0502020204030204" pitchFamily="34" charset="0"/>
                <a:cs typeface="Times New Roman" panose="02020603050405020304" pitchFamily="18" charset="0"/>
              </a:rPr>
              <a:t>Albius</a:t>
            </a:r>
            <a:r>
              <a:rPr lang="en-US" i="1" dirty="0">
                <a:latin typeface="Calibri" panose="020F0502020204030204" pitchFamily="34" charset="0"/>
                <a:ea typeface="Calibri" panose="020F0502020204030204" pitchFamily="34" charset="0"/>
                <a:cs typeface="Times New Roman" panose="02020603050405020304" pitchFamily="18" charset="0"/>
              </a:rPr>
              <a:t>, a free colored man, in 1863. He once showed up in front of me as I was on my way home. He was clothed in rags and had an emaciated face. I therefore felt a deep sadness. I listened attentively to him, he spoke Creole, this language invented by the former slaves and which the settlers were beginning to adopt. I wondered then what our slave society had done to these poor men. </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He required my help to defend him in a court case. The latter, who was then still a slave of Monsieur </a:t>
            </a:r>
            <a:r>
              <a:rPr lang="en-US" i="1" dirty="0" err="1">
                <a:latin typeface="Calibri" panose="020F0502020204030204" pitchFamily="34" charset="0"/>
                <a:ea typeface="Calibri" panose="020F0502020204030204" pitchFamily="34" charset="0"/>
                <a:cs typeface="Times New Roman" panose="02020603050405020304" pitchFamily="18" charset="0"/>
              </a:rPr>
              <a:t>Ferréol</a:t>
            </a:r>
            <a:r>
              <a:rPr lang="en-US" i="1" dirty="0">
                <a:latin typeface="Calibri" panose="020F0502020204030204" pitchFamily="34" charset="0"/>
                <a:ea typeface="Calibri" panose="020F0502020204030204" pitchFamily="34" charset="0"/>
                <a:cs typeface="Times New Roman" panose="02020603050405020304" pitchFamily="18" charset="0"/>
              </a:rPr>
              <a:t> Beaumont, had discovered how to fertilize the vanilla flower, and thanks to this discovery made the fortune not only of his former master but also of the entire colony. Jean Michel Claude Richard wanted to claim the authorship of this discovery. It was then obvious that the case seemed lost in advance given the situation of the colored men on this island of Reunion. Nevertheless, I wanted to help him. Thus, what could have been the result of this case, I believed that I was participating in my own way to wash away the shame and horror that my peers had committed against these people of color. </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In the end, wasn't the real power there?</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7" y="4094360"/>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a:t>
            </a:r>
            <a:endParaRPr lang="el-GR" b="1" dirty="0">
              <a:solidFill>
                <a:srgbClr val="E12A3C"/>
              </a:solidFill>
            </a:endParaRP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4-Jean-Michel-EN.">
            <a:hlinkClick r:id="" action="ppaction://media"/>
            <a:extLst>
              <a:ext uri="{FF2B5EF4-FFF2-40B4-BE49-F238E27FC236}">
                <a16:creationId xmlns:a16="http://schemas.microsoft.com/office/drawing/2014/main" id="{4621AF85-F799-102C-5ACF-6CFAE99366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1524" y="3962400"/>
            <a:ext cx="1609725" cy="1609725"/>
          </a:xfrm>
          <a:prstGeom prst="rect">
            <a:avLst/>
          </a:prstGeom>
        </p:spPr>
      </p:pic>
      <p:pic>
        <p:nvPicPr>
          <p:cNvPr id="9" name="Grafik 633" descr="Aquarell, Pinselstrich, Farbe, Abstrakt, Textur, Bürste">
            <a:extLst>
              <a:ext uri="{FF2B5EF4-FFF2-40B4-BE49-F238E27FC236}">
                <a16:creationId xmlns:a16="http://schemas.microsoft.com/office/drawing/2014/main" id="{2565AD94-E0A0-4D59-98C5-D7120854915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8" name="Image 1">
            <a:extLst>
              <a:ext uri="{FF2B5EF4-FFF2-40B4-BE49-F238E27FC236}">
                <a16:creationId xmlns:a16="http://schemas.microsoft.com/office/drawing/2014/main" id="{2BED3391-B978-4018-A0E2-EEE195B46A89}"/>
              </a:ext>
            </a:extLst>
          </p:cNvPr>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5778" y="1858691"/>
            <a:ext cx="1190625" cy="1524000"/>
          </a:xfrm>
          <a:prstGeom prst="rect">
            <a:avLst/>
          </a:prstGeom>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US" dirty="0"/>
              <a:t>Person 4: Jean-Michel Claude Richard</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557686" y="1825624"/>
            <a:ext cx="10408536"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I am the Sieur Jean Michel Claude Richard.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I arrived in the colony at the end of 1831 to take on the task of botanist from the King's garden in the Saint-Denis district. I belong to a family of Bordeaux merchants and I chose this distant colony to find honor, power and why not, fortune. </a:t>
            </a:r>
            <a:endParaRPr lang="en-GB" sz="2400" i="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130257" y="1808506"/>
            <a:ext cx="9931738" cy="3693319"/>
          </a:xfrm>
          <a:custGeom>
            <a:avLst/>
            <a:gdLst>
              <a:gd name="connsiteX0" fmla="*/ 0 w 9931738"/>
              <a:gd name="connsiteY0" fmla="*/ 0 h 3693319"/>
              <a:gd name="connsiteX1" fmla="*/ 484903 w 9931738"/>
              <a:gd name="connsiteY1" fmla="*/ 0 h 3693319"/>
              <a:gd name="connsiteX2" fmla="*/ 771170 w 9931738"/>
              <a:gd name="connsiteY2" fmla="*/ 0 h 3693319"/>
              <a:gd name="connsiteX3" fmla="*/ 1256073 w 9931738"/>
              <a:gd name="connsiteY3" fmla="*/ 0 h 3693319"/>
              <a:gd name="connsiteX4" fmla="*/ 1740975 w 9931738"/>
              <a:gd name="connsiteY4" fmla="*/ 0 h 3693319"/>
              <a:gd name="connsiteX5" fmla="*/ 2126560 w 9931738"/>
              <a:gd name="connsiteY5" fmla="*/ 0 h 3693319"/>
              <a:gd name="connsiteX6" fmla="*/ 2412828 w 9931738"/>
              <a:gd name="connsiteY6" fmla="*/ 0 h 3693319"/>
              <a:gd name="connsiteX7" fmla="*/ 3195683 w 9931738"/>
              <a:gd name="connsiteY7" fmla="*/ 0 h 3693319"/>
              <a:gd name="connsiteX8" fmla="*/ 3680585 w 9931738"/>
              <a:gd name="connsiteY8" fmla="*/ 0 h 3693319"/>
              <a:gd name="connsiteX9" fmla="*/ 4066170 w 9931738"/>
              <a:gd name="connsiteY9" fmla="*/ 0 h 3693319"/>
              <a:gd name="connsiteX10" fmla="*/ 4451756 w 9931738"/>
              <a:gd name="connsiteY10" fmla="*/ 0 h 3693319"/>
              <a:gd name="connsiteX11" fmla="*/ 5035975 w 9931738"/>
              <a:gd name="connsiteY11" fmla="*/ 0 h 3693319"/>
              <a:gd name="connsiteX12" fmla="*/ 5620195 w 9931738"/>
              <a:gd name="connsiteY12" fmla="*/ 0 h 3693319"/>
              <a:gd name="connsiteX13" fmla="*/ 5906463 w 9931738"/>
              <a:gd name="connsiteY13" fmla="*/ 0 h 3693319"/>
              <a:gd name="connsiteX14" fmla="*/ 6391366 w 9931738"/>
              <a:gd name="connsiteY14" fmla="*/ 0 h 3693319"/>
              <a:gd name="connsiteX15" fmla="*/ 6776951 w 9931738"/>
              <a:gd name="connsiteY15" fmla="*/ 0 h 3693319"/>
              <a:gd name="connsiteX16" fmla="*/ 7559805 w 9931738"/>
              <a:gd name="connsiteY16" fmla="*/ 0 h 3693319"/>
              <a:gd name="connsiteX17" fmla="*/ 8144025 w 9931738"/>
              <a:gd name="connsiteY17" fmla="*/ 0 h 3693319"/>
              <a:gd name="connsiteX18" fmla="*/ 8728245 w 9931738"/>
              <a:gd name="connsiteY18" fmla="*/ 0 h 3693319"/>
              <a:gd name="connsiteX19" fmla="*/ 9014513 w 9931738"/>
              <a:gd name="connsiteY19" fmla="*/ 0 h 3693319"/>
              <a:gd name="connsiteX20" fmla="*/ 9931738 w 9931738"/>
              <a:gd name="connsiteY20" fmla="*/ 0 h 3693319"/>
              <a:gd name="connsiteX21" fmla="*/ 9931738 w 9931738"/>
              <a:gd name="connsiteY21" fmla="*/ 527617 h 3693319"/>
              <a:gd name="connsiteX22" fmla="*/ 9931738 w 9931738"/>
              <a:gd name="connsiteY22" fmla="*/ 1018301 h 3693319"/>
              <a:gd name="connsiteX23" fmla="*/ 9931738 w 9931738"/>
              <a:gd name="connsiteY23" fmla="*/ 1619784 h 3693319"/>
              <a:gd name="connsiteX24" fmla="*/ 9931738 w 9931738"/>
              <a:gd name="connsiteY24" fmla="*/ 2147401 h 3693319"/>
              <a:gd name="connsiteX25" fmla="*/ 9931738 w 9931738"/>
              <a:gd name="connsiteY25" fmla="*/ 2675018 h 3693319"/>
              <a:gd name="connsiteX26" fmla="*/ 9931738 w 9931738"/>
              <a:gd name="connsiteY26" fmla="*/ 3693319 h 3693319"/>
              <a:gd name="connsiteX27" fmla="*/ 9347518 w 9931738"/>
              <a:gd name="connsiteY27" fmla="*/ 3693319 h 3693319"/>
              <a:gd name="connsiteX28" fmla="*/ 8961933 w 9931738"/>
              <a:gd name="connsiteY28" fmla="*/ 3693319 h 3693319"/>
              <a:gd name="connsiteX29" fmla="*/ 8576348 w 9931738"/>
              <a:gd name="connsiteY29" fmla="*/ 3693319 h 3693319"/>
              <a:gd name="connsiteX30" fmla="*/ 8290080 w 9931738"/>
              <a:gd name="connsiteY30" fmla="*/ 3693319 h 3693319"/>
              <a:gd name="connsiteX31" fmla="*/ 8003812 w 9931738"/>
              <a:gd name="connsiteY31" fmla="*/ 3693319 h 3693319"/>
              <a:gd name="connsiteX32" fmla="*/ 7220958 w 9931738"/>
              <a:gd name="connsiteY32" fmla="*/ 3693319 h 3693319"/>
              <a:gd name="connsiteX33" fmla="*/ 6934690 w 9931738"/>
              <a:gd name="connsiteY33" fmla="*/ 3693319 h 3693319"/>
              <a:gd name="connsiteX34" fmla="*/ 6251153 w 9931738"/>
              <a:gd name="connsiteY34" fmla="*/ 3693319 h 3693319"/>
              <a:gd name="connsiteX35" fmla="*/ 5567615 w 9931738"/>
              <a:gd name="connsiteY35" fmla="*/ 3693319 h 3693319"/>
              <a:gd name="connsiteX36" fmla="*/ 5281348 w 9931738"/>
              <a:gd name="connsiteY36" fmla="*/ 3693319 h 3693319"/>
              <a:gd name="connsiteX37" fmla="*/ 4995080 w 9931738"/>
              <a:gd name="connsiteY37" fmla="*/ 3693319 h 3693319"/>
              <a:gd name="connsiteX38" fmla="*/ 4212225 w 9931738"/>
              <a:gd name="connsiteY38" fmla="*/ 3693319 h 3693319"/>
              <a:gd name="connsiteX39" fmla="*/ 3826640 w 9931738"/>
              <a:gd name="connsiteY39" fmla="*/ 3693319 h 3693319"/>
              <a:gd name="connsiteX40" fmla="*/ 3242420 w 9931738"/>
              <a:gd name="connsiteY40" fmla="*/ 3693319 h 3693319"/>
              <a:gd name="connsiteX41" fmla="*/ 2757518 w 9931738"/>
              <a:gd name="connsiteY41" fmla="*/ 3693319 h 3693319"/>
              <a:gd name="connsiteX42" fmla="*/ 2371933 w 9931738"/>
              <a:gd name="connsiteY42" fmla="*/ 3693319 h 3693319"/>
              <a:gd name="connsiteX43" fmla="*/ 1986348 w 9931738"/>
              <a:gd name="connsiteY43" fmla="*/ 3693319 h 3693319"/>
              <a:gd name="connsiteX44" fmla="*/ 1600762 w 9931738"/>
              <a:gd name="connsiteY44" fmla="*/ 3693319 h 3693319"/>
              <a:gd name="connsiteX45" fmla="*/ 1314495 w 9931738"/>
              <a:gd name="connsiteY45" fmla="*/ 3693319 h 3693319"/>
              <a:gd name="connsiteX46" fmla="*/ 730275 w 9931738"/>
              <a:gd name="connsiteY46" fmla="*/ 3693319 h 3693319"/>
              <a:gd name="connsiteX47" fmla="*/ 0 w 9931738"/>
              <a:gd name="connsiteY47" fmla="*/ 3693319 h 3693319"/>
              <a:gd name="connsiteX48" fmla="*/ 0 w 9931738"/>
              <a:gd name="connsiteY48" fmla="*/ 3091836 h 3693319"/>
              <a:gd name="connsiteX49" fmla="*/ 0 w 9931738"/>
              <a:gd name="connsiteY49" fmla="*/ 2601152 h 3693319"/>
              <a:gd name="connsiteX50" fmla="*/ 0 w 9931738"/>
              <a:gd name="connsiteY50" fmla="*/ 2184334 h 3693319"/>
              <a:gd name="connsiteX51" fmla="*/ 0 w 9931738"/>
              <a:gd name="connsiteY51" fmla="*/ 1767517 h 3693319"/>
              <a:gd name="connsiteX52" fmla="*/ 0 w 9931738"/>
              <a:gd name="connsiteY52" fmla="*/ 1313766 h 3693319"/>
              <a:gd name="connsiteX53" fmla="*/ 0 w 9931738"/>
              <a:gd name="connsiteY53" fmla="*/ 749216 h 3693319"/>
              <a:gd name="connsiteX54" fmla="*/ 0 w 9931738"/>
              <a:gd name="connsiteY54" fmla="*/ 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931738" h="3693319" fill="none" extrusionOk="0">
                <a:moveTo>
                  <a:pt x="0" y="0"/>
                </a:moveTo>
                <a:cubicBezTo>
                  <a:pt x="199170" y="-13435"/>
                  <a:pt x="385218" y="36870"/>
                  <a:pt x="484903" y="0"/>
                </a:cubicBezTo>
                <a:cubicBezTo>
                  <a:pt x="584588" y="-36870"/>
                  <a:pt x="672747" y="11417"/>
                  <a:pt x="771170" y="0"/>
                </a:cubicBezTo>
                <a:cubicBezTo>
                  <a:pt x="869593" y="-11417"/>
                  <a:pt x="1036296" y="30026"/>
                  <a:pt x="1256073" y="0"/>
                </a:cubicBezTo>
                <a:cubicBezTo>
                  <a:pt x="1475850" y="-30026"/>
                  <a:pt x="1582620" y="47550"/>
                  <a:pt x="1740975" y="0"/>
                </a:cubicBezTo>
                <a:cubicBezTo>
                  <a:pt x="1899330" y="-47550"/>
                  <a:pt x="2035398" y="23361"/>
                  <a:pt x="2126560" y="0"/>
                </a:cubicBezTo>
                <a:cubicBezTo>
                  <a:pt x="2217722" y="-23361"/>
                  <a:pt x="2325292" y="4622"/>
                  <a:pt x="2412828" y="0"/>
                </a:cubicBezTo>
                <a:cubicBezTo>
                  <a:pt x="2500364" y="-4622"/>
                  <a:pt x="2904594" y="34684"/>
                  <a:pt x="3195683" y="0"/>
                </a:cubicBezTo>
                <a:cubicBezTo>
                  <a:pt x="3486772" y="-34684"/>
                  <a:pt x="3533903" y="39991"/>
                  <a:pt x="3680585" y="0"/>
                </a:cubicBezTo>
                <a:cubicBezTo>
                  <a:pt x="3827267" y="-39991"/>
                  <a:pt x="3988190" y="10832"/>
                  <a:pt x="4066170" y="0"/>
                </a:cubicBezTo>
                <a:cubicBezTo>
                  <a:pt x="4144150" y="-10832"/>
                  <a:pt x="4301674" y="37621"/>
                  <a:pt x="4451756" y="0"/>
                </a:cubicBezTo>
                <a:cubicBezTo>
                  <a:pt x="4601838" y="-37621"/>
                  <a:pt x="4761780" y="9990"/>
                  <a:pt x="5035975" y="0"/>
                </a:cubicBezTo>
                <a:cubicBezTo>
                  <a:pt x="5310170" y="-9990"/>
                  <a:pt x="5486364" y="68784"/>
                  <a:pt x="5620195" y="0"/>
                </a:cubicBezTo>
                <a:cubicBezTo>
                  <a:pt x="5754026" y="-68784"/>
                  <a:pt x="5809216" y="25486"/>
                  <a:pt x="5906463" y="0"/>
                </a:cubicBezTo>
                <a:cubicBezTo>
                  <a:pt x="6003710" y="-25486"/>
                  <a:pt x="6180037" y="26670"/>
                  <a:pt x="6391366" y="0"/>
                </a:cubicBezTo>
                <a:cubicBezTo>
                  <a:pt x="6602695" y="-26670"/>
                  <a:pt x="6664391" y="45035"/>
                  <a:pt x="6776951" y="0"/>
                </a:cubicBezTo>
                <a:cubicBezTo>
                  <a:pt x="6889512" y="-45035"/>
                  <a:pt x="7265460" y="44502"/>
                  <a:pt x="7559805" y="0"/>
                </a:cubicBezTo>
                <a:cubicBezTo>
                  <a:pt x="7854150" y="-44502"/>
                  <a:pt x="7930515" y="17035"/>
                  <a:pt x="8144025" y="0"/>
                </a:cubicBezTo>
                <a:cubicBezTo>
                  <a:pt x="8357535" y="-17035"/>
                  <a:pt x="8577620" y="54088"/>
                  <a:pt x="8728245" y="0"/>
                </a:cubicBezTo>
                <a:cubicBezTo>
                  <a:pt x="8878870" y="-54088"/>
                  <a:pt x="8936860" y="7928"/>
                  <a:pt x="9014513" y="0"/>
                </a:cubicBezTo>
                <a:cubicBezTo>
                  <a:pt x="9092166" y="-7928"/>
                  <a:pt x="9478256" y="43819"/>
                  <a:pt x="9931738" y="0"/>
                </a:cubicBezTo>
                <a:cubicBezTo>
                  <a:pt x="9954680" y="118845"/>
                  <a:pt x="9889267" y="316297"/>
                  <a:pt x="9931738" y="527617"/>
                </a:cubicBezTo>
                <a:cubicBezTo>
                  <a:pt x="9974209" y="738937"/>
                  <a:pt x="9882191" y="803196"/>
                  <a:pt x="9931738" y="1018301"/>
                </a:cubicBezTo>
                <a:cubicBezTo>
                  <a:pt x="9981285" y="1233406"/>
                  <a:pt x="9885264" y="1348459"/>
                  <a:pt x="9931738" y="1619784"/>
                </a:cubicBezTo>
                <a:cubicBezTo>
                  <a:pt x="9978212" y="1891109"/>
                  <a:pt x="9878928" y="1951746"/>
                  <a:pt x="9931738" y="2147401"/>
                </a:cubicBezTo>
                <a:cubicBezTo>
                  <a:pt x="9984548" y="2343056"/>
                  <a:pt x="9927853" y="2463858"/>
                  <a:pt x="9931738" y="2675018"/>
                </a:cubicBezTo>
                <a:cubicBezTo>
                  <a:pt x="9935623" y="2886178"/>
                  <a:pt x="9927672" y="3305264"/>
                  <a:pt x="9931738" y="3693319"/>
                </a:cubicBezTo>
                <a:cubicBezTo>
                  <a:pt x="9730299" y="3715710"/>
                  <a:pt x="9523673" y="3658253"/>
                  <a:pt x="9347518" y="3693319"/>
                </a:cubicBezTo>
                <a:cubicBezTo>
                  <a:pt x="9171363" y="3728385"/>
                  <a:pt x="9065851" y="3674511"/>
                  <a:pt x="8961933" y="3693319"/>
                </a:cubicBezTo>
                <a:cubicBezTo>
                  <a:pt x="8858015" y="3712127"/>
                  <a:pt x="8716567" y="3662397"/>
                  <a:pt x="8576348" y="3693319"/>
                </a:cubicBezTo>
                <a:cubicBezTo>
                  <a:pt x="8436130" y="3724241"/>
                  <a:pt x="8388362" y="3678001"/>
                  <a:pt x="8290080" y="3693319"/>
                </a:cubicBezTo>
                <a:cubicBezTo>
                  <a:pt x="8191798" y="3708637"/>
                  <a:pt x="8144965" y="3675274"/>
                  <a:pt x="8003812" y="3693319"/>
                </a:cubicBezTo>
                <a:cubicBezTo>
                  <a:pt x="7862659" y="3711364"/>
                  <a:pt x="7611002" y="3619190"/>
                  <a:pt x="7220958" y="3693319"/>
                </a:cubicBezTo>
                <a:cubicBezTo>
                  <a:pt x="6830914" y="3767448"/>
                  <a:pt x="7014297" y="3682767"/>
                  <a:pt x="6934690" y="3693319"/>
                </a:cubicBezTo>
                <a:cubicBezTo>
                  <a:pt x="6855083" y="3703871"/>
                  <a:pt x="6412565" y="3627034"/>
                  <a:pt x="6251153" y="3693319"/>
                </a:cubicBezTo>
                <a:cubicBezTo>
                  <a:pt x="6089741" y="3759604"/>
                  <a:pt x="5848290" y="3652646"/>
                  <a:pt x="5567615" y="3693319"/>
                </a:cubicBezTo>
                <a:cubicBezTo>
                  <a:pt x="5286940" y="3733992"/>
                  <a:pt x="5371971" y="3671833"/>
                  <a:pt x="5281348" y="3693319"/>
                </a:cubicBezTo>
                <a:cubicBezTo>
                  <a:pt x="5190725" y="3714805"/>
                  <a:pt x="5059953" y="3676599"/>
                  <a:pt x="4995080" y="3693319"/>
                </a:cubicBezTo>
                <a:cubicBezTo>
                  <a:pt x="4930207" y="3710039"/>
                  <a:pt x="4368866" y="3657557"/>
                  <a:pt x="4212225" y="3693319"/>
                </a:cubicBezTo>
                <a:cubicBezTo>
                  <a:pt x="4055585" y="3729081"/>
                  <a:pt x="3958162" y="3690521"/>
                  <a:pt x="3826640" y="3693319"/>
                </a:cubicBezTo>
                <a:cubicBezTo>
                  <a:pt x="3695118" y="3696117"/>
                  <a:pt x="3360746" y="3691135"/>
                  <a:pt x="3242420" y="3693319"/>
                </a:cubicBezTo>
                <a:cubicBezTo>
                  <a:pt x="3124094" y="3695503"/>
                  <a:pt x="2940570" y="3661868"/>
                  <a:pt x="2757518" y="3693319"/>
                </a:cubicBezTo>
                <a:cubicBezTo>
                  <a:pt x="2574466" y="3724770"/>
                  <a:pt x="2508687" y="3667321"/>
                  <a:pt x="2371933" y="3693319"/>
                </a:cubicBezTo>
                <a:cubicBezTo>
                  <a:pt x="2235180" y="3719317"/>
                  <a:pt x="2088870" y="3656877"/>
                  <a:pt x="1986348" y="3693319"/>
                </a:cubicBezTo>
                <a:cubicBezTo>
                  <a:pt x="1883827" y="3729761"/>
                  <a:pt x="1697607" y="3676168"/>
                  <a:pt x="1600762" y="3693319"/>
                </a:cubicBezTo>
                <a:cubicBezTo>
                  <a:pt x="1503917" y="3710470"/>
                  <a:pt x="1372139" y="3676596"/>
                  <a:pt x="1314495" y="3693319"/>
                </a:cubicBezTo>
                <a:cubicBezTo>
                  <a:pt x="1256851" y="3710042"/>
                  <a:pt x="881083" y="3686451"/>
                  <a:pt x="730275" y="3693319"/>
                </a:cubicBezTo>
                <a:cubicBezTo>
                  <a:pt x="579467" y="3700187"/>
                  <a:pt x="156567" y="3687196"/>
                  <a:pt x="0" y="3693319"/>
                </a:cubicBezTo>
                <a:cubicBezTo>
                  <a:pt x="-23260" y="3479759"/>
                  <a:pt x="6497" y="3283840"/>
                  <a:pt x="0" y="3091836"/>
                </a:cubicBezTo>
                <a:cubicBezTo>
                  <a:pt x="-6497" y="2899832"/>
                  <a:pt x="27980" y="2815746"/>
                  <a:pt x="0" y="2601152"/>
                </a:cubicBezTo>
                <a:cubicBezTo>
                  <a:pt x="-27980" y="2386558"/>
                  <a:pt x="18032" y="2379574"/>
                  <a:pt x="0" y="2184334"/>
                </a:cubicBezTo>
                <a:cubicBezTo>
                  <a:pt x="-18032" y="1989094"/>
                  <a:pt x="29813" y="1899963"/>
                  <a:pt x="0" y="1767517"/>
                </a:cubicBezTo>
                <a:cubicBezTo>
                  <a:pt x="-29813" y="1635071"/>
                  <a:pt x="18403" y="1409676"/>
                  <a:pt x="0" y="1313766"/>
                </a:cubicBezTo>
                <a:cubicBezTo>
                  <a:pt x="-18403" y="1217856"/>
                  <a:pt x="21263" y="936652"/>
                  <a:pt x="0" y="749216"/>
                </a:cubicBezTo>
                <a:cubicBezTo>
                  <a:pt x="-21263" y="561780"/>
                  <a:pt x="86114" y="261734"/>
                  <a:pt x="0" y="0"/>
                </a:cubicBezTo>
                <a:close/>
              </a:path>
              <a:path w="9931738" h="3693319" stroke="0" extrusionOk="0">
                <a:moveTo>
                  <a:pt x="0" y="0"/>
                </a:moveTo>
                <a:cubicBezTo>
                  <a:pt x="365118" y="-62040"/>
                  <a:pt x="504437" y="49267"/>
                  <a:pt x="782855" y="0"/>
                </a:cubicBezTo>
                <a:cubicBezTo>
                  <a:pt x="1061274" y="-49267"/>
                  <a:pt x="1057459" y="32760"/>
                  <a:pt x="1267757" y="0"/>
                </a:cubicBezTo>
                <a:cubicBezTo>
                  <a:pt x="1478055" y="-32760"/>
                  <a:pt x="1586699" y="53818"/>
                  <a:pt x="1752660" y="0"/>
                </a:cubicBezTo>
                <a:cubicBezTo>
                  <a:pt x="1918621" y="-53818"/>
                  <a:pt x="2106277" y="31937"/>
                  <a:pt x="2237562" y="0"/>
                </a:cubicBezTo>
                <a:cubicBezTo>
                  <a:pt x="2368847" y="-31937"/>
                  <a:pt x="2795799" y="34954"/>
                  <a:pt x="3020417" y="0"/>
                </a:cubicBezTo>
                <a:cubicBezTo>
                  <a:pt x="3245035" y="-34954"/>
                  <a:pt x="3478721" y="85748"/>
                  <a:pt x="3803271" y="0"/>
                </a:cubicBezTo>
                <a:cubicBezTo>
                  <a:pt x="4127821" y="-85748"/>
                  <a:pt x="4241987" y="30247"/>
                  <a:pt x="4586126" y="0"/>
                </a:cubicBezTo>
                <a:cubicBezTo>
                  <a:pt x="4930265" y="-30247"/>
                  <a:pt x="4863930" y="37871"/>
                  <a:pt x="5071029" y="0"/>
                </a:cubicBezTo>
                <a:cubicBezTo>
                  <a:pt x="5278128" y="-37871"/>
                  <a:pt x="5454494" y="53678"/>
                  <a:pt x="5754566" y="0"/>
                </a:cubicBezTo>
                <a:cubicBezTo>
                  <a:pt x="6054638" y="-53678"/>
                  <a:pt x="6089660" y="50926"/>
                  <a:pt x="6239468" y="0"/>
                </a:cubicBezTo>
                <a:cubicBezTo>
                  <a:pt x="6389276" y="-50926"/>
                  <a:pt x="6544478" y="45236"/>
                  <a:pt x="6625053" y="0"/>
                </a:cubicBezTo>
                <a:cubicBezTo>
                  <a:pt x="6705628" y="-45236"/>
                  <a:pt x="6770672" y="17132"/>
                  <a:pt x="6911321" y="0"/>
                </a:cubicBezTo>
                <a:cubicBezTo>
                  <a:pt x="7051970" y="-17132"/>
                  <a:pt x="7369731" y="55771"/>
                  <a:pt x="7694176" y="0"/>
                </a:cubicBezTo>
                <a:cubicBezTo>
                  <a:pt x="8018622" y="-55771"/>
                  <a:pt x="8012687" y="814"/>
                  <a:pt x="8179078" y="0"/>
                </a:cubicBezTo>
                <a:cubicBezTo>
                  <a:pt x="8345469" y="-814"/>
                  <a:pt x="8567643" y="50827"/>
                  <a:pt x="8862616" y="0"/>
                </a:cubicBezTo>
                <a:cubicBezTo>
                  <a:pt x="9157589" y="-50827"/>
                  <a:pt x="9595957" y="120745"/>
                  <a:pt x="9931738" y="0"/>
                </a:cubicBezTo>
                <a:cubicBezTo>
                  <a:pt x="9973546" y="213532"/>
                  <a:pt x="9899408" y="421579"/>
                  <a:pt x="9931738" y="527617"/>
                </a:cubicBezTo>
                <a:cubicBezTo>
                  <a:pt x="9964068" y="633655"/>
                  <a:pt x="9894419" y="912136"/>
                  <a:pt x="9931738" y="1018301"/>
                </a:cubicBezTo>
                <a:cubicBezTo>
                  <a:pt x="9969057" y="1124466"/>
                  <a:pt x="9901507" y="1495299"/>
                  <a:pt x="9931738" y="1619784"/>
                </a:cubicBezTo>
                <a:cubicBezTo>
                  <a:pt x="9961969" y="1744269"/>
                  <a:pt x="9902597" y="2025796"/>
                  <a:pt x="9931738" y="2184334"/>
                </a:cubicBezTo>
                <a:cubicBezTo>
                  <a:pt x="9960879" y="2342872"/>
                  <a:pt x="9896349" y="2466318"/>
                  <a:pt x="9931738" y="2601152"/>
                </a:cubicBezTo>
                <a:cubicBezTo>
                  <a:pt x="9967127" y="2735986"/>
                  <a:pt x="9879937" y="3016375"/>
                  <a:pt x="9931738" y="3165702"/>
                </a:cubicBezTo>
                <a:cubicBezTo>
                  <a:pt x="9983539" y="3315029"/>
                  <a:pt x="9900180" y="3587396"/>
                  <a:pt x="9931738" y="3693319"/>
                </a:cubicBezTo>
                <a:cubicBezTo>
                  <a:pt x="9776041" y="3708489"/>
                  <a:pt x="9579222" y="3651283"/>
                  <a:pt x="9446835" y="3693319"/>
                </a:cubicBezTo>
                <a:cubicBezTo>
                  <a:pt x="9314448" y="3735355"/>
                  <a:pt x="8957156" y="3658227"/>
                  <a:pt x="8663981" y="3693319"/>
                </a:cubicBezTo>
                <a:cubicBezTo>
                  <a:pt x="8370806" y="3728411"/>
                  <a:pt x="8425295" y="3662105"/>
                  <a:pt x="8278396" y="3693319"/>
                </a:cubicBezTo>
                <a:cubicBezTo>
                  <a:pt x="8131497" y="3724533"/>
                  <a:pt x="8006958" y="3657040"/>
                  <a:pt x="7892811" y="3693319"/>
                </a:cubicBezTo>
                <a:cubicBezTo>
                  <a:pt x="7778664" y="3729598"/>
                  <a:pt x="7712295" y="3678386"/>
                  <a:pt x="7606543" y="3693319"/>
                </a:cubicBezTo>
                <a:cubicBezTo>
                  <a:pt x="7500791" y="3708252"/>
                  <a:pt x="7189869" y="3663380"/>
                  <a:pt x="7022323" y="3693319"/>
                </a:cubicBezTo>
                <a:cubicBezTo>
                  <a:pt x="6854777" y="3723258"/>
                  <a:pt x="6590119" y="3628931"/>
                  <a:pt x="6338786" y="3693319"/>
                </a:cubicBezTo>
                <a:cubicBezTo>
                  <a:pt x="6087453" y="3757707"/>
                  <a:pt x="5942962" y="3637013"/>
                  <a:pt x="5754566" y="3693319"/>
                </a:cubicBezTo>
                <a:cubicBezTo>
                  <a:pt x="5566170" y="3749625"/>
                  <a:pt x="5500126" y="3691075"/>
                  <a:pt x="5269663" y="3693319"/>
                </a:cubicBezTo>
                <a:cubicBezTo>
                  <a:pt x="5039200" y="3695563"/>
                  <a:pt x="4681345" y="3670896"/>
                  <a:pt x="4486809" y="3693319"/>
                </a:cubicBezTo>
                <a:cubicBezTo>
                  <a:pt x="4292273" y="3715742"/>
                  <a:pt x="3879744" y="3689391"/>
                  <a:pt x="3703954" y="3693319"/>
                </a:cubicBezTo>
                <a:cubicBezTo>
                  <a:pt x="3528164" y="3697247"/>
                  <a:pt x="3251313" y="3627250"/>
                  <a:pt x="3020417" y="3693319"/>
                </a:cubicBezTo>
                <a:cubicBezTo>
                  <a:pt x="2789521" y="3759388"/>
                  <a:pt x="2706516" y="3669441"/>
                  <a:pt x="2535514" y="3693319"/>
                </a:cubicBezTo>
                <a:cubicBezTo>
                  <a:pt x="2364512" y="3717197"/>
                  <a:pt x="2252186" y="3682727"/>
                  <a:pt x="2050612" y="3693319"/>
                </a:cubicBezTo>
                <a:cubicBezTo>
                  <a:pt x="1849038" y="3703911"/>
                  <a:pt x="1897692" y="3668865"/>
                  <a:pt x="1764344" y="3693319"/>
                </a:cubicBezTo>
                <a:cubicBezTo>
                  <a:pt x="1630996" y="3717773"/>
                  <a:pt x="1535281" y="3661485"/>
                  <a:pt x="1378759" y="3693319"/>
                </a:cubicBezTo>
                <a:cubicBezTo>
                  <a:pt x="1222237" y="3725153"/>
                  <a:pt x="1183507" y="3660841"/>
                  <a:pt x="993174" y="3693319"/>
                </a:cubicBezTo>
                <a:cubicBezTo>
                  <a:pt x="802841" y="3725797"/>
                  <a:pt x="606154" y="3641045"/>
                  <a:pt x="508271" y="3693319"/>
                </a:cubicBezTo>
                <a:cubicBezTo>
                  <a:pt x="410388" y="3745593"/>
                  <a:pt x="112173" y="3658368"/>
                  <a:pt x="0" y="3693319"/>
                </a:cubicBezTo>
                <a:cubicBezTo>
                  <a:pt x="-5376" y="3569454"/>
                  <a:pt x="44959" y="3425528"/>
                  <a:pt x="0" y="3239568"/>
                </a:cubicBezTo>
                <a:cubicBezTo>
                  <a:pt x="-44959" y="3053608"/>
                  <a:pt x="45834" y="2808923"/>
                  <a:pt x="0" y="2675018"/>
                </a:cubicBezTo>
                <a:cubicBezTo>
                  <a:pt x="-45834" y="2541113"/>
                  <a:pt x="19726" y="2334648"/>
                  <a:pt x="0" y="2110468"/>
                </a:cubicBezTo>
                <a:cubicBezTo>
                  <a:pt x="-19726" y="1886288"/>
                  <a:pt x="7206" y="1810637"/>
                  <a:pt x="0" y="1656717"/>
                </a:cubicBezTo>
                <a:cubicBezTo>
                  <a:pt x="-7206" y="1502797"/>
                  <a:pt x="27218" y="1372523"/>
                  <a:pt x="0" y="1239900"/>
                </a:cubicBezTo>
                <a:cubicBezTo>
                  <a:pt x="-27218" y="1107277"/>
                  <a:pt x="2584" y="1000475"/>
                  <a:pt x="0" y="786149"/>
                </a:cubicBezTo>
                <a:cubicBezTo>
                  <a:pt x="-2584" y="571823"/>
                  <a:pt x="45415" y="22605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65208766">
                  <a:prstGeom prst="rect">
                    <a:avLst/>
                  </a:prstGeom>
                  <ask:type>
                    <ask:lineSketchScribble/>
                  </ask:type>
                </ask:lineSketchStyleProps>
              </a:ext>
            </a:extLst>
          </a:ln>
        </p:spPr>
        <p:txBody>
          <a:bodyPr wrap="square">
            <a:spAutoFit/>
          </a:bodyPr>
          <a:lstStyle/>
          <a:p>
            <a:r>
              <a:rPr lang="en-US" b="1" i="1" dirty="0"/>
              <a:t>I am the Sieur Jean Michel Claude Richard. </a:t>
            </a:r>
            <a:r>
              <a:rPr lang="en-US" i="1" dirty="0"/>
              <a:t>I arrived in the colony at the end of 1831 to take on the task of botanist from the King's garden in the Saint-Denis district. I belong to a family of Bordeaux merchants and I chose this distant colony to find honor, power and why not, fortune. </a:t>
            </a:r>
          </a:p>
          <a:p>
            <a:r>
              <a:rPr lang="en-US" i="1" dirty="0"/>
              <a:t>The garden is located in the heights of the city and the place was suitable for the multispecies cultivation. When I took over from Sieur </a:t>
            </a:r>
            <a:r>
              <a:rPr lang="en-US" i="1" dirty="0" err="1"/>
              <a:t>Bréon</a:t>
            </a:r>
            <a:r>
              <a:rPr lang="en-US" i="1" dirty="0"/>
              <a:t>, the King's garden located in the heights of Saint- Denis was not very full. I loved my job. this work has made me feel good</a:t>
            </a:r>
          </a:p>
          <a:p>
            <a:r>
              <a:rPr lang="en-US" i="1" dirty="0"/>
              <a:t>Over the years I have managed to import more than 3000 species into the island and enhance this garden. Each time I returned to the island with new species, I was in the spotlight: a party was organized for me, and I was invited to the salons of the rue de </a:t>
            </a:r>
            <a:r>
              <a:rPr lang="en-US" i="1" dirty="0" err="1"/>
              <a:t>l'Eglise</a:t>
            </a:r>
            <a:r>
              <a:rPr lang="en-US" i="1" dirty="0"/>
              <a:t>, the rich owners of Saint- Paul and Sainte Suzanne asked me to instruct their children in botany. I loved this atmosphere more than anything. </a:t>
            </a:r>
          </a:p>
          <a:p>
            <a:r>
              <a:rPr lang="en-US" i="1" dirty="0"/>
              <a:t>The only shadow on my life: I could not find a way to fertilize a plant. It is an orchid that produces pods used in gastronomy. For their pastries and kitchens, the whole of Paris snatched it. If only I could produce it without the insects, I will definitely be the king of the colony. </a:t>
            </a:r>
            <a:r>
              <a:rPr lang="en-GB" i="1" dirty="0"/>
              <a:t>  </a:t>
            </a:r>
            <a:endParaRPr lang="en-GB"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7" y="4094360"/>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a:t>
            </a:r>
            <a:endParaRPr lang="el-GR" b="1" dirty="0">
              <a:solidFill>
                <a:srgbClr val="E12A3C"/>
              </a:solidFill>
            </a:endParaRPr>
          </a:p>
        </p:txBody>
      </p:sp>
      <p:sp>
        <p:nvSpPr>
          <p:cNvPr id="11" name="TextBox 10">
            <a:extLst>
              <a:ext uri="{FF2B5EF4-FFF2-40B4-BE49-F238E27FC236}">
                <a16:creationId xmlns:a16="http://schemas.microsoft.com/office/drawing/2014/main" id="{A94F4246-C5AA-4004-AE2D-99539E16AC66}"/>
              </a:ext>
            </a:extLst>
          </p:cNvPr>
          <p:cNvSpPr txBox="1"/>
          <p:nvPr/>
        </p:nvSpPr>
        <p:spPr>
          <a:xfrm>
            <a:off x="140089" y="2737609"/>
            <a:ext cx="10314039" cy="3416320"/>
          </a:xfrm>
          <a:custGeom>
            <a:avLst/>
            <a:gdLst>
              <a:gd name="connsiteX0" fmla="*/ 0 w 10314039"/>
              <a:gd name="connsiteY0" fmla="*/ 0 h 3416320"/>
              <a:gd name="connsiteX1" fmla="*/ 469862 w 10314039"/>
              <a:gd name="connsiteY1" fmla="*/ 0 h 3416320"/>
              <a:gd name="connsiteX2" fmla="*/ 733443 w 10314039"/>
              <a:gd name="connsiteY2" fmla="*/ 0 h 3416320"/>
              <a:gd name="connsiteX3" fmla="*/ 1203305 w 10314039"/>
              <a:gd name="connsiteY3" fmla="*/ 0 h 3416320"/>
              <a:gd name="connsiteX4" fmla="*/ 1570026 w 10314039"/>
              <a:gd name="connsiteY4" fmla="*/ 0 h 3416320"/>
              <a:gd name="connsiteX5" fmla="*/ 2349309 w 10314039"/>
              <a:gd name="connsiteY5" fmla="*/ 0 h 3416320"/>
              <a:gd name="connsiteX6" fmla="*/ 2612890 w 10314039"/>
              <a:gd name="connsiteY6" fmla="*/ 0 h 3416320"/>
              <a:gd name="connsiteX7" fmla="*/ 3082752 w 10314039"/>
              <a:gd name="connsiteY7" fmla="*/ 0 h 3416320"/>
              <a:gd name="connsiteX8" fmla="*/ 3862035 w 10314039"/>
              <a:gd name="connsiteY8" fmla="*/ 0 h 3416320"/>
              <a:gd name="connsiteX9" fmla="*/ 4125616 w 10314039"/>
              <a:gd name="connsiteY9" fmla="*/ 0 h 3416320"/>
              <a:gd name="connsiteX10" fmla="*/ 4595477 w 10314039"/>
              <a:gd name="connsiteY10" fmla="*/ 0 h 3416320"/>
              <a:gd name="connsiteX11" fmla="*/ 5168480 w 10314039"/>
              <a:gd name="connsiteY11" fmla="*/ 0 h 3416320"/>
              <a:gd name="connsiteX12" fmla="*/ 5844622 w 10314039"/>
              <a:gd name="connsiteY12" fmla="*/ 0 h 3416320"/>
              <a:gd name="connsiteX13" fmla="*/ 6108203 w 10314039"/>
              <a:gd name="connsiteY13" fmla="*/ 0 h 3416320"/>
              <a:gd name="connsiteX14" fmla="*/ 6784346 w 10314039"/>
              <a:gd name="connsiteY14" fmla="*/ 0 h 3416320"/>
              <a:gd name="connsiteX15" fmla="*/ 7460488 w 10314039"/>
              <a:gd name="connsiteY15" fmla="*/ 0 h 3416320"/>
              <a:gd name="connsiteX16" fmla="*/ 8136631 w 10314039"/>
              <a:gd name="connsiteY16" fmla="*/ 0 h 3416320"/>
              <a:gd name="connsiteX17" fmla="*/ 8709633 w 10314039"/>
              <a:gd name="connsiteY17" fmla="*/ 0 h 3416320"/>
              <a:gd name="connsiteX18" fmla="*/ 8973214 w 10314039"/>
              <a:gd name="connsiteY18" fmla="*/ 0 h 3416320"/>
              <a:gd name="connsiteX19" fmla="*/ 9339935 w 10314039"/>
              <a:gd name="connsiteY19" fmla="*/ 0 h 3416320"/>
              <a:gd name="connsiteX20" fmla="*/ 9809797 w 10314039"/>
              <a:gd name="connsiteY20" fmla="*/ 0 h 3416320"/>
              <a:gd name="connsiteX21" fmla="*/ 10314039 w 10314039"/>
              <a:gd name="connsiteY21" fmla="*/ 0 h 3416320"/>
              <a:gd name="connsiteX22" fmla="*/ 10314039 w 10314039"/>
              <a:gd name="connsiteY22" fmla="*/ 603550 h 3416320"/>
              <a:gd name="connsiteX23" fmla="*/ 10314039 w 10314039"/>
              <a:gd name="connsiteY23" fmla="*/ 1070447 h 3416320"/>
              <a:gd name="connsiteX24" fmla="*/ 10314039 w 10314039"/>
              <a:gd name="connsiteY24" fmla="*/ 1708160 h 3416320"/>
              <a:gd name="connsiteX25" fmla="*/ 10314039 w 10314039"/>
              <a:gd name="connsiteY25" fmla="*/ 2277547 h 3416320"/>
              <a:gd name="connsiteX26" fmla="*/ 10314039 w 10314039"/>
              <a:gd name="connsiteY26" fmla="*/ 2812770 h 3416320"/>
              <a:gd name="connsiteX27" fmla="*/ 10314039 w 10314039"/>
              <a:gd name="connsiteY27" fmla="*/ 3416320 h 3416320"/>
              <a:gd name="connsiteX28" fmla="*/ 9637896 w 10314039"/>
              <a:gd name="connsiteY28" fmla="*/ 3416320 h 3416320"/>
              <a:gd name="connsiteX29" fmla="*/ 9374315 w 10314039"/>
              <a:gd name="connsiteY29" fmla="*/ 3416320 h 3416320"/>
              <a:gd name="connsiteX30" fmla="*/ 8595033 w 10314039"/>
              <a:gd name="connsiteY30" fmla="*/ 3416320 h 3416320"/>
              <a:gd name="connsiteX31" fmla="*/ 8331452 w 10314039"/>
              <a:gd name="connsiteY31" fmla="*/ 3416320 h 3416320"/>
              <a:gd name="connsiteX32" fmla="*/ 7964730 w 10314039"/>
              <a:gd name="connsiteY32" fmla="*/ 3416320 h 3416320"/>
              <a:gd name="connsiteX33" fmla="*/ 7701149 w 10314039"/>
              <a:gd name="connsiteY33" fmla="*/ 3416320 h 3416320"/>
              <a:gd name="connsiteX34" fmla="*/ 7334428 w 10314039"/>
              <a:gd name="connsiteY34" fmla="*/ 3416320 h 3416320"/>
              <a:gd name="connsiteX35" fmla="*/ 6967706 w 10314039"/>
              <a:gd name="connsiteY35" fmla="*/ 3416320 h 3416320"/>
              <a:gd name="connsiteX36" fmla="*/ 6291564 w 10314039"/>
              <a:gd name="connsiteY36" fmla="*/ 3416320 h 3416320"/>
              <a:gd name="connsiteX37" fmla="*/ 5821702 w 10314039"/>
              <a:gd name="connsiteY37" fmla="*/ 3416320 h 3416320"/>
              <a:gd name="connsiteX38" fmla="*/ 5558121 w 10314039"/>
              <a:gd name="connsiteY38" fmla="*/ 3416320 h 3416320"/>
              <a:gd name="connsiteX39" fmla="*/ 5088259 w 10314039"/>
              <a:gd name="connsiteY39" fmla="*/ 3416320 h 3416320"/>
              <a:gd name="connsiteX40" fmla="*/ 4308976 w 10314039"/>
              <a:gd name="connsiteY40" fmla="*/ 3416320 h 3416320"/>
              <a:gd name="connsiteX41" fmla="*/ 4045395 w 10314039"/>
              <a:gd name="connsiteY41" fmla="*/ 3416320 h 3416320"/>
              <a:gd name="connsiteX42" fmla="*/ 3678674 w 10314039"/>
              <a:gd name="connsiteY42" fmla="*/ 3416320 h 3416320"/>
              <a:gd name="connsiteX43" fmla="*/ 3105672 w 10314039"/>
              <a:gd name="connsiteY43" fmla="*/ 3416320 h 3416320"/>
              <a:gd name="connsiteX44" fmla="*/ 2738950 w 10314039"/>
              <a:gd name="connsiteY44" fmla="*/ 3416320 h 3416320"/>
              <a:gd name="connsiteX45" fmla="*/ 2165948 w 10314039"/>
              <a:gd name="connsiteY45" fmla="*/ 3416320 h 3416320"/>
              <a:gd name="connsiteX46" fmla="*/ 1592946 w 10314039"/>
              <a:gd name="connsiteY46" fmla="*/ 3416320 h 3416320"/>
              <a:gd name="connsiteX47" fmla="*/ 916803 w 10314039"/>
              <a:gd name="connsiteY47" fmla="*/ 3416320 h 3416320"/>
              <a:gd name="connsiteX48" fmla="*/ 0 w 10314039"/>
              <a:gd name="connsiteY48" fmla="*/ 3416320 h 3416320"/>
              <a:gd name="connsiteX49" fmla="*/ 0 w 10314039"/>
              <a:gd name="connsiteY49" fmla="*/ 2778607 h 3416320"/>
              <a:gd name="connsiteX50" fmla="*/ 0 w 10314039"/>
              <a:gd name="connsiteY50" fmla="*/ 2209220 h 3416320"/>
              <a:gd name="connsiteX51" fmla="*/ 0 w 10314039"/>
              <a:gd name="connsiteY51" fmla="*/ 1708160 h 3416320"/>
              <a:gd name="connsiteX52" fmla="*/ 0 w 10314039"/>
              <a:gd name="connsiteY52" fmla="*/ 1104610 h 3416320"/>
              <a:gd name="connsiteX53" fmla="*/ 0 w 10314039"/>
              <a:gd name="connsiteY53" fmla="*/ 535223 h 3416320"/>
              <a:gd name="connsiteX54" fmla="*/ 0 w 10314039"/>
              <a:gd name="connsiteY54"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314039" h="3416320" fill="none" extrusionOk="0">
                <a:moveTo>
                  <a:pt x="0" y="0"/>
                </a:moveTo>
                <a:cubicBezTo>
                  <a:pt x="208723" y="-46128"/>
                  <a:pt x="295837" y="34629"/>
                  <a:pt x="469862" y="0"/>
                </a:cubicBezTo>
                <a:cubicBezTo>
                  <a:pt x="643887" y="-34629"/>
                  <a:pt x="672134" y="24109"/>
                  <a:pt x="733443" y="0"/>
                </a:cubicBezTo>
                <a:cubicBezTo>
                  <a:pt x="794752" y="-24109"/>
                  <a:pt x="973655" y="32651"/>
                  <a:pt x="1203305" y="0"/>
                </a:cubicBezTo>
                <a:cubicBezTo>
                  <a:pt x="1432955" y="-32651"/>
                  <a:pt x="1460213" y="3247"/>
                  <a:pt x="1570026" y="0"/>
                </a:cubicBezTo>
                <a:cubicBezTo>
                  <a:pt x="1679839" y="-3247"/>
                  <a:pt x="2060379" y="77408"/>
                  <a:pt x="2349309" y="0"/>
                </a:cubicBezTo>
                <a:cubicBezTo>
                  <a:pt x="2638239" y="-77408"/>
                  <a:pt x="2530425" y="28542"/>
                  <a:pt x="2612890" y="0"/>
                </a:cubicBezTo>
                <a:cubicBezTo>
                  <a:pt x="2695355" y="-28542"/>
                  <a:pt x="2943629" y="38061"/>
                  <a:pt x="3082752" y="0"/>
                </a:cubicBezTo>
                <a:cubicBezTo>
                  <a:pt x="3221875" y="-38061"/>
                  <a:pt x="3502647" y="19892"/>
                  <a:pt x="3862035" y="0"/>
                </a:cubicBezTo>
                <a:cubicBezTo>
                  <a:pt x="4221423" y="-19892"/>
                  <a:pt x="4046207" y="19702"/>
                  <a:pt x="4125616" y="0"/>
                </a:cubicBezTo>
                <a:cubicBezTo>
                  <a:pt x="4205025" y="-19702"/>
                  <a:pt x="4374748" y="43623"/>
                  <a:pt x="4595477" y="0"/>
                </a:cubicBezTo>
                <a:cubicBezTo>
                  <a:pt x="4816206" y="-43623"/>
                  <a:pt x="5021455" y="20435"/>
                  <a:pt x="5168480" y="0"/>
                </a:cubicBezTo>
                <a:cubicBezTo>
                  <a:pt x="5315505" y="-20435"/>
                  <a:pt x="5681278" y="12780"/>
                  <a:pt x="5844622" y="0"/>
                </a:cubicBezTo>
                <a:cubicBezTo>
                  <a:pt x="6007966" y="-12780"/>
                  <a:pt x="6021951" y="16520"/>
                  <a:pt x="6108203" y="0"/>
                </a:cubicBezTo>
                <a:cubicBezTo>
                  <a:pt x="6194455" y="-16520"/>
                  <a:pt x="6541451" y="75290"/>
                  <a:pt x="6784346" y="0"/>
                </a:cubicBezTo>
                <a:cubicBezTo>
                  <a:pt x="7027241" y="-75290"/>
                  <a:pt x="7147902" y="53022"/>
                  <a:pt x="7460488" y="0"/>
                </a:cubicBezTo>
                <a:cubicBezTo>
                  <a:pt x="7773074" y="-53022"/>
                  <a:pt x="7924195" y="65351"/>
                  <a:pt x="8136631" y="0"/>
                </a:cubicBezTo>
                <a:cubicBezTo>
                  <a:pt x="8349067" y="-65351"/>
                  <a:pt x="8483115" y="28547"/>
                  <a:pt x="8709633" y="0"/>
                </a:cubicBezTo>
                <a:cubicBezTo>
                  <a:pt x="8936151" y="-28547"/>
                  <a:pt x="8879128" y="1208"/>
                  <a:pt x="8973214" y="0"/>
                </a:cubicBezTo>
                <a:cubicBezTo>
                  <a:pt x="9067300" y="-1208"/>
                  <a:pt x="9188542" y="41519"/>
                  <a:pt x="9339935" y="0"/>
                </a:cubicBezTo>
                <a:cubicBezTo>
                  <a:pt x="9491328" y="-41519"/>
                  <a:pt x="9689019" y="7565"/>
                  <a:pt x="9809797" y="0"/>
                </a:cubicBezTo>
                <a:cubicBezTo>
                  <a:pt x="9930575" y="-7565"/>
                  <a:pt x="10137997" y="31814"/>
                  <a:pt x="10314039" y="0"/>
                </a:cubicBezTo>
                <a:cubicBezTo>
                  <a:pt x="10366590" y="149088"/>
                  <a:pt x="10278033" y="409018"/>
                  <a:pt x="10314039" y="603550"/>
                </a:cubicBezTo>
                <a:cubicBezTo>
                  <a:pt x="10350045" y="798082"/>
                  <a:pt x="10264978" y="935931"/>
                  <a:pt x="10314039" y="1070447"/>
                </a:cubicBezTo>
                <a:cubicBezTo>
                  <a:pt x="10363100" y="1204963"/>
                  <a:pt x="10312156" y="1513964"/>
                  <a:pt x="10314039" y="1708160"/>
                </a:cubicBezTo>
                <a:cubicBezTo>
                  <a:pt x="10315922" y="1902356"/>
                  <a:pt x="10288671" y="2034081"/>
                  <a:pt x="10314039" y="2277547"/>
                </a:cubicBezTo>
                <a:cubicBezTo>
                  <a:pt x="10339407" y="2521013"/>
                  <a:pt x="10279553" y="2572932"/>
                  <a:pt x="10314039" y="2812770"/>
                </a:cubicBezTo>
                <a:cubicBezTo>
                  <a:pt x="10348525" y="3052608"/>
                  <a:pt x="10247044" y="3194746"/>
                  <a:pt x="10314039" y="3416320"/>
                </a:cubicBezTo>
                <a:cubicBezTo>
                  <a:pt x="10007287" y="3475665"/>
                  <a:pt x="9875571" y="3343688"/>
                  <a:pt x="9637896" y="3416320"/>
                </a:cubicBezTo>
                <a:cubicBezTo>
                  <a:pt x="9400221" y="3488952"/>
                  <a:pt x="9464024" y="3401727"/>
                  <a:pt x="9374315" y="3416320"/>
                </a:cubicBezTo>
                <a:cubicBezTo>
                  <a:pt x="9284606" y="3430913"/>
                  <a:pt x="8904944" y="3406906"/>
                  <a:pt x="8595033" y="3416320"/>
                </a:cubicBezTo>
                <a:cubicBezTo>
                  <a:pt x="8285122" y="3425734"/>
                  <a:pt x="8403703" y="3413971"/>
                  <a:pt x="8331452" y="3416320"/>
                </a:cubicBezTo>
                <a:cubicBezTo>
                  <a:pt x="8259201" y="3418669"/>
                  <a:pt x="8042623" y="3390296"/>
                  <a:pt x="7964730" y="3416320"/>
                </a:cubicBezTo>
                <a:cubicBezTo>
                  <a:pt x="7886837" y="3442344"/>
                  <a:pt x="7765469" y="3415936"/>
                  <a:pt x="7701149" y="3416320"/>
                </a:cubicBezTo>
                <a:cubicBezTo>
                  <a:pt x="7636829" y="3416704"/>
                  <a:pt x="7512940" y="3386347"/>
                  <a:pt x="7334428" y="3416320"/>
                </a:cubicBezTo>
                <a:cubicBezTo>
                  <a:pt x="7155916" y="3446293"/>
                  <a:pt x="7062254" y="3376325"/>
                  <a:pt x="6967706" y="3416320"/>
                </a:cubicBezTo>
                <a:cubicBezTo>
                  <a:pt x="6873158" y="3456315"/>
                  <a:pt x="6465187" y="3337866"/>
                  <a:pt x="6291564" y="3416320"/>
                </a:cubicBezTo>
                <a:cubicBezTo>
                  <a:pt x="6117941" y="3494774"/>
                  <a:pt x="5987809" y="3366113"/>
                  <a:pt x="5821702" y="3416320"/>
                </a:cubicBezTo>
                <a:cubicBezTo>
                  <a:pt x="5655595" y="3466527"/>
                  <a:pt x="5613577" y="3387906"/>
                  <a:pt x="5558121" y="3416320"/>
                </a:cubicBezTo>
                <a:cubicBezTo>
                  <a:pt x="5502665" y="3444734"/>
                  <a:pt x="5287086" y="3384770"/>
                  <a:pt x="5088259" y="3416320"/>
                </a:cubicBezTo>
                <a:cubicBezTo>
                  <a:pt x="4889432" y="3447870"/>
                  <a:pt x="4641095" y="3395985"/>
                  <a:pt x="4308976" y="3416320"/>
                </a:cubicBezTo>
                <a:cubicBezTo>
                  <a:pt x="3976857" y="3436655"/>
                  <a:pt x="4133201" y="3393144"/>
                  <a:pt x="4045395" y="3416320"/>
                </a:cubicBezTo>
                <a:cubicBezTo>
                  <a:pt x="3957589" y="3439496"/>
                  <a:pt x="3776064" y="3378840"/>
                  <a:pt x="3678674" y="3416320"/>
                </a:cubicBezTo>
                <a:cubicBezTo>
                  <a:pt x="3581284" y="3453800"/>
                  <a:pt x="3226542" y="3408905"/>
                  <a:pt x="3105672" y="3416320"/>
                </a:cubicBezTo>
                <a:cubicBezTo>
                  <a:pt x="2984802" y="3423735"/>
                  <a:pt x="2897624" y="3380879"/>
                  <a:pt x="2738950" y="3416320"/>
                </a:cubicBezTo>
                <a:cubicBezTo>
                  <a:pt x="2580276" y="3451761"/>
                  <a:pt x="2344838" y="3348433"/>
                  <a:pt x="2165948" y="3416320"/>
                </a:cubicBezTo>
                <a:cubicBezTo>
                  <a:pt x="1987058" y="3484207"/>
                  <a:pt x="1867977" y="3380727"/>
                  <a:pt x="1592946" y="3416320"/>
                </a:cubicBezTo>
                <a:cubicBezTo>
                  <a:pt x="1317915" y="3451913"/>
                  <a:pt x="1123892" y="3410190"/>
                  <a:pt x="916803" y="3416320"/>
                </a:cubicBezTo>
                <a:cubicBezTo>
                  <a:pt x="709714" y="3422450"/>
                  <a:pt x="302208" y="3401165"/>
                  <a:pt x="0" y="3416320"/>
                </a:cubicBezTo>
                <a:cubicBezTo>
                  <a:pt x="-60840" y="3195306"/>
                  <a:pt x="37036" y="2990542"/>
                  <a:pt x="0" y="2778607"/>
                </a:cubicBezTo>
                <a:cubicBezTo>
                  <a:pt x="-37036" y="2566672"/>
                  <a:pt x="23776" y="2410811"/>
                  <a:pt x="0" y="2209220"/>
                </a:cubicBezTo>
                <a:cubicBezTo>
                  <a:pt x="-23776" y="2007629"/>
                  <a:pt x="45781" y="1893438"/>
                  <a:pt x="0" y="1708160"/>
                </a:cubicBezTo>
                <a:cubicBezTo>
                  <a:pt x="-45781" y="1522882"/>
                  <a:pt x="19548" y="1322039"/>
                  <a:pt x="0" y="1104610"/>
                </a:cubicBezTo>
                <a:cubicBezTo>
                  <a:pt x="-19548" y="887181"/>
                  <a:pt x="56951" y="779228"/>
                  <a:pt x="0" y="535223"/>
                </a:cubicBezTo>
                <a:cubicBezTo>
                  <a:pt x="-56951" y="291218"/>
                  <a:pt x="48308" y="206202"/>
                  <a:pt x="0" y="0"/>
                </a:cubicBezTo>
                <a:close/>
              </a:path>
              <a:path w="10314039" h="3416320" stroke="0" extrusionOk="0">
                <a:moveTo>
                  <a:pt x="0" y="0"/>
                </a:moveTo>
                <a:cubicBezTo>
                  <a:pt x="311119" y="-9104"/>
                  <a:pt x="432707" y="78518"/>
                  <a:pt x="676143" y="0"/>
                </a:cubicBezTo>
                <a:cubicBezTo>
                  <a:pt x="919579" y="-78518"/>
                  <a:pt x="883969" y="5247"/>
                  <a:pt x="939724" y="0"/>
                </a:cubicBezTo>
                <a:cubicBezTo>
                  <a:pt x="995479" y="-5247"/>
                  <a:pt x="1194216" y="9354"/>
                  <a:pt x="1306445" y="0"/>
                </a:cubicBezTo>
                <a:cubicBezTo>
                  <a:pt x="1418674" y="-9354"/>
                  <a:pt x="1629517" y="17773"/>
                  <a:pt x="1879447" y="0"/>
                </a:cubicBezTo>
                <a:cubicBezTo>
                  <a:pt x="2129377" y="-17773"/>
                  <a:pt x="2386812" y="74007"/>
                  <a:pt x="2555590" y="0"/>
                </a:cubicBezTo>
                <a:cubicBezTo>
                  <a:pt x="2724368" y="-74007"/>
                  <a:pt x="2857240" y="49546"/>
                  <a:pt x="3025451" y="0"/>
                </a:cubicBezTo>
                <a:cubicBezTo>
                  <a:pt x="3193662" y="-49546"/>
                  <a:pt x="3208793" y="20478"/>
                  <a:pt x="3289032" y="0"/>
                </a:cubicBezTo>
                <a:cubicBezTo>
                  <a:pt x="3369271" y="-20478"/>
                  <a:pt x="3516798" y="20677"/>
                  <a:pt x="3655754" y="0"/>
                </a:cubicBezTo>
                <a:cubicBezTo>
                  <a:pt x="3794710" y="-20677"/>
                  <a:pt x="4079822" y="49028"/>
                  <a:pt x="4228756" y="0"/>
                </a:cubicBezTo>
                <a:cubicBezTo>
                  <a:pt x="4377690" y="-49028"/>
                  <a:pt x="4729715" y="16993"/>
                  <a:pt x="5008039" y="0"/>
                </a:cubicBezTo>
                <a:cubicBezTo>
                  <a:pt x="5286363" y="-16993"/>
                  <a:pt x="5430672" y="64097"/>
                  <a:pt x="5581041" y="0"/>
                </a:cubicBezTo>
                <a:cubicBezTo>
                  <a:pt x="5731410" y="-64097"/>
                  <a:pt x="6196027" y="819"/>
                  <a:pt x="6360324" y="0"/>
                </a:cubicBezTo>
                <a:cubicBezTo>
                  <a:pt x="6524621" y="-819"/>
                  <a:pt x="6518872" y="11870"/>
                  <a:pt x="6623905" y="0"/>
                </a:cubicBezTo>
                <a:cubicBezTo>
                  <a:pt x="6728938" y="-11870"/>
                  <a:pt x="7150014" y="14428"/>
                  <a:pt x="7300048" y="0"/>
                </a:cubicBezTo>
                <a:cubicBezTo>
                  <a:pt x="7450082" y="-14428"/>
                  <a:pt x="7568873" y="12045"/>
                  <a:pt x="7666769" y="0"/>
                </a:cubicBezTo>
                <a:cubicBezTo>
                  <a:pt x="7764665" y="-12045"/>
                  <a:pt x="7848938" y="2664"/>
                  <a:pt x="7930350" y="0"/>
                </a:cubicBezTo>
                <a:cubicBezTo>
                  <a:pt x="8011762" y="-2664"/>
                  <a:pt x="8293472" y="7666"/>
                  <a:pt x="8503352" y="0"/>
                </a:cubicBezTo>
                <a:cubicBezTo>
                  <a:pt x="8713232" y="-7666"/>
                  <a:pt x="8909221" y="38418"/>
                  <a:pt x="9282635" y="0"/>
                </a:cubicBezTo>
                <a:cubicBezTo>
                  <a:pt x="9656049" y="-38418"/>
                  <a:pt x="10031621" y="50416"/>
                  <a:pt x="10314039" y="0"/>
                </a:cubicBezTo>
                <a:cubicBezTo>
                  <a:pt x="10367914" y="218854"/>
                  <a:pt x="10270430" y="431351"/>
                  <a:pt x="10314039" y="569387"/>
                </a:cubicBezTo>
                <a:cubicBezTo>
                  <a:pt x="10357648" y="707423"/>
                  <a:pt x="10285362" y="916438"/>
                  <a:pt x="10314039" y="1070447"/>
                </a:cubicBezTo>
                <a:cubicBezTo>
                  <a:pt x="10342716" y="1224456"/>
                  <a:pt x="10290287" y="1381137"/>
                  <a:pt x="10314039" y="1639834"/>
                </a:cubicBezTo>
                <a:cubicBezTo>
                  <a:pt x="10337791" y="1898531"/>
                  <a:pt x="10284593" y="2085818"/>
                  <a:pt x="10314039" y="2243383"/>
                </a:cubicBezTo>
                <a:cubicBezTo>
                  <a:pt x="10343485" y="2400948"/>
                  <a:pt x="10293242" y="2614641"/>
                  <a:pt x="10314039" y="2744444"/>
                </a:cubicBezTo>
                <a:cubicBezTo>
                  <a:pt x="10334836" y="2874247"/>
                  <a:pt x="10295368" y="3221952"/>
                  <a:pt x="10314039" y="3416320"/>
                </a:cubicBezTo>
                <a:cubicBezTo>
                  <a:pt x="9994902" y="3434531"/>
                  <a:pt x="9894243" y="3369461"/>
                  <a:pt x="9637896" y="3416320"/>
                </a:cubicBezTo>
                <a:cubicBezTo>
                  <a:pt x="9381549" y="3463179"/>
                  <a:pt x="9447932" y="3409023"/>
                  <a:pt x="9271175" y="3416320"/>
                </a:cubicBezTo>
                <a:cubicBezTo>
                  <a:pt x="9094418" y="3423617"/>
                  <a:pt x="9067787" y="3412237"/>
                  <a:pt x="8904454" y="3416320"/>
                </a:cubicBezTo>
                <a:cubicBezTo>
                  <a:pt x="8741121" y="3420403"/>
                  <a:pt x="8734623" y="3411515"/>
                  <a:pt x="8640873" y="3416320"/>
                </a:cubicBezTo>
                <a:cubicBezTo>
                  <a:pt x="8547123" y="3421125"/>
                  <a:pt x="8195664" y="3393468"/>
                  <a:pt x="7861590" y="3416320"/>
                </a:cubicBezTo>
                <a:cubicBezTo>
                  <a:pt x="7527516" y="3439172"/>
                  <a:pt x="7661408" y="3403376"/>
                  <a:pt x="7598009" y="3416320"/>
                </a:cubicBezTo>
                <a:cubicBezTo>
                  <a:pt x="7534610" y="3429264"/>
                  <a:pt x="7328889" y="3402703"/>
                  <a:pt x="7231287" y="3416320"/>
                </a:cubicBezTo>
                <a:cubicBezTo>
                  <a:pt x="7133685" y="3429937"/>
                  <a:pt x="6894898" y="3411436"/>
                  <a:pt x="6761426" y="3416320"/>
                </a:cubicBezTo>
                <a:cubicBezTo>
                  <a:pt x="6627954" y="3421204"/>
                  <a:pt x="6404028" y="3380767"/>
                  <a:pt x="6085283" y="3416320"/>
                </a:cubicBezTo>
                <a:cubicBezTo>
                  <a:pt x="5766538" y="3451873"/>
                  <a:pt x="5796656" y="3410795"/>
                  <a:pt x="5615421" y="3416320"/>
                </a:cubicBezTo>
                <a:cubicBezTo>
                  <a:pt x="5434186" y="3421845"/>
                  <a:pt x="5242940" y="3365634"/>
                  <a:pt x="4939279" y="3416320"/>
                </a:cubicBezTo>
                <a:cubicBezTo>
                  <a:pt x="4635618" y="3467006"/>
                  <a:pt x="4575172" y="3383269"/>
                  <a:pt x="4366277" y="3416320"/>
                </a:cubicBezTo>
                <a:cubicBezTo>
                  <a:pt x="4157382" y="3449371"/>
                  <a:pt x="4172466" y="3408793"/>
                  <a:pt x="3999555" y="3416320"/>
                </a:cubicBezTo>
                <a:cubicBezTo>
                  <a:pt x="3826644" y="3423847"/>
                  <a:pt x="3730645" y="3398388"/>
                  <a:pt x="3632834" y="3416320"/>
                </a:cubicBezTo>
                <a:cubicBezTo>
                  <a:pt x="3535023" y="3434252"/>
                  <a:pt x="3213492" y="3355782"/>
                  <a:pt x="3059832" y="3416320"/>
                </a:cubicBezTo>
                <a:cubicBezTo>
                  <a:pt x="2906172" y="3476858"/>
                  <a:pt x="2627605" y="3393709"/>
                  <a:pt x="2280549" y="3416320"/>
                </a:cubicBezTo>
                <a:cubicBezTo>
                  <a:pt x="1933493" y="3438931"/>
                  <a:pt x="1905391" y="3370321"/>
                  <a:pt x="1707546" y="3416320"/>
                </a:cubicBezTo>
                <a:cubicBezTo>
                  <a:pt x="1509701" y="3462319"/>
                  <a:pt x="1281848" y="3414291"/>
                  <a:pt x="1031404" y="3416320"/>
                </a:cubicBezTo>
                <a:cubicBezTo>
                  <a:pt x="780960" y="3418349"/>
                  <a:pt x="218429" y="3326698"/>
                  <a:pt x="0" y="3416320"/>
                </a:cubicBezTo>
                <a:cubicBezTo>
                  <a:pt x="-63755" y="3279433"/>
                  <a:pt x="15804" y="3098315"/>
                  <a:pt x="0" y="2812770"/>
                </a:cubicBezTo>
                <a:cubicBezTo>
                  <a:pt x="-15804" y="2527225"/>
                  <a:pt x="22548" y="2454179"/>
                  <a:pt x="0" y="2209220"/>
                </a:cubicBezTo>
                <a:cubicBezTo>
                  <a:pt x="-22548" y="1964261"/>
                  <a:pt x="52367" y="1809321"/>
                  <a:pt x="0" y="1639834"/>
                </a:cubicBezTo>
                <a:cubicBezTo>
                  <a:pt x="-52367" y="1470347"/>
                  <a:pt x="36285" y="1322620"/>
                  <a:pt x="0" y="1036284"/>
                </a:cubicBezTo>
                <a:cubicBezTo>
                  <a:pt x="-36285" y="749948"/>
                  <a:pt x="42970" y="694812"/>
                  <a:pt x="0" y="501060"/>
                </a:cubicBezTo>
                <a:cubicBezTo>
                  <a:pt x="-42970" y="307308"/>
                  <a:pt x="26772" y="22316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11641054">
                  <a:prstGeom prst="rect">
                    <a:avLst/>
                  </a:prstGeom>
                  <ask:type>
                    <ask:lineSketchScribble/>
                  </ask:type>
                </ask:lineSketchStyleProps>
              </a:ext>
            </a:extLst>
          </a:ln>
        </p:spPr>
        <p:txBody>
          <a:bodyPr wrap="square">
            <a:spAutoFit/>
          </a:bodyPr>
          <a:lstStyle/>
          <a:p>
            <a:r>
              <a:rPr lang="en-US" i="1" dirty="0"/>
              <a:t>I have written to other botanists in Santo Domingo and the American colonies, but none of them have ever been able to instruct me on this. Their work was at the same point as mine. The worst came when I heard that Monsieur </a:t>
            </a:r>
            <a:r>
              <a:rPr lang="en-US" i="1" dirty="0" err="1"/>
              <a:t>Ferréol</a:t>
            </a:r>
            <a:r>
              <a:rPr lang="en-US" i="1" dirty="0"/>
              <a:t>, a settler from Sainte-Suzanne, boasted that one of his negroes had taught the technique to the other owners. Nonsense! an inferior being could not be at the origin of such a discovery! However, this story got me curious...and I decided to go to the property. </a:t>
            </a:r>
          </a:p>
          <a:p>
            <a:r>
              <a:rPr lang="en-US" i="1" dirty="0"/>
              <a:t>When this little negro was introduced to me at Monsieur de </a:t>
            </a:r>
            <a:r>
              <a:rPr lang="en-US" i="1" dirty="0" err="1"/>
              <a:t>Villentroy</a:t>
            </a:r>
            <a:r>
              <a:rPr lang="en-US" i="1" dirty="0"/>
              <a:t> as the true discoverer of vanilla fertilization, I was angry. There was no question of me letting this little negro steal the show. It was for me more than a question of reputation; it was about my survival. So, I have claimed the authorship of this discovery saying that as I had often visited </a:t>
            </a:r>
            <a:r>
              <a:rPr lang="en-US" i="1" dirty="0" err="1"/>
              <a:t>Mr</a:t>
            </a:r>
            <a:r>
              <a:rPr lang="en-US" i="1" dirty="0"/>
              <a:t> </a:t>
            </a:r>
            <a:r>
              <a:rPr lang="en-US" i="1" dirty="0" err="1"/>
              <a:t>Fereol</a:t>
            </a:r>
            <a:r>
              <a:rPr lang="en-US" i="1" dirty="0"/>
              <a:t> Beaumont the black boy must certainly have seen me doing the fertilization. </a:t>
            </a:r>
          </a:p>
          <a:p>
            <a:r>
              <a:rPr lang="en-US" i="1" dirty="0"/>
              <a:t>After all, his technique was close to my own tests and he has only been lucky. A few more manipulations and I too would have achieved this result. </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916839" y="4620386"/>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a:t>
            </a:r>
            <a:endParaRPr lang="el-GR" b="1" dirty="0">
              <a:solidFill>
                <a:srgbClr val="E12A3C"/>
              </a:solidFill>
            </a:endParaRPr>
          </a:p>
        </p:txBody>
      </p:sp>
    </p:spTree>
    <p:extLst>
      <p:ext uri="{BB962C8B-B14F-4D97-AF65-F5344CB8AC3E}">
        <p14:creationId xmlns:p14="http://schemas.microsoft.com/office/powerpoint/2010/main" val="382419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8827113-BB54-4DE7-A616-D73D41309D07}"/>
              </a:ext>
            </a:extLst>
          </p:cNvPr>
          <p:cNvSpPr>
            <a:spLocks noGrp="1"/>
          </p:cNvSpPr>
          <p:nvPr>
            <p:ph type="title"/>
          </p:nvPr>
        </p:nvSpPr>
        <p:spPr/>
        <p:txBody>
          <a:bodyPr/>
          <a:lstStyle/>
          <a:p>
            <a:r>
              <a:rPr lang="en-GB" dirty="0"/>
              <a:t>How history goes on   </a:t>
            </a:r>
            <a:r>
              <a:rPr lang="en-GB" sz="2800" dirty="0"/>
              <a:t>(1)</a:t>
            </a:r>
            <a:endParaRPr lang="en-GB" dirty="0"/>
          </a:p>
        </p:txBody>
      </p:sp>
      <p:sp>
        <p:nvSpPr>
          <p:cNvPr id="5" name="Θέση περιεχομένου 4">
            <a:extLst>
              <a:ext uri="{FF2B5EF4-FFF2-40B4-BE49-F238E27FC236}">
                <a16:creationId xmlns:a16="http://schemas.microsoft.com/office/drawing/2014/main" id="{E137CB54-AB21-475C-AC5E-4BB6C2DC1CC2}"/>
              </a:ext>
            </a:extLst>
          </p:cNvPr>
          <p:cNvSpPr>
            <a:spLocks noGrp="1"/>
          </p:cNvSpPr>
          <p:nvPr>
            <p:ph idx="1"/>
          </p:nvPr>
        </p:nvSpPr>
        <p:spPr>
          <a:xfrm>
            <a:off x="176981" y="1825624"/>
            <a:ext cx="11936361" cy="4290041"/>
          </a:xfrm>
          <a:custGeom>
            <a:avLst/>
            <a:gdLst>
              <a:gd name="connsiteX0" fmla="*/ 0 w 11936361"/>
              <a:gd name="connsiteY0" fmla="*/ 0 h 4290041"/>
              <a:gd name="connsiteX1" fmla="*/ 835545 w 11936361"/>
              <a:gd name="connsiteY1" fmla="*/ 0 h 4290041"/>
              <a:gd name="connsiteX2" fmla="*/ 1671091 w 11936361"/>
              <a:gd name="connsiteY2" fmla="*/ 0 h 4290041"/>
              <a:gd name="connsiteX3" fmla="*/ 2387272 w 11936361"/>
              <a:gd name="connsiteY3" fmla="*/ 0 h 4290041"/>
              <a:gd name="connsiteX4" fmla="*/ 2864727 w 11936361"/>
              <a:gd name="connsiteY4" fmla="*/ 0 h 4290041"/>
              <a:gd name="connsiteX5" fmla="*/ 3103454 w 11936361"/>
              <a:gd name="connsiteY5" fmla="*/ 0 h 4290041"/>
              <a:gd name="connsiteX6" fmla="*/ 3700272 w 11936361"/>
              <a:gd name="connsiteY6" fmla="*/ 0 h 4290041"/>
              <a:gd name="connsiteX7" fmla="*/ 4297090 w 11936361"/>
              <a:gd name="connsiteY7" fmla="*/ 0 h 4290041"/>
              <a:gd name="connsiteX8" fmla="*/ 5013272 w 11936361"/>
              <a:gd name="connsiteY8" fmla="*/ 0 h 4290041"/>
              <a:gd name="connsiteX9" fmla="*/ 5371362 w 11936361"/>
              <a:gd name="connsiteY9" fmla="*/ 0 h 4290041"/>
              <a:gd name="connsiteX10" fmla="*/ 6206908 w 11936361"/>
              <a:gd name="connsiteY10" fmla="*/ 0 h 4290041"/>
              <a:gd name="connsiteX11" fmla="*/ 6564999 w 11936361"/>
              <a:gd name="connsiteY11" fmla="*/ 0 h 4290041"/>
              <a:gd name="connsiteX12" fmla="*/ 6923089 w 11936361"/>
              <a:gd name="connsiteY12" fmla="*/ 0 h 4290041"/>
              <a:gd name="connsiteX13" fmla="*/ 7161817 w 11936361"/>
              <a:gd name="connsiteY13" fmla="*/ 0 h 4290041"/>
              <a:gd name="connsiteX14" fmla="*/ 7997362 w 11936361"/>
              <a:gd name="connsiteY14" fmla="*/ 0 h 4290041"/>
              <a:gd name="connsiteX15" fmla="*/ 8474816 w 11936361"/>
              <a:gd name="connsiteY15" fmla="*/ 0 h 4290041"/>
              <a:gd name="connsiteX16" fmla="*/ 9310362 w 11936361"/>
              <a:gd name="connsiteY16" fmla="*/ 0 h 4290041"/>
              <a:gd name="connsiteX17" fmla="*/ 9668452 w 11936361"/>
              <a:gd name="connsiteY17" fmla="*/ 0 h 4290041"/>
              <a:gd name="connsiteX18" fmla="*/ 10265270 w 11936361"/>
              <a:gd name="connsiteY18" fmla="*/ 0 h 4290041"/>
              <a:gd name="connsiteX19" fmla="*/ 10623361 w 11936361"/>
              <a:gd name="connsiteY19" fmla="*/ 0 h 4290041"/>
              <a:gd name="connsiteX20" fmla="*/ 11339543 w 11936361"/>
              <a:gd name="connsiteY20" fmla="*/ 0 h 4290041"/>
              <a:gd name="connsiteX21" fmla="*/ 11936361 w 11936361"/>
              <a:gd name="connsiteY21" fmla="*/ 0 h 4290041"/>
              <a:gd name="connsiteX22" fmla="*/ 11936361 w 11936361"/>
              <a:gd name="connsiteY22" fmla="*/ 579156 h 4290041"/>
              <a:gd name="connsiteX23" fmla="*/ 11936361 w 11936361"/>
              <a:gd name="connsiteY23" fmla="*/ 1029610 h 4290041"/>
              <a:gd name="connsiteX24" fmla="*/ 11936361 w 11936361"/>
              <a:gd name="connsiteY24" fmla="*/ 1651666 h 4290041"/>
              <a:gd name="connsiteX25" fmla="*/ 11936361 w 11936361"/>
              <a:gd name="connsiteY25" fmla="*/ 2102120 h 4290041"/>
              <a:gd name="connsiteX26" fmla="*/ 11936361 w 11936361"/>
              <a:gd name="connsiteY26" fmla="*/ 2509674 h 4290041"/>
              <a:gd name="connsiteX27" fmla="*/ 11936361 w 11936361"/>
              <a:gd name="connsiteY27" fmla="*/ 3003029 h 4290041"/>
              <a:gd name="connsiteX28" fmla="*/ 11936361 w 11936361"/>
              <a:gd name="connsiteY28" fmla="*/ 3582184 h 4290041"/>
              <a:gd name="connsiteX29" fmla="*/ 11936361 w 11936361"/>
              <a:gd name="connsiteY29" fmla="*/ 4290041 h 4290041"/>
              <a:gd name="connsiteX30" fmla="*/ 11100816 w 11936361"/>
              <a:gd name="connsiteY30" fmla="*/ 4290041 h 4290041"/>
              <a:gd name="connsiteX31" fmla="*/ 10384634 w 11936361"/>
              <a:gd name="connsiteY31" fmla="*/ 4290041 h 4290041"/>
              <a:gd name="connsiteX32" fmla="*/ 9668452 w 11936361"/>
              <a:gd name="connsiteY32" fmla="*/ 4290041 h 4290041"/>
              <a:gd name="connsiteX33" fmla="*/ 8952271 w 11936361"/>
              <a:gd name="connsiteY33" fmla="*/ 4290041 h 4290041"/>
              <a:gd name="connsiteX34" fmla="*/ 8594180 w 11936361"/>
              <a:gd name="connsiteY34" fmla="*/ 4290041 h 4290041"/>
              <a:gd name="connsiteX35" fmla="*/ 7877998 w 11936361"/>
              <a:gd name="connsiteY35" fmla="*/ 4290041 h 4290041"/>
              <a:gd name="connsiteX36" fmla="*/ 7042453 w 11936361"/>
              <a:gd name="connsiteY36" fmla="*/ 4290041 h 4290041"/>
              <a:gd name="connsiteX37" fmla="*/ 6564999 w 11936361"/>
              <a:gd name="connsiteY37" fmla="*/ 4290041 h 4290041"/>
              <a:gd name="connsiteX38" fmla="*/ 5848817 w 11936361"/>
              <a:gd name="connsiteY38" fmla="*/ 4290041 h 4290041"/>
              <a:gd name="connsiteX39" fmla="*/ 5132635 w 11936361"/>
              <a:gd name="connsiteY39" fmla="*/ 4290041 h 4290041"/>
              <a:gd name="connsiteX40" fmla="*/ 4416454 w 11936361"/>
              <a:gd name="connsiteY40" fmla="*/ 4290041 h 4290041"/>
              <a:gd name="connsiteX41" fmla="*/ 4177726 w 11936361"/>
              <a:gd name="connsiteY41" fmla="*/ 4290041 h 4290041"/>
              <a:gd name="connsiteX42" fmla="*/ 3700272 w 11936361"/>
              <a:gd name="connsiteY42" fmla="*/ 4290041 h 4290041"/>
              <a:gd name="connsiteX43" fmla="*/ 3222817 w 11936361"/>
              <a:gd name="connsiteY43" fmla="*/ 4290041 h 4290041"/>
              <a:gd name="connsiteX44" fmla="*/ 2745363 w 11936361"/>
              <a:gd name="connsiteY44" fmla="*/ 4290041 h 4290041"/>
              <a:gd name="connsiteX45" fmla="*/ 1909818 w 11936361"/>
              <a:gd name="connsiteY45" fmla="*/ 4290041 h 4290041"/>
              <a:gd name="connsiteX46" fmla="*/ 1551727 w 11936361"/>
              <a:gd name="connsiteY46" fmla="*/ 4290041 h 4290041"/>
              <a:gd name="connsiteX47" fmla="*/ 716182 w 11936361"/>
              <a:gd name="connsiteY47" fmla="*/ 4290041 h 4290041"/>
              <a:gd name="connsiteX48" fmla="*/ 0 w 11936361"/>
              <a:gd name="connsiteY48" fmla="*/ 4290041 h 4290041"/>
              <a:gd name="connsiteX49" fmla="*/ 0 w 11936361"/>
              <a:gd name="connsiteY49" fmla="*/ 3839587 h 4290041"/>
              <a:gd name="connsiteX50" fmla="*/ 0 w 11936361"/>
              <a:gd name="connsiteY50" fmla="*/ 3260431 h 4290041"/>
              <a:gd name="connsiteX51" fmla="*/ 0 w 11936361"/>
              <a:gd name="connsiteY51" fmla="*/ 2767076 h 4290041"/>
              <a:gd name="connsiteX52" fmla="*/ 0 w 11936361"/>
              <a:gd name="connsiteY52" fmla="*/ 2316622 h 4290041"/>
              <a:gd name="connsiteX53" fmla="*/ 0 w 11936361"/>
              <a:gd name="connsiteY53" fmla="*/ 1737467 h 4290041"/>
              <a:gd name="connsiteX54" fmla="*/ 0 w 11936361"/>
              <a:gd name="connsiteY54" fmla="*/ 1158311 h 4290041"/>
              <a:gd name="connsiteX55" fmla="*/ 0 w 11936361"/>
              <a:gd name="connsiteY55" fmla="*/ 622056 h 4290041"/>
              <a:gd name="connsiteX56" fmla="*/ 0 w 11936361"/>
              <a:gd name="connsiteY56" fmla="*/ 0 h 429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6361" h="4290041" fill="none" extrusionOk="0">
                <a:moveTo>
                  <a:pt x="0" y="0"/>
                </a:moveTo>
                <a:cubicBezTo>
                  <a:pt x="372043" y="-78931"/>
                  <a:pt x="640329" y="3334"/>
                  <a:pt x="835545" y="0"/>
                </a:cubicBezTo>
                <a:cubicBezTo>
                  <a:pt x="1030762" y="-3334"/>
                  <a:pt x="1360521" y="81588"/>
                  <a:pt x="1671091" y="0"/>
                </a:cubicBezTo>
                <a:cubicBezTo>
                  <a:pt x="1981661" y="-81588"/>
                  <a:pt x="2151448" y="81435"/>
                  <a:pt x="2387272" y="0"/>
                </a:cubicBezTo>
                <a:cubicBezTo>
                  <a:pt x="2623096" y="-81435"/>
                  <a:pt x="2647358" y="42571"/>
                  <a:pt x="2864727" y="0"/>
                </a:cubicBezTo>
                <a:cubicBezTo>
                  <a:pt x="3082096" y="-42571"/>
                  <a:pt x="3006692" y="5958"/>
                  <a:pt x="3103454" y="0"/>
                </a:cubicBezTo>
                <a:cubicBezTo>
                  <a:pt x="3200216" y="-5958"/>
                  <a:pt x="3580260" y="20667"/>
                  <a:pt x="3700272" y="0"/>
                </a:cubicBezTo>
                <a:cubicBezTo>
                  <a:pt x="3820284" y="-20667"/>
                  <a:pt x="4147281" y="31738"/>
                  <a:pt x="4297090" y="0"/>
                </a:cubicBezTo>
                <a:cubicBezTo>
                  <a:pt x="4446899" y="-31738"/>
                  <a:pt x="4840033" y="36678"/>
                  <a:pt x="5013272" y="0"/>
                </a:cubicBezTo>
                <a:cubicBezTo>
                  <a:pt x="5186511" y="-36678"/>
                  <a:pt x="5224175" y="23605"/>
                  <a:pt x="5371362" y="0"/>
                </a:cubicBezTo>
                <a:cubicBezTo>
                  <a:pt x="5518549" y="-23605"/>
                  <a:pt x="5829877" y="91618"/>
                  <a:pt x="6206908" y="0"/>
                </a:cubicBezTo>
                <a:cubicBezTo>
                  <a:pt x="6583939" y="-91618"/>
                  <a:pt x="6440910" y="24618"/>
                  <a:pt x="6564999" y="0"/>
                </a:cubicBezTo>
                <a:cubicBezTo>
                  <a:pt x="6689088" y="-24618"/>
                  <a:pt x="6820607" y="16736"/>
                  <a:pt x="6923089" y="0"/>
                </a:cubicBezTo>
                <a:cubicBezTo>
                  <a:pt x="7025571" y="-16736"/>
                  <a:pt x="7106823" y="8460"/>
                  <a:pt x="7161817" y="0"/>
                </a:cubicBezTo>
                <a:cubicBezTo>
                  <a:pt x="7216811" y="-8460"/>
                  <a:pt x="7598345" y="45062"/>
                  <a:pt x="7997362" y="0"/>
                </a:cubicBezTo>
                <a:cubicBezTo>
                  <a:pt x="8396380" y="-45062"/>
                  <a:pt x="8294760" y="51071"/>
                  <a:pt x="8474816" y="0"/>
                </a:cubicBezTo>
                <a:cubicBezTo>
                  <a:pt x="8654872" y="-51071"/>
                  <a:pt x="9121126" y="67414"/>
                  <a:pt x="9310362" y="0"/>
                </a:cubicBezTo>
                <a:cubicBezTo>
                  <a:pt x="9499598" y="-67414"/>
                  <a:pt x="9490843" y="18505"/>
                  <a:pt x="9668452" y="0"/>
                </a:cubicBezTo>
                <a:cubicBezTo>
                  <a:pt x="9846061" y="-18505"/>
                  <a:pt x="10096225" y="30226"/>
                  <a:pt x="10265270" y="0"/>
                </a:cubicBezTo>
                <a:cubicBezTo>
                  <a:pt x="10434315" y="-30226"/>
                  <a:pt x="10489766" y="4539"/>
                  <a:pt x="10623361" y="0"/>
                </a:cubicBezTo>
                <a:cubicBezTo>
                  <a:pt x="10756956" y="-4539"/>
                  <a:pt x="11002167" y="83619"/>
                  <a:pt x="11339543" y="0"/>
                </a:cubicBezTo>
                <a:cubicBezTo>
                  <a:pt x="11676919" y="-83619"/>
                  <a:pt x="11677818" y="20377"/>
                  <a:pt x="11936361" y="0"/>
                </a:cubicBezTo>
                <a:cubicBezTo>
                  <a:pt x="11957029" y="206352"/>
                  <a:pt x="11918428" y="366623"/>
                  <a:pt x="11936361" y="579156"/>
                </a:cubicBezTo>
                <a:cubicBezTo>
                  <a:pt x="11954294" y="791689"/>
                  <a:pt x="11924964" y="809769"/>
                  <a:pt x="11936361" y="1029610"/>
                </a:cubicBezTo>
                <a:cubicBezTo>
                  <a:pt x="11947758" y="1249451"/>
                  <a:pt x="11880312" y="1479356"/>
                  <a:pt x="11936361" y="1651666"/>
                </a:cubicBezTo>
                <a:cubicBezTo>
                  <a:pt x="11992410" y="1823976"/>
                  <a:pt x="11893284" y="1973977"/>
                  <a:pt x="11936361" y="2102120"/>
                </a:cubicBezTo>
                <a:cubicBezTo>
                  <a:pt x="11979438" y="2230263"/>
                  <a:pt x="11929963" y="2365741"/>
                  <a:pt x="11936361" y="2509674"/>
                </a:cubicBezTo>
                <a:cubicBezTo>
                  <a:pt x="11942759" y="2653607"/>
                  <a:pt x="11891421" y="2780541"/>
                  <a:pt x="11936361" y="3003029"/>
                </a:cubicBezTo>
                <a:cubicBezTo>
                  <a:pt x="11981301" y="3225518"/>
                  <a:pt x="11909136" y="3447142"/>
                  <a:pt x="11936361" y="3582184"/>
                </a:cubicBezTo>
                <a:cubicBezTo>
                  <a:pt x="11963586" y="3717227"/>
                  <a:pt x="11885070" y="4004911"/>
                  <a:pt x="11936361" y="4290041"/>
                </a:cubicBezTo>
                <a:cubicBezTo>
                  <a:pt x="11734504" y="4389858"/>
                  <a:pt x="11314236" y="4207357"/>
                  <a:pt x="11100816" y="4290041"/>
                </a:cubicBezTo>
                <a:cubicBezTo>
                  <a:pt x="10887396" y="4372725"/>
                  <a:pt x="10538115" y="4237715"/>
                  <a:pt x="10384634" y="4290041"/>
                </a:cubicBezTo>
                <a:cubicBezTo>
                  <a:pt x="10231153" y="4342367"/>
                  <a:pt x="9911658" y="4278311"/>
                  <a:pt x="9668452" y="4290041"/>
                </a:cubicBezTo>
                <a:cubicBezTo>
                  <a:pt x="9425246" y="4301771"/>
                  <a:pt x="9255312" y="4242597"/>
                  <a:pt x="8952271" y="4290041"/>
                </a:cubicBezTo>
                <a:cubicBezTo>
                  <a:pt x="8649230" y="4337485"/>
                  <a:pt x="8739861" y="4266607"/>
                  <a:pt x="8594180" y="4290041"/>
                </a:cubicBezTo>
                <a:cubicBezTo>
                  <a:pt x="8448499" y="4313475"/>
                  <a:pt x="8189632" y="4222009"/>
                  <a:pt x="7877998" y="4290041"/>
                </a:cubicBezTo>
                <a:cubicBezTo>
                  <a:pt x="7566364" y="4358073"/>
                  <a:pt x="7445709" y="4216027"/>
                  <a:pt x="7042453" y="4290041"/>
                </a:cubicBezTo>
                <a:cubicBezTo>
                  <a:pt x="6639198" y="4364055"/>
                  <a:pt x="6762737" y="4276858"/>
                  <a:pt x="6564999" y="4290041"/>
                </a:cubicBezTo>
                <a:cubicBezTo>
                  <a:pt x="6367261" y="4303224"/>
                  <a:pt x="6150763" y="4212728"/>
                  <a:pt x="5848817" y="4290041"/>
                </a:cubicBezTo>
                <a:cubicBezTo>
                  <a:pt x="5546871" y="4367354"/>
                  <a:pt x="5421595" y="4241906"/>
                  <a:pt x="5132635" y="4290041"/>
                </a:cubicBezTo>
                <a:cubicBezTo>
                  <a:pt x="4843675" y="4338176"/>
                  <a:pt x="4605861" y="4228274"/>
                  <a:pt x="4416454" y="4290041"/>
                </a:cubicBezTo>
                <a:cubicBezTo>
                  <a:pt x="4227047" y="4351808"/>
                  <a:pt x="4280482" y="4265694"/>
                  <a:pt x="4177726" y="4290041"/>
                </a:cubicBezTo>
                <a:cubicBezTo>
                  <a:pt x="4074970" y="4314388"/>
                  <a:pt x="3802338" y="4261798"/>
                  <a:pt x="3700272" y="4290041"/>
                </a:cubicBezTo>
                <a:cubicBezTo>
                  <a:pt x="3598206" y="4318284"/>
                  <a:pt x="3365273" y="4287449"/>
                  <a:pt x="3222817" y="4290041"/>
                </a:cubicBezTo>
                <a:cubicBezTo>
                  <a:pt x="3080362" y="4292633"/>
                  <a:pt x="2875943" y="4271288"/>
                  <a:pt x="2745363" y="4290041"/>
                </a:cubicBezTo>
                <a:cubicBezTo>
                  <a:pt x="2614783" y="4308794"/>
                  <a:pt x="2311640" y="4259801"/>
                  <a:pt x="1909818" y="4290041"/>
                </a:cubicBezTo>
                <a:cubicBezTo>
                  <a:pt x="1507997" y="4320281"/>
                  <a:pt x="1720334" y="4252226"/>
                  <a:pt x="1551727" y="4290041"/>
                </a:cubicBezTo>
                <a:cubicBezTo>
                  <a:pt x="1383120" y="4327856"/>
                  <a:pt x="1095619" y="4242722"/>
                  <a:pt x="716182" y="4290041"/>
                </a:cubicBezTo>
                <a:cubicBezTo>
                  <a:pt x="336746" y="4337360"/>
                  <a:pt x="334775" y="4209266"/>
                  <a:pt x="0" y="4290041"/>
                </a:cubicBezTo>
                <a:cubicBezTo>
                  <a:pt x="-33004" y="4112813"/>
                  <a:pt x="25005" y="3985243"/>
                  <a:pt x="0" y="3839587"/>
                </a:cubicBezTo>
                <a:cubicBezTo>
                  <a:pt x="-25005" y="3693931"/>
                  <a:pt x="55984" y="3463077"/>
                  <a:pt x="0" y="3260431"/>
                </a:cubicBezTo>
                <a:cubicBezTo>
                  <a:pt x="-55984" y="3057785"/>
                  <a:pt x="35577" y="3009963"/>
                  <a:pt x="0" y="2767076"/>
                </a:cubicBezTo>
                <a:cubicBezTo>
                  <a:pt x="-35577" y="2524189"/>
                  <a:pt x="51484" y="2535161"/>
                  <a:pt x="0" y="2316622"/>
                </a:cubicBezTo>
                <a:cubicBezTo>
                  <a:pt x="-51484" y="2098083"/>
                  <a:pt x="62640" y="1867147"/>
                  <a:pt x="0" y="1737467"/>
                </a:cubicBezTo>
                <a:cubicBezTo>
                  <a:pt x="-62640" y="1607788"/>
                  <a:pt x="56687" y="1301896"/>
                  <a:pt x="0" y="1158311"/>
                </a:cubicBezTo>
                <a:cubicBezTo>
                  <a:pt x="-56687" y="1014726"/>
                  <a:pt x="58909" y="758826"/>
                  <a:pt x="0" y="622056"/>
                </a:cubicBezTo>
                <a:cubicBezTo>
                  <a:pt x="-58909" y="485286"/>
                  <a:pt x="32790" y="186303"/>
                  <a:pt x="0" y="0"/>
                </a:cubicBezTo>
                <a:close/>
              </a:path>
              <a:path w="11936361" h="4290041" stroke="0" extrusionOk="0">
                <a:moveTo>
                  <a:pt x="0" y="0"/>
                </a:moveTo>
                <a:cubicBezTo>
                  <a:pt x="131384" y="-21045"/>
                  <a:pt x="273985" y="34020"/>
                  <a:pt x="358091" y="0"/>
                </a:cubicBezTo>
                <a:cubicBezTo>
                  <a:pt x="442197" y="-34020"/>
                  <a:pt x="536649" y="8568"/>
                  <a:pt x="596818" y="0"/>
                </a:cubicBezTo>
                <a:cubicBezTo>
                  <a:pt x="656987" y="-8568"/>
                  <a:pt x="984657" y="30219"/>
                  <a:pt x="1313000" y="0"/>
                </a:cubicBezTo>
                <a:cubicBezTo>
                  <a:pt x="1641343" y="-30219"/>
                  <a:pt x="1619539" y="14819"/>
                  <a:pt x="1790454" y="0"/>
                </a:cubicBezTo>
                <a:cubicBezTo>
                  <a:pt x="1961369" y="-14819"/>
                  <a:pt x="1954730" y="1320"/>
                  <a:pt x="2029181" y="0"/>
                </a:cubicBezTo>
                <a:cubicBezTo>
                  <a:pt x="2103632" y="-1320"/>
                  <a:pt x="2515613" y="58217"/>
                  <a:pt x="2864727" y="0"/>
                </a:cubicBezTo>
                <a:cubicBezTo>
                  <a:pt x="3213841" y="-58217"/>
                  <a:pt x="3145599" y="3131"/>
                  <a:pt x="3342181" y="0"/>
                </a:cubicBezTo>
                <a:cubicBezTo>
                  <a:pt x="3538763" y="-3131"/>
                  <a:pt x="3994429" y="22474"/>
                  <a:pt x="4177726" y="0"/>
                </a:cubicBezTo>
                <a:cubicBezTo>
                  <a:pt x="4361023" y="-22474"/>
                  <a:pt x="4536556" y="34848"/>
                  <a:pt x="4655181" y="0"/>
                </a:cubicBezTo>
                <a:cubicBezTo>
                  <a:pt x="4773806" y="-34848"/>
                  <a:pt x="5322079" y="3025"/>
                  <a:pt x="5490726" y="0"/>
                </a:cubicBezTo>
                <a:cubicBezTo>
                  <a:pt x="5659373" y="-3025"/>
                  <a:pt x="5715666" y="35097"/>
                  <a:pt x="5848817" y="0"/>
                </a:cubicBezTo>
                <a:cubicBezTo>
                  <a:pt x="5981968" y="-35097"/>
                  <a:pt x="6278866" y="41972"/>
                  <a:pt x="6445635" y="0"/>
                </a:cubicBezTo>
                <a:cubicBezTo>
                  <a:pt x="6612404" y="-41972"/>
                  <a:pt x="6917607" y="946"/>
                  <a:pt x="7161817" y="0"/>
                </a:cubicBezTo>
                <a:cubicBezTo>
                  <a:pt x="7406027" y="-946"/>
                  <a:pt x="7734863" y="1438"/>
                  <a:pt x="7997362" y="0"/>
                </a:cubicBezTo>
                <a:cubicBezTo>
                  <a:pt x="8259861" y="-1438"/>
                  <a:pt x="8543828" y="3139"/>
                  <a:pt x="8713544" y="0"/>
                </a:cubicBezTo>
                <a:cubicBezTo>
                  <a:pt x="8883260" y="-3139"/>
                  <a:pt x="8843959" y="8385"/>
                  <a:pt x="8952271" y="0"/>
                </a:cubicBezTo>
                <a:cubicBezTo>
                  <a:pt x="9060583" y="-8385"/>
                  <a:pt x="9361276" y="62370"/>
                  <a:pt x="9668452" y="0"/>
                </a:cubicBezTo>
                <a:cubicBezTo>
                  <a:pt x="9975628" y="-62370"/>
                  <a:pt x="9984796" y="8251"/>
                  <a:pt x="10145907" y="0"/>
                </a:cubicBezTo>
                <a:cubicBezTo>
                  <a:pt x="10307019" y="-8251"/>
                  <a:pt x="10586189" y="26227"/>
                  <a:pt x="10862089" y="0"/>
                </a:cubicBezTo>
                <a:cubicBezTo>
                  <a:pt x="11137989" y="-26227"/>
                  <a:pt x="11029284" y="28292"/>
                  <a:pt x="11100816" y="0"/>
                </a:cubicBezTo>
                <a:cubicBezTo>
                  <a:pt x="11172348" y="-28292"/>
                  <a:pt x="11764659" y="15580"/>
                  <a:pt x="11936361" y="0"/>
                </a:cubicBezTo>
                <a:cubicBezTo>
                  <a:pt x="11945756" y="199743"/>
                  <a:pt x="11889755" y="316587"/>
                  <a:pt x="11936361" y="579156"/>
                </a:cubicBezTo>
                <a:cubicBezTo>
                  <a:pt x="11982967" y="841725"/>
                  <a:pt x="11914909" y="886068"/>
                  <a:pt x="11936361" y="1158311"/>
                </a:cubicBezTo>
                <a:cubicBezTo>
                  <a:pt x="11957813" y="1430555"/>
                  <a:pt x="11925165" y="1574473"/>
                  <a:pt x="11936361" y="1780367"/>
                </a:cubicBezTo>
                <a:cubicBezTo>
                  <a:pt x="11947557" y="1986261"/>
                  <a:pt x="11893622" y="2196528"/>
                  <a:pt x="11936361" y="2359523"/>
                </a:cubicBezTo>
                <a:cubicBezTo>
                  <a:pt x="11979100" y="2522518"/>
                  <a:pt x="11919992" y="2662668"/>
                  <a:pt x="11936361" y="2938678"/>
                </a:cubicBezTo>
                <a:cubicBezTo>
                  <a:pt x="11952730" y="3214688"/>
                  <a:pt x="11927994" y="3296125"/>
                  <a:pt x="11936361" y="3432033"/>
                </a:cubicBezTo>
                <a:cubicBezTo>
                  <a:pt x="11944728" y="3567942"/>
                  <a:pt x="11870918" y="4074546"/>
                  <a:pt x="11936361" y="4290041"/>
                </a:cubicBezTo>
                <a:cubicBezTo>
                  <a:pt x="11768959" y="4316494"/>
                  <a:pt x="11636543" y="4258217"/>
                  <a:pt x="11458907" y="4290041"/>
                </a:cubicBezTo>
                <a:cubicBezTo>
                  <a:pt x="11281271" y="4321865"/>
                  <a:pt x="10880155" y="4239139"/>
                  <a:pt x="10623361" y="4290041"/>
                </a:cubicBezTo>
                <a:cubicBezTo>
                  <a:pt x="10366567" y="4340943"/>
                  <a:pt x="9982255" y="4215858"/>
                  <a:pt x="9787816" y="4290041"/>
                </a:cubicBezTo>
                <a:cubicBezTo>
                  <a:pt x="9593377" y="4364224"/>
                  <a:pt x="9340352" y="4232032"/>
                  <a:pt x="8952271" y="4290041"/>
                </a:cubicBezTo>
                <a:cubicBezTo>
                  <a:pt x="8564191" y="4348050"/>
                  <a:pt x="8570355" y="4255042"/>
                  <a:pt x="8355453" y="4290041"/>
                </a:cubicBezTo>
                <a:cubicBezTo>
                  <a:pt x="8140551" y="4325040"/>
                  <a:pt x="8108113" y="4257522"/>
                  <a:pt x="7877998" y="4290041"/>
                </a:cubicBezTo>
                <a:cubicBezTo>
                  <a:pt x="7647884" y="4322560"/>
                  <a:pt x="7502125" y="4273528"/>
                  <a:pt x="7400544" y="4290041"/>
                </a:cubicBezTo>
                <a:cubicBezTo>
                  <a:pt x="7298963" y="4306554"/>
                  <a:pt x="6940616" y="4222463"/>
                  <a:pt x="6564999" y="4290041"/>
                </a:cubicBezTo>
                <a:cubicBezTo>
                  <a:pt x="6189382" y="4357619"/>
                  <a:pt x="6116264" y="4274855"/>
                  <a:pt x="5729453" y="4290041"/>
                </a:cubicBezTo>
                <a:cubicBezTo>
                  <a:pt x="5342642" y="4305227"/>
                  <a:pt x="5307436" y="4259002"/>
                  <a:pt x="5132635" y="4290041"/>
                </a:cubicBezTo>
                <a:cubicBezTo>
                  <a:pt x="4957834" y="4321080"/>
                  <a:pt x="4692693" y="4267231"/>
                  <a:pt x="4535817" y="4290041"/>
                </a:cubicBezTo>
                <a:cubicBezTo>
                  <a:pt x="4378941" y="4312851"/>
                  <a:pt x="4172338" y="4261631"/>
                  <a:pt x="4058363" y="4290041"/>
                </a:cubicBezTo>
                <a:cubicBezTo>
                  <a:pt x="3944388" y="4318451"/>
                  <a:pt x="3920475" y="4275985"/>
                  <a:pt x="3819636" y="4290041"/>
                </a:cubicBezTo>
                <a:cubicBezTo>
                  <a:pt x="3718797" y="4304097"/>
                  <a:pt x="3602959" y="4279638"/>
                  <a:pt x="3461545" y="4290041"/>
                </a:cubicBezTo>
                <a:cubicBezTo>
                  <a:pt x="3320131" y="4300444"/>
                  <a:pt x="2878382" y="4251525"/>
                  <a:pt x="2625999" y="4290041"/>
                </a:cubicBezTo>
                <a:cubicBezTo>
                  <a:pt x="2373616" y="4328557"/>
                  <a:pt x="2065496" y="4270367"/>
                  <a:pt x="1790454" y="4290041"/>
                </a:cubicBezTo>
                <a:cubicBezTo>
                  <a:pt x="1515412" y="4309715"/>
                  <a:pt x="1519829" y="4276986"/>
                  <a:pt x="1313000" y="4290041"/>
                </a:cubicBezTo>
                <a:cubicBezTo>
                  <a:pt x="1106171" y="4303096"/>
                  <a:pt x="1049828" y="4282879"/>
                  <a:pt x="954909" y="4290041"/>
                </a:cubicBezTo>
                <a:cubicBezTo>
                  <a:pt x="859990" y="4297203"/>
                  <a:pt x="385653" y="4182231"/>
                  <a:pt x="0" y="4290041"/>
                </a:cubicBezTo>
                <a:cubicBezTo>
                  <a:pt x="-7280" y="4128625"/>
                  <a:pt x="13804" y="3834120"/>
                  <a:pt x="0" y="3667985"/>
                </a:cubicBezTo>
                <a:cubicBezTo>
                  <a:pt x="-13804" y="3501850"/>
                  <a:pt x="25816" y="3233647"/>
                  <a:pt x="0" y="3045929"/>
                </a:cubicBezTo>
                <a:cubicBezTo>
                  <a:pt x="-25816" y="2858211"/>
                  <a:pt x="56590" y="2652676"/>
                  <a:pt x="0" y="2509674"/>
                </a:cubicBezTo>
                <a:cubicBezTo>
                  <a:pt x="-56590" y="2366672"/>
                  <a:pt x="42700" y="2240520"/>
                  <a:pt x="0" y="2016319"/>
                </a:cubicBezTo>
                <a:cubicBezTo>
                  <a:pt x="-42700" y="1792118"/>
                  <a:pt x="59938" y="1619048"/>
                  <a:pt x="0" y="1480064"/>
                </a:cubicBezTo>
                <a:cubicBezTo>
                  <a:pt x="-59938" y="1341081"/>
                  <a:pt x="11264" y="1171243"/>
                  <a:pt x="0" y="986709"/>
                </a:cubicBezTo>
                <a:cubicBezTo>
                  <a:pt x="-11264" y="802176"/>
                  <a:pt x="89111" y="286086"/>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927611943">
                  <ask:type>
                    <ask:lineSketchScribble/>
                  </ask:type>
                </ask:lineSketchStyleProps>
              </a:ext>
            </a:extLst>
          </a:ln>
        </p:spPr>
        <p:txBody>
          <a:bodyPr vert="horz" lIns="91440" tIns="45720" rIns="91440" bIns="45720" rtlCol="0">
            <a:normAutofit fontScale="77500" lnSpcReduction="20000"/>
          </a:bodyPr>
          <a:lstStyle/>
          <a:p>
            <a:pPr marL="0" indent="0" algn="just">
              <a:lnSpc>
                <a:spcPct val="130000"/>
              </a:lnSpc>
              <a:buNone/>
            </a:pPr>
            <a:r>
              <a:rPr lang="en-GB" sz="2100" dirty="0">
                <a:latin typeface="Calibri" panose="020F0502020204030204" pitchFamily="34" charset="0"/>
                <a:cs typeface="Arial" panose="020B0604020202020204" pitchFamily="34" charset="0"/>
              </a:rPr>
              <a:t>One morning in 1841, </a:t>
            </a:r>
            <a:r>
              <a:rPr lang="en-GB" sz="2100" dirty="0" err="1">
                <a:latin typeface="Calibri" panose="020F0502020204030204" pitchFamily="34" charset="0"/>
                <a:cs typeface="Arial" panose="020B0604020202020204" pitchFamily="34" charset="0"/>
              </a:rPr>
              <a:t>Bellier</a:t>
            </a:r>
            <a:r>
              <a:rPr lang="en-GB" sz="2100" dirty="0">
                <a:latin typeface="Calibri" panose="020F0502020204030204" pitchFamily="34" charset="0"/>
                <a:cs typeface="Arial" panose="020B0604020202020204" pitchFamily="34" charset="0"/>
              </a:rPr>
              <a:t>-Beaumont was walking with his young African slave Edmond when they came up to a surviving vine. Edmond pointed to a part of the plant, and there, in plain view, two packs of vanilla beans were hanging from the vine. Two! That was startling. But then Edmond dropped a little bomb: This wasn’t an accident. He’d produced those fruits himself, he said, by hand-pollination.</a:t>
            </a:r>
          </a:p>
          <a:p>
            <a:pPr marL="0" indent="0" algn="just">
              <a:lnSpc>
                <a:spcPct val="130000"/>
              </a:lnSpc>
              <a:buNone/>
            </a:pPr>
            <a:r>
              <a:rPr lang="en-GB" sz="2100" dirty="0" err="1">
                <a:latin typeface="Calibri" panose="020F0502020204030204" pitchFamily="34" charset="0"/>
                <a:cs typeface="Arial" panose="020B0604020202020204" pitchFamily="34" charset="0"/>
              </a:rPr>
              <a:t>Bellier</a:t>
            </a:r>
            <a:r>
              <a:rPr lang="en-GB" sz="2100" dirty="0">
                <a:latin typeface="Calibri" panose="020F0502020204030204" pitchFamily="34" charset="0"/>
                <a:cs typeface="Arial" panose="020B0604020202020204" pitchFamily="34" charset="0"/>
              </a:rPr>
              <a:t>-Beaumont didn’t believe him—not at first. It’s true that months earlier the older man had shown Edmond how to hand-pollinate a watermelon plant “by marrying the male and female parts together,” but he’d had no success with vanilla. No one had. But after his watermelon lesson, Edmond said he’d sat with the solitary vanilla vine and looked and probed and found the part of the flower that produced pollen. He’d also found the stigma, the part that needed to be dusted. And, most important, he’d discovered that the two parts were separated by a little lid, and he’d lifted the flap and held it open with a little tool so he could rub the pollen in. </a:t>
            </a:r>
          </a:p>
          <a:p>
            <a:pPr marL="0" indent="0" algn="just">
              <a:lnSpc>
                <a:spcPct val="130000"/>
              </a:lnSpc>
              <a:buNone/>
            </a:pPr>
            <a:r>
              <a:rPr lang="en-GB" sz="2100" dirty="0">
                <a:latin typeface="Calibri" panose="020F0502020204030204" pitchFamily="34" charset="0"/>
                <a:cs typeface="Arial" panose="020B0604020202020204" pitchFamily="34" charset="0"/>
              </a:rPr>
              <a:t>Edmond had discovered the rostellum, the lid that many orchid plants (vanilla included) have, probably to keep the plant from fertilizing itself. Could you do it again, </a:t>
            </a:r>
            <a:r>
              <a:rPr lang="en-GB" sz="2100" dirty="0" err="1">
                <a:latin typeface="Calibri" panose="020F0502020204030204" pitchFamily="34" charset="0"/>
                <a:cs typeface="Arial" panose="020B0604020202020204" pitchFamily="34" charset="0"/>
              </a:rPr>
              <a:t>Bellier</a:t>
            </a:r>
            <a:r>
              <a:rPr lang="en-GB" sz="2100" dirty="0">
                <a:latin typeface="Calibri" panose="020F0502020204030204" pitchFamily="34" charset="0"/>
                <a:cs typeface="Arial" panose="020B0604020202020204" pitchFamily="34" charset="0"/>
              </a:rPr>
              <a:t>-Beaumont asked? And Edmond did.</a:t>
            </a:r>
          </a:p>
          <a:p>
            <a:pPr marL="0" indent="0" algn="just">
              <a:lnSpc>
                <a:spcPct val="130000"/>
              </a:lnSpc>
              <a:buNone/>
            </a:pPr>
            <a:r>
              <a:rPr lang="en-GB" sz="2100" dirty="0">
                <a:latin typeface="Calibri" panose="020F0502020204030204" pitchFamily="34" charset="0"/>
                <a:cs typeface="Arial" panose="020B0604020202020204" pitchFamily="34" charset="0"/>
              </a:rPr>
              <a:t>This was such a big news! </a:t>
            </a:r>
            <a:r>
              <a:rPr lang="en-GB" sz="2100" dirty="0" err="1">
                <a:latin typeface="Calibri" panose="020F0502020204030204" pitchFamily="34" charset="0"/>
                <a:cs typeface="Arial" panose="020B0604020202020204" pitchFamily="34" charset="0"/>
              </a:rPr>
              <a:t>Bellier</a:t>
            </a:r>
            <a:r>
              <a:rPr lang="en-GB" sz="2100" dirty="0">
                <a:latin typeface="Calibri" panose="020F0502020204030204" pitchFamily="34" charset="0"/>
                <a:cs typeface="Arial" panose="020B0604020202020204" pitchFamily="34" charset="0"/>
              </a:rPr>
              <a:t>-Beaumont wrote his fellow plantation owners to say Edmond had solved the mystery, then sent him from plantation to plantation to teach other slaves how to fertilize the vanilla vine.</a:t>
            </a:r>
          </a:p>
          <a:p>
            <a:pPr marL="0" indent="0" algn="just">
              <a:lnSpc>
                <a:spcPct val="130000"/>
              </a:lnSpc>
              <a:buNone/>
            </a:pPr>
            <a:r>
              <a:rPr lang="en-GB" sz="2100" dirty="0">
                <a:latin typeface="Calibri" panose="020F0502020204030204" pitchFamily="34" charset="0"/>
                <a:cs typeface="Arial" panose="020B0604020202020204" pitchFamily="34" charset="0"/>
              </a:rPr>
              <a:t>And thus, the Indian Ocean vanilla industry was born.</a:t>
            </a:r>
          </a:p>
          <a:p>
            <a:pPr marL="0" indent="0" algn="just">
              <a:lnSpc>
                <a:spcPct val="130000"/>
              </a:lnSpc>
              <a:buNone/>
            </a:pPr>
            <a:endParaRPr lang="en-GB" sz="1800" dirty="0">
              <a:latin typeface="Calibri" panose="020F0502020204030204" pitchFamily="34" charset="0"/>
              <a:cs typeface="Arial" panose="020B0604020202020204" pitchFamily="34" charset="0"/>
            </a:endParaRPr>
          </a:p>
          <a:p>
            <a:pPr marL="0" indent="0" algn="just">
              <a:lnSpc>
                <a:spcPct val="130000"/>
              </a:lnSpc>
              <a:buNone/>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8185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8827113-BB54-4DE7-A616-D73D41309D07}"/>
              </a:ext>
            </a:extLst>
          </p:cNvPr>
          <p:cNvSpPr>
            <a:spLocks noGrp="1"/>
          </p:cNvSpPr>
          <p:nvPr>
            <p:ph type="title"/>
          </p:nvPr>
        </p:nvSpPr>
        <p:spPr/>
        <p:txBody>
          <a:bodyPr/>
          <a:lstStyle/>
          <a:p>
            <a:r>
              <a:rPr lang="en-GB" dirty="0"/>
              <a:t>How history goes on</a:t>
            </a:r>
            <a:r>
              <a:rPr lang="en-GB" sz="4400" dirty="0"/>
              <a:t>    </a:t>
            </a:r>
            <a:r>
              <a:rPr lang="en-GB" sz="3200" dirty="0"/>
              <a:t>(2)</a:t>
            </a:r>
            <a:endParaRPr lang="en-GB" dirty="0"/>
          </a:p>
        </p:txBody>
      </p:sp>
      <p:sp>
        <p:nvSpPr>
          <p:cNvPr id="5" name="Θέση περιεχομένου 4">
            <a:extLst>
              <a:ext uri="{FF2B5EF4-FFF2-40B4-BE49-F238E27FC236}">
                <a16:creationId xmlns:a16="http://schemas.microsoft.com/office/drawing/2014/main" id="{E137CB54-AB21-475C-AC5E-4BB6C2DC1CC2}"/>
              </a:ext>
            </a:extLst>
          </p:cNvPr>
          <p:cNvSpPr>
            <a:spLocks noGrp="1"/>
          </p:cNvSpPr>
          <p:nvPr>
            <p:ph idx="1"/>
          </p:nvPr>
        </p:nvSpPr>
        <p:spPr>
          <a:xfrm>
            <a:off x="147483" y="1746968"/>
            <a:ext cx="11946193" cy="5032375"/>
          </a:xfrm>
          <a:custGeom>
            <a:avLst/>
            <a:gdLst>
              <a:gd name="connsiteX0" fmla="*/ 0 w 11946193"/>
              <a:gd name="connsiteY0" fmla="*/ 0 h 5032375"/>
              <a:gd name="connsiteX1" fmla="*/ 477848 w 11946193"/>
              <a:gd name="connsiteY1" fmla="*/ 0 h 5032375"/>
              <a:gd name="connsiteX2" fmla="*/ 836234 w 11946193"/>
              <a:gd name="connsiteY2" fmla="*/ 0 h 5032375"/>
              <a:gd name="connsiteX3" fmla="*/ 1553005 w 11946193"/>
              <a:gd name="connsiteY3" fmla="*/ 0 h 5032375"/>
              <a:gd name="connsiteX4" fmla="*/ 1911391 w 11946193"/>
              <a:gd name="connsiteY4" fmla="*/ 0 h 5032375"/>
              <a:gd name="connsiteX5" fmla="*/ 2150315 w 11946193"/>
              <a:gd name="connsiteY5" fmla="*/ 0 h 5032375"/>
              <a:gd name="connsiteX6" fmla="*/ 2867086 w 11946193"/>
              <a:gd name="connsiteY6" fmla="*/ 0 h 5032375"/>
              <a:gd name="connsiteX7" fmla="*/ 3464396 w 11946193"/>
              <a:gd name="connsiteY7" fmla="*/ 0 h 5032375"/>
              <a:gd name="connsiteX8" fmla="*/ 3942244 w 11946193"/>
              <a:gd name="connsiteY8" fmla="*/ 0 h 5032375"/>
              <a:gd name="connsiteX9" fmla="*/ 4539553 w 11946193"/>
              <a:gd name="connsiteY9" fmla="*/ 0 h 5032375"/>
              <a:gd name="connsiteX10" fmla="*/ 4897939 w 11946193"/>
              <a:gd name="connsiteY10" fmla="*/ 0 h 5032375"/>
              <a:gd name="connsiteX11" fmla="*/ 5375787 w 11946193"/>
              <a:gd name="connsiteY11" fmla="*/ 0 h 5032375"/>
              <a:gd name="connsiteX12" fmla="*/ 5853635 w 11946193"/>
              <a:gd name="connsiteY12" fmla="*/ 0 h 5032375"/>
              <a:gd name="connsiteX13" fmla="*/ 6331482 w 11946193"/>
              <a:gd name="connsiteY13" fmla="*/ 0 h 5032375"/>
              <a:gd name="connsiteX14" fmla="*/ 6570406 w 11946193"/>
              <a:gd name="connsiteY14" fmla="*/ 0 h 5032375"/>
              <a:gd name="connsiteX15" fmla="*/ 7167716 w 11946193"/>
              <a:gd name="connsiteY15" fmla="*/ 0 h 5032375"/>
              <a:gd name="connsiteX16" fmla="*/ 7526102 w 11946193"/>
              <a:gd name="connsiteY16" fmla="*/ 0 h 5032375"/>
              <a:gd name="connsiteX17" fmla="*/ 8362335 w 11946193"/>
              <a:gd name="connsiteY17" fmla="*/ 0 h 5032375"/>
              <a:gd name="connsiteX18" fmla="*/ 8840183 w 11946193"/>
              <a:gd name="connsiteY18" fmla="*/ 0 h 5032375"/>
              <a:gd name="connsiteX19" fmla="*/ 9556954 w 11946193"/>
              <a:gd name="connsiteY19" fmla="*/ 0 h 5032375"/>
              <a:gd name="connsiteX20" fmla="*/ 10273726 w 11946193"/>
              <a:gd name="connsiteY20" fmla="*/ 0 h 5032375"/>
              <a:gd name="connsiteX21" fmla="*/ 10751574 w 11946193"/>
              <a:gd name="connsiteY21" fmla="*/ 0 h 5032375"/>
              <a:gd name="connsiteX22" fmla="*/ 11229421 w 11946193"/>
              <a:gd name="connsiteY22" fmla="*/ 0 h 5032375"/>
              <a:gd name="connsiteX23" fmla="*/ 11946193 w 11946193"/>
              <a:gd name="connsiteY23" fmla="*/ 0 h 5032375"/>
              <a:gd name="connsiteX24" fmla="*/ 11946193 w 11946193"/>
              <a:gd name="connsiteY24" fmla="*/ 508829 h 5032375"/>
              <a:gd name="connsiteX25" fmla="*/ 11946193 w 11946193"/>
              <a:gd name="connsiteY25" fmla="*/ 1017658 h 5032375"/>
              <a:gd name="connsiteX26" fmla="*/ 11946193 w 11946193"/>
              <a:gd name="connsiteY26" fmla="*/ 1425840 h 5032375"/>
              <a:gd name="connsiteX27" fmla="*/ 11946193 w 11946193"/>
              <a:gd name="connsiteY27" fmla="*/ 2085640 h 5032375"/>
              <a:gd name="connsiteX28" fmla="*/ 11946193 w 11946193"/>
              <a:gd name="connsiteY28" fmla="*/ 2544145 h 5032375"/>
              <a:gd name="connsiteX29" fmla="*/ 11946193 w 11946193"/>
              <a:gd name="connsiteY29" fmla="*/ 3002650 h 5032375"/>
              <a:gd name="connsiteX30" fmla="*/ 11946193 w 11946193"/>
              <a:gd name="connsiteY30" fmla="*/ 3461156 h 5032375"/>
              <a:gd name="connsiteX31" fmla="*/ 11946193 w 11946193"/>
              <a:gd name="connsiteY31" fmla="*/ 3869337 h 5032375"/>
              <a:gd name="connsiteX32" fmla="*/ 11946193 w 11946193"/>
              <a:gd name="connsiteY32" fmla="*/ 4277519 h 5032375"/>
              <a:gd name="connsiteX33" fmla="*/ 11946193 w 11946193"/>
              <a:gd name="connsiteY33" fmla="*/ 5032375 h 5032375"/>
              <a:gd name="connsiteX34" fmla="*/ 11109959 w 11946193"/>
              <a:gd name="connsiteY34" fmla="*/ 5032375 h 5032375"/>
              <a:gd name="connsiteX35" fmla="*/ 10751574 w 11946193"/>
              <a:gd name="connsiteY35" fmla="*/ 5032375 h 5032375"/>
              <a:gd name="connsiteX36" fmla="*/ 10393188 w 11946193"/>
              <a:gd name="connsiteY36" fmla="*/ 5032375 h 5032375"/>
              <a:gd name="connsiteX37" fmla="*/ 9795878 w 11946193"/>
              <a:gd name="connsiteY37" fmla="*/ 5032375 h 5032375"/>
              <a:gd name="connsiteX38" fmla="*/ 9198569 w 11946193"/>
              <a:gd name="connsiteY38" fmla="*/ 5032375 h 5032375"/>
              <a:gd name="connsiteX39" fmla="*/ 8720721 w 11946193"/>
              <a:gd name="connsiteY39" fmla="*/ 5032375 h 5032375"/>
              <a:gd name="connsiteX40" fmla="*/ 8003949 w 11946193"/>
              <a:gd name="connsiteY40" fmla="*/ 5032375 h 5032375"/>
              <a:gd name="connsiteX41" fmla="*/ 7526102 w 11946193"/>
              <a:gd name="connsiteY41" fmla="*/ 5032375 h 5032375"/>
              <a:gd name="connsiteX42" fmla="*/ 6928792 w 11946193"/>
              <a:gd name="connsiteY42" fmla="*/ 5032375 h 5032375"/>
              <a:gd name="connsiteX43" fmla="*/ 6570406 w 11946193"/>
              <a:gd name="connsiteY43" fmla="*/ 5032375 h 5032375"/>
              <a:gd name="connsiteX44" fmla="*/ 6092558 w 11946193"/>
              <a:gd name="connsiteY44" fmla="*/ 5032375 h 5032375"/>
              <a:gd name="connsiteX45" fmla="*/ 5734173 w 11946193"/>
              <a:gd name="connsiteY45" fmla="*/ 5032375 h 5032375"/>
              <a:gd name="connsiteX46" fmla="*/ 5017401 w 11946193"/>
              <a:gd name="connsiteY46" fmla="*/ 5032375 h 5032375"/>
              <a:gd name="connsiteX47" fmla="*/ 4778477 w 11946193"/>
              <a:gd name="connsiteY47" fmla="*/ 5032375 h 5032375"/>
              <a:gd name="connsiteX48" fmla="*/ 4061706 w 11946193"/>
              <a:gd name="connsiteY48" fmla="*/ 5032375 h 5032375"/>
              <a:gd name="connsiteX49" fmla="*/ 3703320 w 11946193"/>
              <a:gd name="connsiteY49" fmla="*/ 5032375 h 5032375"/>
              <a:gd name="connsiteX50" fmla="*/ 3225472 w 11946193"/>
              <a:gd name="connsiteY50" fmla="*/ 5032375 h 5032375"/>
              <a:gd name="connsiteX51" fmla="*/ 2867086 w 11946193"/>
              <a:gd name="connsiteY51" fmla="*/ 5032375 h 5032375"/>
              <a:gd name="connsiteX52" fmla="*/ 2628162 w 11946193"/>
              <a:gd name="connsiteY52" fmla="*/ 5032375 h 5032375"/>
              <a:gd name="connsiteX53" fmla="*/ 1791929 w 11946193"/>
              <a:gd name="connsiteY53" fmla="*/ 5032375 h 5032375"/>
              <a:gd name="connsiteX54" fmla="*/ 1314081 w 11946193"/>
              <a:gd name="connsiteY54" fmla="*/ 5032375 h 5032375"/>
              <a:gd name="connsiteX55" fmla="*/ 1075157 w 11946193"/>
              <a:gd name="connsiteY55" fmla="*/ 5032375 h 5032375"/>
              <a:gd name="connsiteX56" fmla="*/ 0 w 11946193"/>
              <a:gd name="connsiteY56" fmla="*/ 5032375 h 5032375"/>
              <a:gd name="connsiteX57" fmla="*/ 0 w 11946193"/>
              <a:gd name="connsiteY57" fmla="*/ 4573870 h 5032375"/>
              <a:gd name="connsiteX58" fmla="*/ 0 w 11946193"/>
              <a:gd name="connsiteY58" fmla="*/ 3964393 h 5032375"/>
              <a:gd name="connsiteX59" fmla="*/ 0 w 11946193"/>
              <a:gd name="connsiteY59" fmla="*/ 3354917 h 5032375"/>
              <a:gd name="connsiteX60" fmla="*/ 0 w 11946193"/>
              <a:gd name="connsiteY60" fmla="*/ 2946735 h 5032375"/>
              <a:gd name="connsiteX61" fmla="*/ 0 w 11946193"/>
              <a:gd name="connsiteY61" fmla="*/ 2286935 h 5032375"/>
              <a:gd name="connsiteX62" fmla="*/ 0 w 11946193"/>
              <a:gd name="connsiteY62" fmla="*/ 1828430 h 5032375"/>
              <a:gd name="connsiteX63" fmla="*/ 0 w 11946193"/>
              <a:gd name="connsiteY63" fmla="*/ 1319601 h 5032375"/>
              <a:gd name="connsiteX64" fmla="*/ 0 w 11946193"/>
              <a:gd name="connsiteY64" fmla="*/ 911419 h 5032375"/>
              <a:gd name="connsiteX65" fmla="*/ 0 w 11946193"/>
              <a:gd name="connsiteY65" fmla="*/ 0 h 503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46193" h="5032375" fill="none" extrusionOk="0">
                <a:moveTo>
                  <a:pt x="0" y="0"/>
                </a:moveTo>
                <a:cubicBezTo>
                  <a:pt x="204664" y="-47704"/>
                  <a:pt x="377910" y="13061"/>
                  <a:pt x="477848" y="0"/>
                </a:cubicBezTo>
                <a:cubicBezTo>
                  <a:pt x="577786" y="-13061"/>
                  <a:pt x="660471" y="30160"/>
                  <a:pt x="836234" y="0"/>
                </a:cubicBezTo>
                <a:cubicBezTo>
                  <a:pt x="1011997" y="-30160"/>
                  <a:pt x="1202525" y="15352"/>
                  <a:pt x="1553005" y="0"/>
                </a:cubicBezTo>
                <a:cubicBezTo>
                  <a:pt x="1903485" y="-15352"/>
                  <a:pt x="1732795" y="30500"/>
                  <a:pt x="1911391" y="0"/>
                </a:cubicBezTo>
                <a:cubicBezTo>
                  <a:pt x="2089987" y="-30500"/>
                  <a:pt x="2093970" y="12481"/>
                  <a:pt x="2150315" y="0"/>
                </a:cubicBezTo>
                <a:cubicBezTo>
                  <a:pt x="2206660" y="-12481"/>
                  <a:pt x="2635757" y="4710"/>
                  <a:pt x="2867086" y="0"/>
                </a:cubicBezTo>
                <a:cubicBezTo>
                  <a:pt x="3098415" y="-4710"/>
                  <a:pt x="3262148" y="32682"/>
                  <a:pt x="3464396" y="0"/>
                </a:cubicBezTo>
                <a:cubicBezTo>
                  <a:pt x="3666644" y="-32682"/>
                  <a:pt x="3782506" y="16051"/>
                  <a:pt x="3942244" y="0"/>
                </a:cubicBezTo>
                <a:cubicBezTo>
                  <a:pt x="4101982" y="-16051"/>
                  <a:pt x="4343985" y="35081"/>
                  <a:pt x="4539553" y="0"/>
                </a:cubicBezTo>
                <a:cubicBezTo>
                  <a:pt x="4735121" y="-35081"/>
                  <a:pt x="4813919" y="19399"/>
                  <a:pt x="4897939" y="0"/>
                </a:cubicBezTo>
                <a:cubicBezTo>
                  <a:pt x="4981959" y="-19399"/>
                  <a:pt x="5223822" y="18921"/>
                  <a:pt x="5375787" y="0"/>
                </a:cubicBezTo>
                <a:cubicBezTo>
                  <a:pt x="5527752" y="-18921"/>
                  <a:pt x="5656554" y="49444"/>
                  <a:pt x="5853635" y="0"/>
                </a:cubicBezTo>
                <a:cubicBezTo>
                  <a:pt x="6050716" y="-49444"/>
                  <a:pt x="6149377" y="31502"/>
                  <a:pt x="6331482" y="0"/>
                </a:cubicBezTo>
                <a:cubicBezTo>
                  <a:pt x="6513587" y="-31502"/>
                  <a:pt x="6489360" y="23600"/>
                  <a:pt x="6570406" y="0"/>
                </a:cubicBezTo>
                <a:cubicBezTo>
                  <a:pt x="6651452" y="-23600"/>
                  <a:pt x="6934888" y="66477"/>
                  <a:pt x="7167716" y="0"/>
                </a:cubicBezTo>
                <a:cubicBezTo>
                  <a:pt x="7400544" y="-66477"/>
                  <a:pt x="7436142" y="30011"/>
                  <a:pt x="7526102" y="0"/>
                </a:cubicBezTo>
                <a:cubicBezTo>
                  <a:pt x="7616062" y="-30011"/>
                  <a:pt x="8032626" y="50936"/>
                  <a:pt x="8362335" y="0"/>
                </a:cubicBezTo>
                <a:cubicBezTo>
                  <a:pt x="8692044" y="-50936"/>
                  <a:pt x="8606891" y="19698"/>
                  <a:pt x="8840183" y="0"/>
                </a:cubicBezTo>
                <a:cubicBezTo>
                  <a:pt x="9073475" y="-19698"/>
                  <a:pt x="9371135" y="16190"/>
                  <a:pt x="9556954" y="0"/>
                </a:cubicBezTo>
                <a:cubicBezTo>
                  <a:pt x="9742773" y="-16190"/>
                  <a:pt x="9943371" y="53350"/>
                  <a:pt x="10273726" y="0"/>
                </a:cubicBezTo>
                <a:cubicBezTo>
                  <a:pt x="10604081" y="-53350"/>
                  <a:pt x="10561704" y="25609"/>
                  <a:pt x="10751574" y="0"/>
                </a:cubicBezTo>
                <a:cubicBezTo>
                  <a:pt x="10941444" y="-25609"/>
                  <a:pt x="11033215" y="56648"/>
                  <a:pt x="11229421" y="0"/>
                </a:cubicBezTo>
                <a:cubicBezTo>
                  <a:pt x="11425627" y="-56648"/>
                  <a:pt x="11696685" y="17615"/>
                  <a:pt x="11946193" y="0"/>
                </a:cubicBezTo>
                <a:cubicBezTo>
                  <a:pt x="11979406" y="124971"/>
                  <a:pt x="11912811" y="292183"/>
                  <a:pt x="11946193" y="508829"/>
                </a:cubicBezTo>
                <a:cubicBezTo>
                  <a:pt x="11979575" y="725475"/>
                  <a:pt x="11921503" y="856546"/>
                  <a:pt x="11946193" y="1017658"/>
                </a:cubicBezTo>
                <a:cubicBezTo>
                  <a:pt x="11970883" y="1178770"/>
                  <a:pt x="11899016" y="1272000"/>
                  <a:pt x="11946193" y="1425840"/>
                </a:cubicBezTo>
                <a:cubicBezTo>
                  <a:pt x="11993370" y="1579680"/>
                  <a:pt x="11895573" y="1832356"/>
                  <a:pt x="11946193" y="2085640"/>
                </a:cubicBezTo>
                <a:cubicBezTo>
                  <a:pt x="11996813" y="2338924"/>
                  <a:pt x="11937045" y="2315057"/>
                  <a:pt x="11946193" y="2544145"/>
                </a:cubicBezTo>
                <a:cubicBezTo>
                  <a:pt x="11955341" y="2773234"/>
                  <a:pt x="11895335" y="2894369"/>
                  <a:pt x="11946193" y="3002650"/>
                </a:cubicBezTo>
                <a:cubicBezTo>
                  <a:pt x="11997051" y="3110931"/>
                  <a:pt x="11929931" y="3332336"/>
                  <a:pt x="11946193" y="3461156"/>
                </a:cubicBezTo>
                <a:cubicBezTo>
                  <a:pt x="11962455" y="3589976"/>
                  <a:pt x="11917220" y="3701771"/>
                  <a:pt x="11946193" y="3869337"/>
                </a:cubicBezTo>
                <a:cubicBezTo>
                  <a:pt x="11975166" y="4036903"/>
                  <a:pt x="11944680" y="4157288"/>
                  <a:pt x="11946193" y="4277519"/>
                </a:cubicBezTo>
                <a:cubicBezTo>
                  <a:pt x="11947706" y="4397750"/>
                  <a:pt x="11869393" y="4786881"/>
                  <a:pt x="11946193" y="5032375"/>
                </a:cubicBezTo>
                <a:cubicBezTo>
                  <a:pt x="11753262" y="5097568"/>
                  <a:pt x="11501186" y="5019009"/>
                  <a:pt x="11109959" y="5032375"/>
                </a:cubicBezTo>
                <a:cubicBezTo>
                  <a:pt x="10718732" y="5045741"/>
                  <a:pt x="10853317" y="5030993"/>
                  <a:pt x="10751574" y="5032375"/>
                </a:cubicBezTo>
                <a:cubicBezTo>
                  <a:pt x="10649832" y="5033757"/>
                  <a:pt x="10471149" y="5031877"/>
                  <a:pt x="10393188" y="5032375"/>
                </a:cubicBezTo>
                <a:cubicBezTo>
                  <a:pt x="10315227" y="5032873"/>
                  <a:pt x="9939982" y="5014822"/>
                  <a:pt x="9795878" y="5032375"/>
                </a:cubicBezTo>
                <a:cubicBezTo>
                  <a:pt x="9651774" y="5049928"/>
                  <a:pt x="9446557" y="5018381"/>
                  <a:pt x="9198569" y="5032375"/>
                </a:cubicBezTo>
                <a:cubicBezTo>
                  <a:pt x="8950581" y="5046369"/>
                  <a:pt x="8926079" y="4993479"/>
                  <a:pt x="8720721" y="5032375"/>
                </a:cubicBezTo>
                <a:cubicBezTo>
                  <a:pt x="8515363" y="5071271"/>
                  <a:pt x="8212468" y="4956222"/>
                  <a:pt x="8003949" y="5032375"/>
                </a:cubicBezTo>
                <a:cubicBezTo>
                  <a:pt x="7795430" y="5108528"/>
                  <a:pt x="7731724" y="4992581"/>
                  <a:pt x="7526102" y="5032375"/>
                </a:cubicBezTo>
                <a:cubicBezTo>
                  <a:pt x="7320480" y="5072169"/>
                  <a:pt x="7100935" y="4964406"/>
                  <a:pt x="6928792" y="5032375"/>
                </a:cubicBezTo>
                <a:cubicBezTo>
                  <a:pt x="6756649" y="5100344"/>
                  <a:pt x="6651631" y="4999190"/>
                  <a:pt x="6570406" y="5032375"/>
                </a:cubicBezTo>
                <a:cubicBezTo>
                  <a:pt x="6489181" y="5065560"/>
                  <a:pt x="6204512" y="5010992"/>
                  <a:pt x="6092558" y="5032375"/>
                </a:cubicBezTo>
                <a:cubicBezTo>
                  <a:pt x="5980604" y="5053758"/>
                  <a:pt x="5862597" y="4995450"/>
                  <a:pt x="5734173" y="5032375"/>
                </a:cubicBezTo>
                <a:cubicBezTo>
                  <a:pt x="5605749" y="5069300"/>
                  <a:pt x="5178082" y="5005842"/>
                  <a:pt x="5017401" y="5032375"/>
                </a:cubicBezTo>
                <a:cubicBezTo>
                  <a:pt x="4856720" y="5058908"/>
                  <a:pt x="4865500" y="5026965"/>
                  <a:pt x="4778477" y="5032375"/>
                </a:cubicBezTo>
                <a:cubicBezTo>
                  <a:pt x="4691454" y="5037785"/>
                  <a:pt x="4302831" y="5004479"/>
                  <a:pt x="4061706" y="5032375"/>
                </a:cubicBezTo>
                <a:cubicBezTo>
                  <a:pt x="3820581" y="5060271"/>
                  <a:pt x="3819159" y="5016097"/>
                  <a:pt x="3703320" y="5032375"/>
                </a:cubicBezTo>
                <a:cubicBezTo>
                  <a:pt x="3587481" y="5048653"/>
                  <a:pt x="3386095" y="4997464"/>
                  <a:pt x="3225472" y="5032375"/>
                </a:cubicBezTo>
                <a:cubicBezTo>
                  <a:pt x="3064849" y="5067286"/>
                  <a:pt x="3017432" y="4995223"/>
                  <a:pt x="2867086" y="5032375"/>
                </a:cubicBezTo>
                <a:cubicBezTo>
                  <a:pt x="2716740" y="5069527"/>
                  <a:pt x="2717907" y="5005005"/>
                  <a:pt x="2628162" y="5032375"/>
                </a:cubicBezTo>
                <a:cubicBezTo>
                  <a:pt x="2538417" y="5059745"/>
                  <a:pt x="2003781" y="4941506"/>
                  <a:pt x="1791929" y="5032375"/>
                </a:cubicBezTo>
                <a:cubicBezTo>
                  <a:pt x="1580077" y="5123244"/>
                  <a:pt x="1471675" y="4978868"/>
                  <a:pt x="1314081" y="5032375"/>
                </a:cubicBezTo>
                <a:cubicBezTo>
                  <a:pt x="1156487" y="5085882"/>
                  <a:pt x="1141656" y="5031228"/>
                  <a:pt x="1075157" y="5032375"/>
                </a:cubicBezTo>
                <a:cubicBezTo>
                  <a:pt x="1008658" y="5033522"/>
                  <a:pt x="424588" y="4947553"/>
                  <a:pt x="0" y="5032375"/>
                </a:cubicBezTo>
                <a:cubicBezTo>
                  <a:pt x="-38738" y="4918827"/>
                  <a:pt x="6929" y="4672601"/>
                  <a:pt x="0" y="4573870"/>
                </a:cubicBezTo>
                <a:cubicBezTo>
                  <a:pt x="-6929" y="4475140"/>
                  <a:pt x="51828" y="4218767"/>
                  <a:pt x="0" y="3964393"/>
                </a:cubicBezTo>
                <a:cubicBezTo>
                  <a:pt x="-51828" y="3710019"/>
                  <a:pt x="72725" y="3549654"/>
                  <a:pt x="0" y="3354917"/>
                </a:cubicBezTo>
                <a:cubicBezTo>
                  <a:pt x="-72725" y="3160180"/>
                  <a:pt x="11804" y="3105690"/>
                  <a:pt x="0" y="2946735"/>
                </a:cubicBezTo>
                <a:cubicBezTo>
                  <a:pt x="-11804" y="2787780"/>
                  <a:pt x="68471" y="2527561"/>
                  <a:pt x="0" y="2286935"/>
                </a:cubicBezTo>
                <a:cubicBezTo>
                  <a:pt x="-68471" y="2046309"/>
                  <a:pt x="40251" y="2013716"/>
                  <a:pt x="0" y="1828430"/>
                </a:cubicBezTo>
                <a:cubicBezTo>
                  <a:pt x="-40251" y="1643144"/>
                  <a:pt x="27612" y="1503447"/>
                  <a:pt x="0" y="1319601"/>
                </a:cubicBezTo>
                <a:cubicBezTo>
                  <a:pt x="-27612" y="1135755"/>
                  <a:pt x="17836" y="1032894"/>
                  <a:pt x="0" y="911419"/>
                </a:cubicBezTo>
                <a:cubicBezTo>
                  <a:pt x="-17836" y="789944"/>
                  <a:pt x="108360" y="406269"/>
                  <a:pt x="0" y="0"/>
                </a:cubicBezTo>
                <a:close/>
              </a:path>
              <a:path w="11946193" h="5032375" stroke="0" extrusionOk="0">
                <a:moveTo>
                  <a:pt x="0" y="0"/>
                </a:moveTo>
                <a:cubicBezTo>
                  <a:pt x="216571" y="-97799"/>
                  <a:pt x="641857" y="70857"/>
                  <a:pt x="836234" y="0"/>
                </a:cubicBezTo>
                <a:cubicBezTo>
                  <a:pt x="1030611" y="-70857"/>
                  <a:pt x="995169" y="3689"/>
                  <a:pt x="1075157" y="0"/>
                </a:cubicBezTo>
                <a:cubicBezTo>
                  <a:pt x="1155145" y="-3689"/>
                  <a:pt x="1295782" y="17862"/>
                  <a:pt x="1433543" y="0"/>
                </a:cubicBezTo>
                <a:cubicBezTo>
                  <a:pt x="1571304" y="-17862"/>
                  <a:pt x="1715981" y="41573"/>
                  <a:pt x="1791929" y="0"/>
                </a:cubicBezTo>
                <a:cubicBezTo>
                  <a:pt x="1867877" y="-41573"/>
                  <a:pt x="1971371" y="8770"/>
                  <a:pt x="2030853" y="0"/>
                </a:cubicBezTo>
                <a:cubicBezTo>
                  <a:pt x="2090335" y="-8770"/>
                  <a:pt x="2226596" y="546"/>
                  <a:pt x="2389239" y="0"/>
                </a:cubicBezTo>
                <a:cubicBezTo>
                  <a:pt x="2551882" y="-546"/>
                  <a:pt x="2769446" y="35957"/>
                  <a:pt x="2986548" y="0"/>
                </a:cubicBezTo>
                <a:cubicBezTo>
                  <a:pt x="3203650" y="-35957"/>
                  <a:pt x="3113097" y="1769"/>
                  <a:pt x="3225472" y="0"/>
                </a:cubicBezTo>
                <a:cubicBezTo>
                  <a:pt x="3337847" y="-1769"/>
                  <a:pt x="3361080" y="12664"/>
                  <a:pt x="3464396" y="0"/>
                </a:cubicBezTo>
                <a:cubicBezTo>
                  <a:pt x="3567712" y="-12664"/>
                  <a:pt x="3903763" y="36468"/>
                  <a:pt x="4181168" y="0"/>
                </a:cubicBezTo>
                <a:cubicBezTo>
                  <a:pt x="4458573" y="-36468"/>
                  <a:pt x="4618747" y="11255"/>
                  <a:pt x="5017401" y="0"/>
                </a:cubicBezTo>
                <a:cubicBezTo>
                  <a:pt x="5416055" y="-11255"/>
                  <a:pt x="5226663" y="35450"/>
                  <a:pt x="5375787" y="0"/>
                </a:cubicBezTo>
                <a:cubicBezTo>
                  <a:pt x="5524911" y="-35450"/>
                  <a:pt x="5631270" y="55635"/>
                  <a:pt x="5853635" y="0"/>
                </a:cubicBezTo>
                <a:cubicBezTo>
                  <a:pt x="6076000" y="-55635"/>
                  <a:pt x="6471154" y="50750"/>
                  <a:pt x="6689868" y="0"/>
                </a:cubicBezTo>
                <a:cubicBezTo>
                  <a:pt x="6908582" y="-50750"/>
                  <a:pt x="7033450" y="50519"/>
                  <a:pt x="7287178" y="0"/>
                </a:cubicBezTo>
                <a:cubicBezTo>
                  <a:pt x="7540906" y="-50519"/>
                  <a:pt x="7688405" y="35459"/>
                  <a:pt x="8003949" y="0"/>
                </a:cubicBezTo>
                <a:cubicBezTo>
                  <a:pt x="8319493" y="-35459"/>
                  <a:pt x="8365961" y="49369"/>
                  <a:pt x="8601259" y="0"/>
                </a:cubicBezTo>
                <a:cubicBezTo>
                  <a:pt x="8836557" y="-49369"/>
                  <a:pt x="8860031" y="28056"/>
                  <a:pt x="8959645" y="0"/>
                </a:cubicBezTo>
                <a:cubicBezTo>
                  <a:pt x="9059259" y="-28056"/>
                  <a:pt x="9201796" y="10044"/>
                  <a:pt x="9437492" y="0"/>
                </a:cubicBezTo>
                <a:cubicBezTo>
                  <a:pt x="9673188" y="-10044"/>
                  <a:pt x="9572701" y="14635"/>
                  <a:pt x="9676416" y="0"/>
                </a:cubicBezTo>
                <a:cubicBezTo>
                  <a:pt x="9780131" y="-14635"/>
                  <a:pt x="10165646" y="77748"/>
                  <a:pt x="10393188" y="0"/>
                </a:cubicBezTo>
                <a:cubicBezTo>
                  <a:pt x="10620730" y="-77748"/>
                  <a:pt x="10972174" y="82949"/>
                  <a:pt x="11229421" y="0"/>
                </a:cubicBezTo>
                <a:cubicBezTo>
                  <a:pt x="11486668" y="-82949"/>
                  <a:pt x="11687837" y="36802"/>
                  <a:pt x="11946193" y="0"/>
                </a:cubicBezTo>
                <a:cubicBezTo>
                  <a:pt x="11972644" y="114197"/>
                  <a:pt x="11929356" y="215421"/>
                  <a:pt x="11946193" y="408182"/>
                </a:cubicBezTo>
                <a:cubicBezTo>
                  <a:pt x="11963030" y="600943"/>
                  <a:pt x="11899630" y="682786"/>
                  <a:pt x="11946193" y="816363"/>
                </a:cubicBezTo>
                <a:cubicBezTo>
                  <a:pt x="11992756" y="949940"/>
                  <a:pt x="11924825" y="1133317"/>
                  <a:pt x="11946193" y="1425840"/>
                </a:cubicBezTo>
                <a:cubicBezTo>
                  <a:pt x="11967561" y="1718363"/>
                  <a:pt x="11875909" y="1821083"/>
                  <a:pt x="11946193" y="2085640"/>
                </a:cubicBezTo>
                <a:cubicBezTo>
                  <a:pt x="12016477" y="2350197"/>
                  <a:pt x="11896273" y="2354060"/>
                  <a:pt x="11946193" y="2594469"/>
                </a:cubicBezTo>
                <a:cubicBezTo>
                  <a:pt x="11996113" y="2834878"/>
                  <a:pt x="11923268" y="2859733"/>
                  <a:pt x="11946193" y="3002650"/>
                </a:cubicBezTo>
                <a:cubicBezTo>
                  <a:pt x="11969118" y="3145567"/>
                  <a:pt x="11935481" y="3393303"/>
                  <a:pt x="11946193" y="3511479"/>
                </a:cubicBezTo>
                <a:cubicBezTo>
                  <a:pt x="11956905" y="3629655"/>
                  <a:pt x="11916113" y="3936424"/>
                  <a:pt x="11946193" y="4070632"/>
                </a:cubicBezTo>
                <a:cubicBezTo>
                  <a:pt x="11976273" y="4204840"/>
                  <a:pt x="11898013" y="4278530"/>
                  <a:pt x="11946193" y="4478814"/>
                </a:cubicBezTo>
                <a:cubicBezTo>
                  <a:pt x="11994373" y="4679098"/>
                  <a:pt x="11925467" y="4877230"/>
                  <a:pt x="11946193" y="5032375"/>
                </a:cubicBezTo>
                <a:cubicBezTo>
                  <a:pt x="11741704" y="5066028"/>
                  <a:pt x="11653179" y="5011887"/>
                  <a:pt x="11468345" y="5032375"/>
                </a:cubicBezTo>
                <a:cubicBezTo>
                  <a:pt x="11283511" y="5052863"/>
                  <a:pt x="10809248" y="4943785"/>
                  <a:pt x="10632112" y="5032375"/>
                </a:cubicBezTo>
                <a:cubicBezTo>
                  <a:pt x="10454976" y="5120965"/>
                  <a:pt x="10273074" y="4977420"/>
                  <a:pt x="10154264" y="5032375"/>
                </a:cubicBezTo>
                <a:cubicBezTo>
                  <a:pt x="10035454" y="5087330"/>
                  <a:pt x="9713511" y="5007680"/>
                  <a:pt x="9318031" y="5032375"/>
                </a:cubicBezTo>
                <a:cubicBezTo>
                  <a:pt x="8922551" y="5057070"/>
                  <a:pt x="8893579" y="5014667"/>
                  <a:pt x="8481797" y="5032375"/>
                </a:cubicBezTo>
                <a:cubicBezTo>
                  <a:pt x="8070015" y="5050083"/>
                  <a:pt x="8030554" y="4956905"/>
                  <a:pt x="7765025" y="5032375"/>
                </a:cubicBezTo>
                <a:cubicBezTo>
                  <a:pt x="7499496" y="5107845"/>
                  <a:pt x="7627513" y="5005568"/>
                  <a:pt x="7526102" y="5032375"/>
                </a:cubicBezTo>
                <a:cubicBezTo>
                  <a:pt x="7424691" y="5059182"/>
                  <a:pt x="6938846" y="5030982"/>
                  <a:pt x="6689868" y="5032375"/>
                </a:cubicBezTo>
                <a:cubicBezTo>
                  <a:pt x="6440890" y="5033768"/>
                  <a:pt x="6567733" y="5027714"/>
                  <a:pt x="6450944" y="5032375"/>
                </a:cubicBezTo>
                <a:cubicBezTo>
                  <a:pt x="6334155" y="5037036"/>
                  <a:pt x="6021129" y="4959326"/>
                  <a:pt x="5734173" y="5032375"/>
                </a:cubicBezTo>
                <a:cubicBezTo>
                  <a:pt x="5447217" y="5105424"/>
                  <a:pt x="5456078" y="5006473"/>
                  <a:pt x="5375787" y="5032375"/>
                </a:cubicBezTo>
                <a:cubicBezTo>
                  <a:pt x="5295496" y="5058277"/>
                  <a:pt x="4729001" y="4969986"/>
                  <a:pt x="4539553" y="5032375"/>
                </a:cubicBezTo>
                <a:cubicBezTo>
                  <a:pt x="4350105" y="5094764"/>
                  <a:pt x="4195818" y="5000632"/>
                  <a:pt x="4061706" y="5032375"/>
                </a:cubicBezTo>
                <a:cubicBezTo>
                  <a:pt x="3927594" y="5064118"/>
                  <a:pt x="3808004" y="4984104"/>
                  <a:pt x="3583858" y="5032375"/>
                </a:cubicBezTo>
                <a:cubicBezTo>
                  <a:pt x="3359712" y="5080646"/>
                  <a:pt x="3369747" y="4992794"/>
                  <a:pt x="3225472" y="5032375"/>
                </a:cubicBezTo>
                <a:cubicBezTo>
                  <a:pt x="3081197" y="5071956"/>
                  <a:pt x="2909349" y="5017620"/>
                  <a:pt x="2747624" y="5032375"/>
                </a:cubicBezTo>
                <a:cubicBezTo>
                  <a:pt x="2585899" y="5047130"/>
                  <a:pt x="2323580" y="4994187"/>
                  <a:pt x="2030853" y="5032375"/>
                </a:cubicBezTo>
                <a:cubicBezTo>
                  <a:pt x="1738126" y="5070563"/>
                  <a:pt x="1868908" y="5015804"/>
                  <a:pt x="1791929" y="5032375"/>
                </a:cubicBezTo>
                <a:cubicBezTo>
                  <a:pt x="1714950" y="5048946"/>
                  <a:pt x="1579646" y="4999893"/>
                  <a:pt x="1433543" y="5032375"/>
                </a:cubicBezTo>
                <a:cubicBezTo>
                  <a:pt x="1287440" y="5064857"/>
                  <a:pt x="883688" y="4971707"/>
                  <a:pt x="597310" y="5032375"/>
                </a:cubicBezTo>
                <a:cubicBezTo>
                  <a:pt x="310932" y="5093043"/>
                  <a:pt x="215307" y="5012421"/>
                  <a:pt x="0" y="5032375"/>
                </a:cubicBezTo>
                <a:cubicBezTo>
                  <a:pt x="-72883" y="4734379"/>
                  <a:pt x="45501" y="4598208"/>
                  <a:pt x="0" y="4422898"/>
                </a:cubicBezTo>
                <a:cubicBezTo>
                  <a:pt x="-45501" y="4247588"/>
                  <a:pt x="27062" y="3962642"/>
                  <a:pt x="0" y="3813422"/>
                </a:cubicBezTo>
                <a:cubicBezTo>
                  <a:pt x="-27062" y="3664202"/>
                  <a:pt x="9426" y="3476069"/>
                  <a:pt x="0" y="3153622"/>
                </a:cubicBezTo>
                <a:cubicBezTo>
                  <a:pt x="-9426" y="2831175"/>
                  <a:pt x="46959" y="2878097"/>
                  <a:pt x="0" y="2644793"/>
                </a:cubicBezTo>
                <a:cubicBezTo>
                  <a:pt x="-46959" y="2411489"/>
                  <a:pt x="37204" y="2219235"/>
                  <a:pt x="0" y="2035316"/>
                </a:cubicBezTo>
                <a:cubicBezTo>
                  <a:pt x="-37204" y="1851397"/>
                  <a:pt x="43068" y="1628523"/>
                  <a:pt x="0" y="1526487"/>
                </a:cubicBezTo>
                <a:cubicBezTo>
                  <a:pt x="-43068" y="1424451"/>
                  <a:pt x="2844" y="1187507"/>
                  <a:pt x="0" y="967334"/>
                </a:cubicBezTo>
                <a:cubicBezTo>
                  <a:pt x="-2844" y="747161"/>
                  <a:pt x="22651" y="656258"/>
                  <a:pt x="0" y="559153"/>
                </a:cubicBezTo>
                <a:cubicBezTo>
                  <a:pt x="-22651" y="462048"/>
                  <a:pt x="65478" y="268964"/>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207452263">
                  <ask:type>
                    <ask:lineSketchScribble/>
                  </ask:type>
                </ask:lineSketchStyleProps>
              </a:ext>
            </a:extLst>
          </a:ln>
        </p:spPr>
        <p:txBody>
          <a:bodyPr vert="horz" lIns="91440" tIns="45720" rIns="91440" bIns="45720" rtlCol="0">
            <a:normAutofit fontScale="92500" lnSpcReduction="10000"/>
          </a:bodyPr>
          <a:lstStyle/>
          <a:p>
            <a:pPr marL="0" indent="0" algn="just">
              <a:lnSpc>
                <a:spcPct val="130000"/>
              </a:lnSpc>
              <a:buNone/>
            </a:pPr>
            <a:r>
              <a:rPr lang="en-GB" sz="1800" dirty="0">
                <a:latin typeface="Calibri" panose="020F0502020204030204" pitchFamily="34" charset="0"/>
                <a:cs typeface="Arial" panose="020B0604020202020204" pitchFamily="34" charset="0"/>
              </a:rPr>
              <a:t>In I841, there was no vanilla export. By 1848, it was exporting 50 kilograms (.0055 tons) to France; by 1858, two tons; by 1867, 20 tons; and by 1898, 200 tons. “By then,” Tim </a:t>
            </a:r>
            <a:r>
              <a:rPr lang="en-GB" sz="1800" dirty="0" err="1">
                <a:latin typeface="Calibri" panose="020F0502020204030204" pitchFamily="34" charset="0"/>
                <a:cs typeface="Arial" panose="020B0604020202020204" pitchFamily="34" charset="0"/>
              </a:rPr>
              <a:t>Ecott</a:t>
            </a:r>
            <a:r>
              <a:rPr lang="en-GB" sz="1800" dirty="0">
                <a:latin typeface="Calibri" panose="020F0502020204030204" pitchFamily="34" charset="0"/>
                <a:cs typeface="Arial" panose="020B0604020202020204" pitchFamily="34" charset="0"/>
              </a:rPr>
              <a:t> wrote, “Réunion had outstripped Mexico to become the world’s largest producer of vanilla beans.”</a:t>
            </a:r>
          </a:p>
          <a:p>
            <a:pPr marL="0" indent="0" algn="just">
              <a:lnSpc>
                <a:spcPct val="130000"/>
              </a:lnSpc>
              <a:buNone/>
            </a:pPr>
            <a:r>
              <a:rPr lang="en-GB" sz="1800" dirty="0">
                <a:latin typeface="Calibri" panose="020F0502020204030204" pitchFamily="34" charset="0"/>
                <a:cs typeface="Arial" panose="020B0604020202020204" pitchFamily="34" charset="0"/>
              </a:rPr>
              <a:t>The planters were getting rich. What, I wondered, happened to Edmond? Well, he was rewarded. His owner gave him his freedom. He got a last name, </a:t>
            </a:r>
            <a:r>
              <a:rPr lang="en-GB" sz="1800" dirty="0" err="1">
                <a:latin typeface="Calibri" panose="020F0502020204030204" pitchFamily="34" charset="0"/>
                <a:cs typeface="Arial" panose="020B0604020202020204" pitchFamily="34" charset="0"/>
              </a:rPr>
              <a:t>Albius</a:t>
            </a:r>
            <a:r>
              <a:rPr lang="en-GB" sz="1800" dirty="0">
                <a:latin typeface="Calibri" panose="020F0502020204030204" pitchFamily="34" charset="0"/>
                <a:cs typeface="Arial" panose="020B0604020202020204" pitchFamily="34" charset="0"/>
              </a:rPr>
              <a:t>. Plus, his former owner wrote to the governor, saying he should get a cash tip “for his role in making the vanilla industry.” The governor didn’t answer. Edmond left his master and moved to town, and that’s when things went sour. He fell in with a rough crowd, somehow got involved in a </a:t>
            </a:r>
            <a:r>
              <a:rPr lang="en-GB" sz="1800" dirty="0" err="1">
                <a:latin typeface="Calibri" panose="020F0502020204030204" pitchFamily="34" charset="0"/>
                <a:cs typeface="Arial" panose="020B0604020202020204" pitchFamily="34" charset="0"/>
              </a:rPr>
              <a:t>jewelry</a:t>
            </a:r>
            <a:r>
              <a:rPr lang="en-GB" sz="1800" dirty="0">
                <a:latin typeface="Calibri" panose="020F0502020204030204" pitchFamily="34" charset="0"/>
                <a:cs typeface="Arial" panose="020B0604020202020204" pitchFamily="34" charset="0"/>
              </a:rPr>
              <a:t> heist, and was arrested, convicted, and sentenced to five years in jail. His former owner again wrote the governor.</a:t>
            </a:r>
          </a:p>
          <a:p>
            <a:pPr marL="0" indent="0" algn="just">
              <a:lnSpc>
                <a:spcPct val="130000"/>
              </a:lnSpc>
              <a:buNone/>
            </a:pPr>
            <a:r>
              <a:rPr lang="en-GB" sz="1800" dirty="0">
                <a:latin typeface="Calibri" panose="020F0502020204030204" pitchFamily="34" charset="0"/>
                <a:cs typeface="Arial" panose="020B0604020202020204" pitchFamily="34" charset="0"/>
              </a:rPr>
              <a:t>“I appeal to your compassion in the case of a young black boy condemned to hard </a:t>
            </a:r>
            <a:r>
              <a:rPr lang="en-GB" sz="1800" dirty="0" err="1">
                <a:latin typeface="Calibri" panose="020F0502020204030204" pitchFamily="34" charset="0"/>
                <a:cs typeface="Arial" panose="020B0604020202020204" pitchFamily="34" charset="0"/>
              </a:rPr>
              <a:t>labor</a:t>
            </a:r>
            <a:r>
              <a:rPr lang="en-GB" sz="1800" dirty="0">
                <a:latin typeface="Calibri" panose="020F0502020204030204" pitchFamily="34" charset="0"/>
                <a:cs typeface="Arial" panose="020B0604020202020204" pitchFamily="34" charset="0"/>
              </a:rPr>
              <a:t> … If anyone has a right to clemency and to recognition for his achievements, then it is Edmond … It is entirely due to him that this country owes [sic] a new branch of industry—for it is he who first discovered how to manually fertilize the vanilla plant.”</a:t>
            </a:r>
          </a:p>
          <a:p>
            <a:pPr marL="0" indent="0" algn="just">
              <a:lnSpc>
                <a:spcPct val="130000"/>
              </a:lnSpc>
              <a:buNone/>
            </a:pPr>
            <a:r>
              <a:rPr lang="en-GB" sz="1800" dirty="0">
                <a:latin typeface="Calibri" panose="020F0502020204030204" pitchFamily="34" charset="0"/>
                <a:cs typeface="Arial" panose="020B0604020202020204" pitchFamily="34" charset="0"/>
              </a:rPr>
              <a:t>The appeal worked. Edmond was released. But what catches my eye here is </a:t>
            </a:r>
            <a:r>
              <a:rPr lang="en-GB" sz="1800" dirty="0" err="1">
                <a:latin typeface="Calibri" panose="020F0502020204030204" pitchFamily="34" charset="0"/>
                <a:cs typeface="Arial" panose="020B0604020202020204" pitchFamily="34" charset="0"/>
              </a:rPr>
              <a:t>Bellier</a:t>
            </a:r>
            <a:r>
              <a:rPr lang="en-GB" sz="1800" dirty="0">
                <a:latin typeface="Calibri" panose="020F0502020204030204" pitchFamily="34" charset="0"/>
                <a:cs typeface="Arial" panose="020B0604020202020204" pitchFamily="34" charset="0"/>
              </a:rPr>
              <a:t>-Beaumont’s choice of “entirely.” Our new vanilla business, he says, is “entirely” due to Edmond. He’s giving full credit to the former slave for his discovery and retaining none for himself. That’s rare. Edmond was about to be recognized and paid.</a:t>
            </a:r>
          </a:p>
          <a:p>
            <a:pPr marL="0" indent="0" algn="just">
              <a:lnSpc>
                <a:spcPct val="130000"/>
              </a:lnSpc>
              <a:buNone/>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8506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78BC5C-2103-4319-BF25-8F374CEDB60B}"/>
              </a:ext>
            </a:extLst>
          </p:cNvPr>
          <p:cNvSpPr>
            <a:spLocks noGrp="1"/>
          </p:cNvSpPr>
          <p:nvPr>
            <p:ph type="title"/>
          </p:nvPr>
        </p:nvSpPr>
        <p:spPr/>
        <p:txBody>
          <a:bodyPr/>
          <a:lstStyle/>
          <a:p>
            <a:r>
              <a:rPr lang="en-GB" dirty="0"/>
              <a:t>How history goes on</a:t>
            </a:r>
            <a:r>
              <a:rPr lang="en-GB" sz="4400" dirty="0"/>
              <a:t>    </a:t>
            </a:r>
            <a:r>
              <a:rPr lang="en-GB" sz="3200" dirty="0"/>
              <a:t>(3)</a:t>
            </a:r>
            <a:endParaRPr lang="en-GB" dirty="0"/>
          </a:p>
        </p:txBody>
      </p:sp>
      <p:sp>
        <p:nvSpPr>
          <p:cNvPr id="3" name="Θέση περιεχομένου 2">
            <a:extLst>
              <a:ext uri="{FF2B5EF4-FFF2-40B4-BE49-F238E27FC236}">
                <a16:creationId xmlns:a16="http://schemas.microsoft.com/office/drawing/2014/main" id="{3305FE18-7F29-47EA-81D8-C24AAA7DEFFB}"/>
              </a:ext>
            </a:extLst>
          </p:cNvPr>
          <p:cNvSpPr>
            <a:spLocks noGrp="1"/>
          </p:cNvSpPr>
          <p:nvPr>
            <p:ph idx="1"/>
          </p:nvPr>
        </p:nvSpPr>
        <p:spPr>
          <a:xfrm>
            <a:off x="838200" y="1825625"/>
            <a:ext cx="10515600" cy="4073730"/>
          </a:xfrm>
          <a:custGeom>
            <a:avLst/>
            <a:gdLst>
              <a:gd name="connsiteX0" fmla="*/ 0 w 10515600"/>
              <a:gd name="connsiteY0" fmla="*/ 0 h 4073730"/>
              <a:gd name="connsiteX1" fmla="*/ 268732 w 10515600"/>
              <a:gd name="connsiteY1" fmla="*/ 0 h 4073730"/>
              <a:gd name="connsiteX2" fmla="*/ 642620 w 10515600"/>
              <a:gd name="connsiteY2" fmla="*/ 0 h 4073730"/>
              <a:gd name="connsiteX3" fmla="*/ 1226820 w 10515600"/>
              <a:gd name="connsiteY3" fmla="*/ 0 h 4073730"/>
              <a:gd name="connsiteX4" fmla="*/ 1495552 w 10515600"/>
              <a:gd name="connsiteY4" fmla="*/ 0 h 4073730"/>
              <a:gd name="connsiteX5" fmla="*/ 2184908 w 10515600"/>
              <a:gd name="connsiteY5" fmla="*/ 0 h 4073730"/>
              <a:gd name="connsiteX6" fmla="*/ 2874264 w 10515600"/>
              <a:gd name="connsiteY6" fmla="*/ 0 h 4073730"/>
              <a:gd name="connsiteX7" fmla="*/ 3563620 w 10515600"/>
              <a:gd name="connsiteY7" fmla="*/ 0 h 4073730"/>
              <a:gd name="connsiteX8" fmla="*/ 3832352 w 10515600"/>
              <a:gd name="connsiteY8" fmla="*/ 0 h 4073730"/>
              <a:gd name="connsiteX9" fmla="*/ 4206240 w 10515600"/>
              <a:gd name="connsiteY9" fmla="*/ 0 h 4073730"/>
              <a:gd name="connsiteX10" fmla="*/ 4895596 w 10515600"/>
              <a:gd name="connsiteY10" fmla="*/ 0 h 4073730"/>
              <a:gd name="connsiteX11" fmla="*/ 5269484 w 10515600"/>
              <a:gd name="connsiteY11" fmla="*/ 0 h 4073730"/>
              <a:gd name="connsiteX12" fmla="*/ 6063996 w 10515600"/>
              <a:gd name="connsiteY12" fmla="*/ 0 h 4073730"/>
              <a:gd name="connsiteX13" fmla="*/ 6543040 w 10515600"/>
              <a:gd name="connsiteY13" fmla="*/ 0 h 4073730"/>
              <a:gd name="connsiteX14" fmla="*/ 6811772 w 10515600"/>
              <a:gd name="connsiteY14" fmla="*/ 0 h 4073730"/>
              <a:gd name="connsiteX15" fmla="*/ 7606284 w 10515600"/>
              <a:gd name="connsiteY15" fmla="*/ 0 h 4073730"/>
              <a:gd name="connsiteX16" fmla="*/ 8400796 w 10515600"/>
              <a:gd name="connsiteY16" fmla="*/ 0 h 4073730"/>
              <a:gd name="connsiteX17" fmla="*/ 8669528 w 10515600"/>
              <a:gd name="connsiteY17" fmla="*/ 0 h 4073730"/>
              <a:gd name="connsiteX18" fmla="*/ 8938260 w 10515600"/>
              <a:gd name="connsiteY18" fmla="*/ 0 h 4073730"/>
              <a:gd name="connsiteX19" fmla="*/ 9206992 w 10515600"/>
              <a:gd name="connsiteY19" fmla="*/ 0 h 4073730"/>
              <a:gd name="connsiteX20" fmla="*/ 9475724 w 10515600"/>
              <a:gd name="connsiteY20" fmla="*/ 0 h 4073730"/>
              <a:gd name="connsiteX21" fmla="*/ 9744456 w 10515600"/>
              <a:gd name="connsiteY21" fmla="*/ 0 h 4073730"/>
              <a:gd name="connsiteX22" fmla="*/ 10013188 w 10515600"/>
              <a:gd name="connsiteY22" fmla="*/ 0 h 4073730"/>
              <a:gd name="connsiteX23" fmla="*/ 10515600 w 10515600"/>
              <a:gd name="connsiteY23" fmla="*/ 0 h 4073730"/>
              <a:gd name="connsiteX24" fmla="*/ 10515600 w 10515600"/>
              <a:gd name="connsiteY24" fmla="*/ 459750 h 4073730"/>
              <a:gd name="connsiteX25" fmla="*/ 10515600 w 10515600"/>
              <a:gd name="connsiteY25" fmla="*/ 960236 h 4073730"/>
              <a:gd name="connsiteX26" fmla="*/ 10515600 w 10515600"/>
              <a:gd name="connsiteY26" fmla="*/ 1501460 h 4073730"/>
              <a:gd name="connsiteX27" fmla="*/ 10515600 w 10515600"/>
              <a:gd name="connsiteY27" fmla="*/ 2124159 h 4073730"/>
              <a:gd name="connsiteX28" fmla="*/ 10515600 w 10515600"/>
              <a:gd name="connsiteY28" fmla="*/ 2665383 h 4073730"/>
              <a:gd name="connsiteX29" fmla="*/ 10515600 w 10515600"/>
              <a:gd name="connsiteY29" fmla="*/ 3247345 h 4073730"/>
              <a:gd name="connsiteX30" fmla="*/ 10515600 w 10515600"/>
              <a:gd name="connsiteY30" fmla="*/ 4073730 h 4073730"/>
              <a:gd name="connsiteX31" fmla="*/ 10141712 w 10515600"/>
              <a:gd name="connsiteY31" fmla="*/ 4073730 h 4073730"/>
              <a:gd name="connsiteX32" fmla="*/ 9662668 w 10515600"/>
              <a:gd name="connsiteY32" fmla="*/ 4073730 h 4073730"/>
              <a:gd name="connsiteX33" fmla="*/ 8868156 w 10515600"/>
              <a:gd name="connsiteY33" fmla="*/ 4073730 h 4073730"/>
              <a:gd name="connsiteX34" fmla="*/ 8178800 w 10515600"/>
              <a:gd name="connsiteY34" fmla="*/ 4073730 h 4073730"/>
              <a:gd name="connsiteX35" fmla="*/ 7699756 w 10515600"/>
              <a:gd name="connsiteY35" fmla="*/ 4073730 h 4073730"/>
              <a:gd name="connsiteX36" fmla="*/ 7325868 w 10515600"/>
              <a:gd name="connsiteY36" fmla="*/ 4073730 h 4073730"/>
              <a:gd name="connsiteX37" fmla="*/ 6846824 w 10515600"/>
              <a:gd name="connsiteY37" fmla="*/ 4073730 h 4073730"/>
              <a:gd name="connsiteX38" fmla="*/ 6262624 w 10515600"/>
              <a:gd name="connsiteY38" fmla="*/ 4073730 h 4073730"/>
              <a:gd name="connsiteX39" fmla="*/ 5783580 w 10515600"/>
              <a:gd name="connsiteY39" fmla="*/ 4073730 h 4073730"/>
              <a:gd name="connsiteX40" fmla="*/ 5304536 w 10515600"/>
              <a:gd name="connsiteY40" fmla="*/ 4073730 h 4073730"/>
              <a:gd name="connsiteX41" fmla="*/ 4825492 w 10515600"/>
              <a:gd name="connsiteY41" fmla="*/ 4073730 h 4073730"/>
              <a:gd name="connsiteX42" fmla="*/ 4030980 w 10515600"/>
              <a:gd name="connsiteY42" fmla="*/ 4073730 h 4073730"/>
              <a:gd name="connsiteX43" fmla="*/ 3446780 w 10515600"/>
              <a:gd name="connsiteY43" fmla="*/ 4073730 h 4073730"/>
              <a:gd name="connsiteX44" fmla="*/ 2862580 w 10515600"/>
              <a:gd name="connsiteY44" fmla="*/ 4073730 h 4073730"/>
              <a:gd name="connsiteX45" fmla="*/ 2383536 w 10515600"/>
              <a:gd name="connsiteY45" fmla="*/ 4073730 h 4073730"/>
              <a:gd name="connsiteX46" fmla="*/ 1904492 w 10515600"/>
              <a:gd name="connsiteY46" fmla="*/ 4073730 h 4073730"/>
              <a:gd name="connsiteX47" fmla="*/ 1530604 w 10515600"/>
              <a:gd name="connsiteY47" fmla="*/ 4073730 h 4073730"/>
              <a:gd name="connsiteX48" fmla="*/ 841248 w 10515600"/>
              <a:gd name="connsiteY48" fmla="*/ 4073730 h 4073730"/>
              <a:gd name="connsiteX49" fmla="*/ 0 w 10515600"/>
              <a:gd name="connsiteY49" fmla="*/ 4073730 h 4073730"/>
              <a:gd name="connsiteX50" fmla="*/ 0 w 10515600"/>
              <a:gd name="connsiteY50" fmla="*/ 3451031 h 4073730"/>
              <a:gd name="connsiteX51" fmla="*/ 0 w 10515600"/>
              <a:gd name="connsiteY51" fmla="*/ 2909807 h 4073730"/>
              <a:gd name="connsiteX52" fmla="*/ 0 w 10515600"/>
              <a:gd name="connsiteY52" fmla="*/ 2368583 h 4073730"/>
              <a:gd name="connsiteX53" fmla="*/ 0 w 10515600"/>
              <a:gd name="connsiteY53" fmla="*/ 1786622 h 4073730"/>
              <a:gd name="connsiteX54" fmla="*/ 0 w 10515600"/>
              <a:gd name="connsiteY54" fmla="*/ 1326872 h 4073730"/>
              <a:gd name="connsiteX55" fmla="*/ 0 w 10515600"/>
              <a:gd name="connsiteY55" fmla="*/ 744911 h 4073730"/>
              <a:gd name="connsiteX56" fmla="*/ 0 w 10515600"/>
              <a:gd name="connsiteY56" fmla="*/ 0 h 407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15600" h="4073730" fill="none" extrusionOk="0">
                <a:moveTo>
                  <a:pt x="0" y="0"/>
                </a:moveTo>
                <a:cubicBezTo>
                  <a:pt x="66260" y="-13606"/>
                  <a:pt x="202116" y="15551"/>
                  <a:pt x="268732" y="0"/>
                </a:cubicBezTo>
                <a:cubicBezTo>
                  <a:pt x="335348" y="-15551"/>
                  <a:pt x="469417" y="40922"/>
                  <a:pt x="642620" y="0"/>
                </a:cubicBezTo>
                <a:cubicBezTo>
                  <a:pt x="815823" y="-40922"/>
                  <a:pt x="1090211" y="30273"/>
                  <a:pt x="1226820" y="0"/>
                </a:cubicBezTo>
                <a:cubicBezTo>
                  <a:pt x="1363429" y="-30273"/>
                  <a:pt x="1373286" y="19815"/>
                  <a:pt x="1495552" y="0"/>
                </a:cubicBezTo>
                <a:cubicBezTo>
                  <a:pt x="1617818" y="-19815"/>
                  <a:pt x="1963144" y="5140"/>
                  <a:pt x="2184908" y="0"/>
                </a:cubicBezTo>
                <a:cubicBezTo>
                  <a:pt x="2406672" y="-5140"/>
                  <a:pt x="2629335" y="26872"/>
                  <a:pt x="2874264" y="0"/>
                </a:cubicBezTo>
                <a:cubicBezTo>
                  <a:pt x="3119193" y="-26872"/>
                  <a:pt x="3287649" y="5701"/>
                  <a:pt x="3563620" y="0"/>
                </a:cubicBezTo>
                <a:cubicBezTo>
                  <a:pt x="3839591" y="-5701"/>
                  <a:pt x="3777976" y="17362"/>
                  <a:pt x="3832352" y="0"/>
                </a:cubicBezTo>
                <a:cubicBezTo>
                  <a:pt x="3886728" y="-17362"/>
                  <a:pt x="4079116" y="31359"/>
                  <a:pt x="4206240" y="0"/>
                </a:cubicBezTo>
                <a:cubicBezTo>
                  <a:pt x="4333364" y="-31359"/>
                  <a:pt x="4618502" y="69227"/>
                  <a:pt x="4895596" y="0"/>
                </a:cubicBezTo>
                <a:cubicBezTo>
                  <a:pt x="5172690" y="-69227"/>
                  <a:pt x="5125116" y="43364"/>
                  <a:pt x="5269484" y="0"/>
                </a:cubicBezTo>
                <a:cubicBezTo>
                  <a:pt x="5413852" y="-43364"/>
                  <a:pt x="5756294" y="31550"/>
                  <a:pt x="6063996" y="0"/>
                </a:cubicBezTo>
                <a:cubicBezTo>
                  <a:pt x="6371698" y="-31550"/>
                  <a:pt x="6320484" y="45386"/>
                  <a:pt x="6543040" y="0"/>
                </a:cubicBezTo>
                <a:cubicBezTo>
                  <a:pt x="6765596" y="-45386"/>
                  <a:pt x="6743390" y="5045"/>
                  <a:pt x="6811772" y="0"/>
                </a:cubicBezTo>
                <a:cubicBezTo>
                  <a:pt x="6880154" y="-5045"/>
                  <a:pt x="7225739" y="82091"/>
                  <a:pt x="7606284" y="0"/>
                </a:cubicBezTo>
                <a:cubicBezTo>
                  <a:pt x="7986829" y="-82091"/>
                  <a:pt x="8112741" y="57736"/>
                  <a:pt x="8400796" y="0"/>
                </a:cubicBezTo>
                <a:cubicBezTo>
                  <a:pt x="8688851" y="-57736"/>
                  <a:pt x="8585307" y="18281"/>
                  <a:pt x="8669528" y="0"/>
                </a:cubicBezTo>
                <a:cubicBezTo>
                  <a:pt x="8753749" y="-18281"/>
                  <a:pt x="8865650" y="22383"/>
                  <a:pt x="8938260" y="0"/>
                </a:cubicBezTo>
                <a:cubicBezTo>
                  <a:pt x="9010870" y="-22383"/>
                  <a:pt x="9108381" y="6220"/>
                  <a:pt x="9206992" y="0"/>
                </a:cubicBezTo>
                <a:cubicBezTo>
                  <a:pt x="9305603" y="-6220"/>
                  <a:pt x="9371300" y="21177"/>
                  <a:pt x="9475724" y="0"/>
                </a:cubicBezTo>
                <a:cubicBezTo>
                  <a:pt x="9580148" y="-21177"/>
                  <a:pt x="9687191" y="20604"/>
                  <a:pt x="9744456" y="0"/>
                </a:cubicBezTo>
                <a:cubicBezTo>
                  <a:pt x="9801721" y="-20604"/>
                  <a:pt x="9892929" y="31596"/>
                  <a:pt x="10013188" y="0"/>
                </a:cubicBezTo>
                <a:cubicBezTo>
                  <a:pt x="10133447" y="-31596"/>
                  <a:pt x="10307743" y="32610"/>
                  <a:pt x="10515600" y="0"/>
                </a:cubicBezTo>
                <a:cubicBezTo>
                  <a:pt x="10526849" y="152521"/>
                  <a:pt x="10491412" y="249833"/>
                  <a:pt x="10515600" y="459750"/>
                </a:cubicBezTo>
                <a:cubicBezTo>
                  <a:pt x="10539788" y="669667"/>
                  <a:pt x="10504229" y="726316"/>
                  <a:pt x="10515600" y="960236"/>
                </a:cubicBezTo>
                <a:cubicBezTo>
                  <a:pt x="10526971" y="1194156"/>
                  <a:pt x="10460156" y="1319984"/>
                  <a:pt x="10515600" y="1501460"/>
                </a:cubicBezTo>
                <a:cubicBezTo>
                  <a:pt x="10571044" y="1682936"/>
                  <a:pt x="10510919" y="1915784"/>
                  <a:pt x="10515600" y="2124159"/>
                </a:cubicBezTo>
                <a:cubicBezTo>
                  <a:pt x="10520281" y="2332534"/>
                  <a:pt x="10457271" y="2491309"/>
                  <a:pt x="10515600" y="2665383"/>
                </a:cubicBezTo>
                <a:cubicBezTo>
                  <a:pt x="10573929" y="2839457"/>
                  <a:pt x="10456174" y="2990196"/>
                  <a:pt x="10515600" y="3247345"/>
                </a:cubicBezTo>
                <a:cubicBezTo>
                  <a:pt x="10575026" y="3504494"/>
                  <a:pt x="10499310" y="3780079"/>
                  <a:pt x="10515600" y="4073730"/>
                </a:cubicBezTo>
                <a:cubicBezTo>
                  <a:pt x="10385626" y="4075332"/>
                  <a:pt x="10279747" y="4053135"/>
                  <a:pt x="10141712" y="4073730"/>
                </a:cubicBezTo>
                <a:cubicBezTo>
                  <a:pt x="10003677" y="4094325"/>
                  <a:pt x="9820184" y="4060427"/>
                  <a:pt x="9662668" y="4073730"/>
                </a:cubicBezTo>
                <a:cubicBezTo>
                  <a:pt x="9505152" y="4087033"/>
                  <a:pt x="9195591" y="4040440"/>
                  <a:pt x="8868156" y="4073730"/>
                </a:cubicBezTo>
                <a:cubicBezTo>
                  <a:pt x="8540721" y="4107020"/>
                  <a:pt x="8332509" y="4053536"/>
                  <a:pt x="8178800" y="4073730"/>
                </a:cubicBezTo>
                <a:cubicBezTo>
                  <a:pt x="8025091" y="4093924"/>
                  <a:pt x="7869511" y="4043103"/>
                  <a:pt x="7699756" y="4073730"/>
                </a:cubicBezTo>
                <a:cubicBezTo>
                  <a:pt x="7530001" y="4104357"/>
                  <a:pt x="7415645" y="4031076"/>
                  <a:pt x="7325868" y="4073730"/>
                </a:cubicBezTo>
                <a:cubicBezTo>
                  <a:pt x="7236091" y="4116384"/>
                  <a:pt x="7013842" y="4024551"/>
                  <a:pt x="6846824" y="4073730"/>
                </a:cubicBezTo>
                <a:cubicBezTo>
                  <a:pt x="6679806" y="4122909"/>
                  <a:pt x="6489429" y="4024257"/>
                  <a:pt x="6262624" y="4073730"/>
                </a:cubicBezTo>
                <a:cubicBezTo>
                  <a:pt x="6035819" y="4123203"/>
                  <a:pt x="6020124" y="4070988"/>
                  <a:pt x="5783580" y="4073730"/>
                </a:cubicBezTo>
                <a:cubicBezTo>
                  <a:pt x="5547036" y="4076472"/>
                  <a:pt x="5404715" y="4029014"/>
                  <a:pt x="5304536" y="4073730"/>
                </a:cubicBezTo>
                <a:cubicBezTo>
                  <a:pt x="5204357" y="4118446"/>
                  <a:pt x="5052353" y="4051227"/>
                  <a:pt x="4825492" y="4073730"/>
                </a:cubicBezTo>
                <a:cubicBezTo>
                  <a:pt x="4598631" y="4096233"/>
                  <a:pt x="4197569" y="3993344"/>
                  <a:pt x="4030980" y="4073730"/>
                </a:cubicBezTo>
                <a:cubicBezTo>
                  <a:pt x="3864391" y="4154116"/>
                  <a:pt x="3605078" y="4005056"/>
                  <a:pt x="3446780" y="4073730"/>
                </a:cubicBezTo>
                <a:cubicBezTo>
                  <a:pt x="3288482" y="4142404"/>
                  <a:pt x="3073344" y="4020276"/>
                  <a:pt x="2862580" y="4073730"/>
                </a:cubicBezTo>
                <a:cubicBezTo>
                  <a:pt x="2651816" y="4127184"/>
                  <a:pt x="2503056" y="4066294"/>
                  <a:pt x="2383536" y="4073730"/>
                </a:cubicBezTo>
                <a:cubicBezTo>
                  <a:pt x="2264016" y="4081166"/>
                  <a:pt x="2060436" y="4046089"/>
                  <a:pt x="1904492" y="4073730"/>
                </a:cubicBezTo>
                <a:cubicBezTo>
                  <a:pt x="1748548" y="4101371"/>
                  <a:pt x="1682614" y="4045585"/>
                  <a:pt x="1530604" y="4073730"/>
                </a:cubicBezTo>
                <a:cubicBezTo>
                  <a:pt x="1378594" y="4101875"/>
                  <a:pt x="1132056" y="4053693"/>
                  <a:pt x="841248" y="4073730"/>
                </a:cubicBezTo>
                <a:cubicBezTo>
                  <a:pt x="550440" y="4093767"/>
                  <a:pt x="214678" y="4001199"/>
                  <a:pt x="0" y="4073730"/>
                </a:cubicBezTo>
                <a:cubicBezTo>
                  <a:pt x="-36835" y="3783477"/>
                  <a:pt x="40743" y="3749295"/>
                  <a:pt x="0" y="3451031"/>
                </a:cubicBezTo>
                <a:cubicBezTo>
                  <a:pt x="-40743" y="3152767"/>
                  <a:pt x="23444" y="3162429"/>
                  <a:pt x="0" y="2909807"/>
                </a:cubicBezTo>
                <a:cubicBezTo>
                  <a:pt x="-23444" y="2657185"/>
                  <a:pt x="43093" y="2549809"/>
                  <a:pt x="0" y="2368583"/>
                </a:cubicBezTo>
                <a:cubicBezTo>
                  <a:pt x="-43093" y="2187357"/>
                  <a:pt x="57041" y="1939975"/>
                  <a:pt x="0" y="1786622"/>
                </a:cubicBezTo>
                <a:cubicBezTo>
                  <a:pt x="-57041" y="1633269"/>
                  <a:pt x="19935" y="1426805"/>
                  <a:pt x="0" y="1326872"/>
                </a:cubicBezTo>
                <a:cubicBezTo>
                  <a:pt x="-19935" y="1226939"/>
                  <a:pt x="16167" y="905174"/>
                  <a:pt x="0" y="744911"/>
                </a:cubicBezTo>
                <a:cubicBezTo>
                  <a:pt x="-16167" y="584648"/>
                  <a:pt x="24711" y="162028"/>
                  <a:pt x="0" y="0"/>
                </a:cubicBezTo>
                <a:close/>
              </a:path>
              <a:path w="10515600" h="4073730" stroke="0" extrusionOk="0">
                <a:moveTo>
                  <a:pt x="0" y="0"/>
                </a:moveTo>
                <a:cubicBezTo>
                  <a:pt x="241904" y="-8243"/>
                  <a:pt x="472074" y="80863"/>
                  <a:pt x="689356" y="0"/>
                </a:cubicBezTo>
                <a:cubicBezTo>
                  <a:pt x="906638" y="-80863"/>
                  <a:pt x="1238009" y="34405"/>
                  <a:pt x="1483868" y="0"/>
                </a:cubicBezTo>
                <a:cubicBezTo>
                  <a:pt x="1729727" y="-34405"/>
                  <a:pt x="2117577" y="43757"/>
                  <a:pt x="2278380" y="0"/>
                </a:cubicBezTo>
                <a:cubicBezTo>
                  <a:pt x="2439183" y="-43757"/>
                  <a:pt x="2864435" y="48733"/>
                  <a:pt x="3072892" y="0"/>
                </a:cubicBezTo>
                <a:cubicBezTo>
                  <a:pt x="3281349" y="-48733"/>
                  <a:pt x="3385534" y="16673"/>
                  <a:pt x="3657092" y="0"/>
                </a:cubicBezTo>
                <a:cubicBezTo>
                  <a:pt x="3928650" y="-16673"/>
                  <a:pt x="3951634" y="21585"/>
                  <a:pt x="4030980" y="0"/>
                </a:cubicBezTo>
                <a:cubicBezTo>
                  <a:pt x="4110326" y="-21585"/>
                  <a:pt x="4642212" y="88056"/>
                  <a:pt x="4825492" y="0"/>
                </a:cubicBezTo>
                <a:cubicBezTo>
                  <a:pt x="5008772" y="-88056"/>
                  <a:pt x="5033132" y="32678"/>
                  <a:pt x="5199380" y="0"/>
                </a:cubicBezTo>
                <a:cubicBezTo>
                  <a:pt x="5365628" y="-32678"/>
                  <a:pt x="5607965" y="27279"/>
                  <a:pt x="5888736" y="0"/>
                </a:cubicBezTo>
                <a:cubicBezTo>
                  <a:pt x="6169507" y="-27279"/>
                  <a:pt x="6323901" y="11243"/>
                  <a:pt x="6578092" y="0"/>
                </a:cubicBezTo>
                <a:cubicBezTo>
                  <a:pt x="6832283" y="-11243"/>
                  <a:pt x="6944670" y="53873"/>
                  <a:pt x="7057136" y="0"/>
                </a:cubicBezTo>
                <a:cubicBezTo>
                  <a:pt x="7169602" y="-53873"/>
                  <a:pt x="7240490" y="14350"/>
                  <a:pt x="7325868" y="0"/>
                </a:cubicBezTo>
                <a:cubicBezTo>
                  <a:pt x="7411246" y="-14350"/>
                  <a:pt x="7529427" y="38071"/>
                  <a:pt x="7699756" y="0"/>
                </a:cubicBezTo>
                <a:cubicBezTo>
                  <a:pt x="7870085" y="-38071"/>
                  <a:pt x="8052098" y="46443"/>
                  <a:pt x="8283956" y="0"/>
                </a:cubicBezTo>
                <a:cubicBezTo>
                  <a:pt x="8515814" y="-46443"/>
                  <a:pt x="8703767" y="23271"/>
                  <a:pt x="8868156" y="0"/>
                </a:cubicBezTo>
                <a:cubicBezTo>
                  <a:pt x="9032545" y="-23271"/>
                  <a:pt x="9364956" y="82922"/>
                  <a:pt x="9662668" y="0"/>
                </a:cubicBezTo>
                <a:cubicBezTo>
                  <a:pt x="9960380" y="-82922"/>
                  <a:pt x="10279293" y="52627"/>
                  <a:pt x="10515600" y="0"/>
                </a:cubicBezTo>
                <a:cubicBezTo>
                  <a:pt x="10570038" y="251503"/>
                  <a:pt x="10514236" y="438151"/>
                  <a:pt x="10515600" y="581961"/>
                </a:cubicBezTo>
                <a:cubicBezTo>
                  <a:pt x="10516964" y="725771"/>
                  <a:pt x="10461923" y="861819"/>
                  <a:pt x="10515600" y="1041711"/>
                </a:cubicBezTo>
                <a:cubicBezTo>
                  <a:pt x="10569277" y="1221603"/>
                  <a:pt x="10469998" y="1332878"/>
                  <a:pt x="10515600" y="1501460"/>
                </a:cubicBezTo>
                <a:cubicBezTo>
                  <a:pt x="10561202" y="1670042"/>
                  <a:pt x="10444346" y="1874158"/>
                  <a:pt x="10515600" y="2164897"/>
                </a:cubicBezTo>
                <a:cubicBezTo>
                  <a:pt x="10586854" y="2455636"/>
                  <a:pt x="10504422" y="2617082"/>
                  <a:pt x="10515600" y="2746858"/>
                </a:cubicBezTo>
                <a:cubicBezTo>
                  <a:pt x="10526778" y="2876634"/>
                  <a:pt x="10470924" y="3002316"/>
                  <a:pt x="10515600" y="3206607"/>
                </a:cubicBezTo>
                <a:cubicBezTo>
                  <a:pt x="10560276" y="3410898"/>
                  <a:pt x="10467389" y="3676578"/>
                  <a:pt x="10515600" y="4073730"/>
                </a:cubicBezTo>
                <a:cubicBezTo>
                  <a:pt x="10213087" y="4111231"/>
                  <a:pt x="10064457" y="3994837"/>
                  <a:pt x="9721088" y="4073730"/>
                </a:cubicBezTo>
                <a:cubicBezTo>
                  <a:pt x="9377719" y="4152623"/>
                  <a:pt x="9354797" y="4031760"/>
                  <a:pt x="9136888" y="4073730"/>
                </a:cubicBezTo>
                <a:cubicBezTo>
                  <a:pt x="8918979" y="4115700"/>
                  <a:pt x="8982427" y="4041760"/>
                  <a:pt x="8868156" y="4073730"/>
                </a:cubicBezTo>
                <a:cubicBezTo>
                  <a:pt x="8753885" y="4105700"/>
                  <a:pt x="8556460" y="4004159"/>
                  <a:pt x="8283956" y="4073730"/>
                </a:cubicBezTo>
                <a:cubicBezTo>
                  <a:pt x="8011452" y="4143301"/>
                  <a:pt x="7852192" y="4061714"/>
                  <a:pt x="7699756" y="4073730"/>
                </a:cubicBezTo>
                <a:cubicBezTo>
                  <a:pt x="7547320" y="4085746"/>
                  <a:pt x="7139827" y="3985043"/>
                  <a:pt x="6905244" y="4073730"/>
                </a:cubicBezTo>
                <a:cubicBezTo>
                  <a:pt x="6670661" y="4162417"/>
                  <a:pt x="6655846" y="4056210"/>
                  <a:pt x="6531356" y="4073730"/>
                </a:cubicBezTo>
                <a:cubicBezTo>
                  <a:pt x="6406866" y="4091250"/>
                  <a:pt x="6213026" y="4027263"/>
                  <a:pt x="5947156" y="4073730"/>
                </a:cubicBezTo>
                <a:cubicBezTo>
                  <a:pt x="5681286" y="4120197"/>
                  <a:pt x="5636312" y="4012298"/>
                  <a:pt x="5362956" y="4073730"/>
                </a:cubicBezTo>
                <a:cubicBezTo>
                  <a:pt x="5089600" y="4135162"/>
                  <a:pt x="4988149" y="4044346"/>
                  <a:pt x="4673600" y="4073730"/>
                </a:cubicBezTo>
                <a:cubicBezTo>
                  <a:pt x="4359051" y="4103114"/>
                  <a:pt x="4399819" y="4061557"/>
                  <a:pt x="4299712" y="4073730"/>
                </a:cubicBezTo>
                <a:cubicBezTo>
                  <a:pt x="4199605" y="4085903"/>
                  <a:pt x="4016592" y="4030988"/>
                  <a:pt x="3925824" y="4073730"/>
                </a:cubicBezTo>
                <a:cubicBezTo>
                  <a:pt x="3835056" y="4116472"/>
                  <a:pt x="3566257" y="4038628"/>
                  <a:pt x="3341624" y="4073730"/>
                </a:cubicBezTo>
                <a:cubicBezTo>
                  <a:pt x="3116991" y="4108832"/>
                  <a:pt x="2798366" y="3978922"/>
                  <a:pt x="2547112" y="4073730"/>
                </a:cubicBezTo>
                <a:cubicBezTo>
                  <a:pt x="2295858" y="4168538"/>
                  <a:pt x="2136107" y="4045855"/>
                  <a:pt x="1857756" y="4073730"/>
                </a:cubicBezTo>
                <a:cubicBezTo>
                  <a:pt x="1579405" y="4101605"/>
                  <a:pt x="1366593" y="4012767"/>
                  <a:pt x="1168400" y="4073730"/>
                </a:cubicBezTo>
                <a:cubicBezTo>
                  <a:pt x="970207" y="4134693"/>
                  <a:pt x="471028" y="3987698"/>
                  <a:pt x="0" y="4073730"/>
                </a:cubicBezTo>
                <a:cubicBezTo>
                  <a:pt x="-20547" y="3767945"/>
                  <a:pt x="19122" y="3677158"/>
                  <a:pt x="0" y="3451031"/>
                </a:cubicBezTo>
                <a:cubicBezTo>
                  <a:pt x="-19122" y="3224904"/>
                  <a:pt x="62302" y="2955417"/>
                  <a:pt x="0" y="2828333"/>
                </a:cubicBezTo>
                <a:cubicBezTo>
                  <a:pt x="-62302" y="2701249"/>
                  <a:pt x="39868" y="2509928"/>
                  <a:pt x="0" y="2205634"/>
                </a:cubicBezTo>
                <a:cubicBezTo>
                  <a:pt x="-39868" y="1901340"/>
                  <a:pt x="55134" y="1919969"/>
                  <a:pt x="0" y="1705147"/>
                </a:cubicBezTo>
                <a:cubicBezTo>
                  <a:pt x="-55134" y="1490325"/>
                  <a:pt x="43686" y="1273716"/>
                  <a:pt x="0" y="1082448"/>
                </a:cubicBezTo>
                <a:cubicBezTo>
                  <a:pt x="-43686" y="891180"/>
                  <a:pt x="28647" y="672222"/>
                  <a:pt x="0" y="541224"/>
                </a:cubicBezTo>
                <a:cubicBezTo>
                  <a:pt x="-28647" y="410226"/>
                  <a:pt x="48624" y="229157"/>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78782756">
                  <ask:type>
                    <ask:lineSketchScribble/>
                  </ask:type>
                </ask:lineSketchStyleProps>
              </a:ext>
            </a:extLst>
          </a:ln>
        </p:spPr>
        <p:txBody>
          <a:bodyPr/>
          <a:lstStyle/>
          <a:p>
            <a:pPr marL="0" indent="0" algn="just">
              <a:lnSpc>
                <a:spcPct val="130000"/>
              </a:lnSpc>
              <a:buNone/>
            </a:pPr>
            <a:r>
              <a:rPr lang="en-GB" sz="1800" dirty="0">
                <a:effectLst/>
                <a:latin typeface="Calibri" panose="020F0502020204030204" pitchFamily="34" charset="0"/>
                <a:ea typeface="MyriadPro-Regular"/>
                <a:cs typeface="Arial" panose="020B0604020202020204" pitchFamily="34" charset="0"/>
              </a:rPr>
              <a:t>The appeal worked. Edmond was released. But what catches my eye here is </a:t>
            </a:r>
            <a:r>
              <a:rPr lang="en-GB" sz="1800" dirty="0" err="1">
                <a:effectLst/>
                <a:latin typeface="Calibri" panose="020F0502020204030204" pitchFamily="34" charset="0"/>
                <a:ea typeface="MyriadPro-Regular"/>
                <a:cs typeface="Arial" panose="020B0604020202020204" pitchFamily="34" charset="0"/>
              </a:rPr>
              <a:t>Bellier</a:t>
            </a:r>
            <a:r>
              <a:rPr lang="en-GB" sz="1800" dirty="0">
                <a:effectLst/>
                <a:latin typeface="Calibri" panose="020F0502020204030204" pitchFamily="34" charset="0"/>
                <a:ea typeface="MyriadPro-Regular"/>
                <a:cs typeface="Arial" panose="020B0604020202020204" pitchFamily="34" charset="0"/>
              </a:rPr>
              <a:t>-Beaumont’s choice of “entirely.” Our new vanilla business, he says, is “entirely” due to Edmond. He’s giving full credit to the former slave for his discovery and retaining none for himself. That’s rare. Edmond was about to be recognized and paid.</a:t>
            </a:r>
          </a:p>
          <a:p>
            <a:pPr marL="0" indent="0" algn="just">
              <a:lnSpc>
                <a:spcPct val="130000"/>
              </a:lnSpc>
              <a:buNone/>
            </a:pPr>
            <a:r>
              <a:rPr lang="en-GB" sz="1800" dirty="0">
                <a:effectLst/>
                <a:latin typeface="Calibri" panose="020F0502020204030204" pitchFamily="34" charset="0"/>
                <a:ea typeface="MyriadPro-Regular"/>
                <a:cs typeface="Arial" panose="020B0604020202020204" pitchFamily="34" charset="0"/>
              </a:rPr>
              <a:t>Then, suddenly, Edmond had a rival. A famous botanist from Paris—a scholar, a high official knighted for his achievements—announced in the 1860s that he, not the slave boy, had discovered how to fertilize vanilla. </a:t>
            </a:r>
          </a:p>
          <a:p>
            <a:pPr marL="0" indent="0">
              <a:buNone/>
            </a:pPr>
            <a:r>
              <a:rPr lang="en-GB" sz="1800" dirty="0">
                <a:effectLst/>
                <a:latin typeface="Calibri" panose="020F0502020204030204" pitchFamily="34" charset="0"/>
                <a:ea typeface="MyriadPro-Regular"/>
                <a:cs typeface="Arial" panose="020B0604020202020204" pitchFamily="34" charset="0"/>
              </a:rPr>
              <a:t>Jean Michel Claude Richard claimed to have hand-pollinated vanilla in Paris and then gone to Réunion in 1838 to show a small group of horticulturists how to do it. Little Edmond, he presumed, had been in the room, peeked, and then stolen the technique. So, here’s a prestigious scholar from the imperial capital asserting a claim against a 12 year-old slave from a remote foreign island. What chance did Edmond have? He was uneducated, without power, without a voice….</a:t>
            </a:r>
            <a:endParaRPr lang="en-GB" dirty="0"/>
          </a:p>
        </p:txBody>
      </p:sp>
    </p:spTree>
    <p:extLst>
      <p:ext uri="{BB962C8B-B14F-4D97-AF65-F5344CB8AC3E}">
        <p14:creationId xmlns:p14="http://schemas.microsoft.com/office/powerpoint/2010/main" val="2542797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17" descr="Aquarell, Pinselstrich, Farbe, Abstrakt, Textur, Bürste">
            <a:extLst>
              <a:ext uri="{FF2B5EF4-FFF2-40B4-BE49-F238E27FC236}">
                <a16:creationId xmlns:a16="http://schemas.microsoft.com/office/drawing/2014/main" id="{05D21614-F094-41CD-8D8E-E233FFDD994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n-US" dirty="0"/>
              <a:t>Step 3: Instant History – Be the person</a:t>
            </a:r>
            <a:endParaRPr lang="en-GB"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normAutofit/>
          </a:bodyPr>
          <a:lstStyle/>
          <a:p>
            <a:pPr marL="0" indent="0">
              <a:lnSpc>
                <a:spcPct val="130000"/>
              </a:lnSpc>
              <a:buNone/>
            </a:pPr>
            <a:r>
              <a:rPr lang="en-GB" sz="1800" b="1" i="1" dirty="0">
                <a:effectLst/>
                <a:latin typeface="Calibri" panose="020F0502020204030204" pitchFamily="34" charset="0"/>
                <a:ea typeface="MyriadPro-Regular"/>
                <a:cs typeface="Arial" panose="020B0604020202020204" pitchFamily="34" charset="0"/>
              </a:rPr>
              <a:t>Now it is your turn!</a:t>
            </a: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r>
              <a:rPr lang="en-GB" sz="1800" dirty="0">
                <a:effectLst/>
                <a:latin typeface="Calibri" panose="020F0502020204030204" pitchFamily="34" charset="0"/>
                <a:ea typeface="MyriadPro-Regular"/>
                <a:cs typeface="Arial" panose="020B0604020202020204" pitchFamily="34" charset="0"/>
              </a:rPr>
              <a:t>Put yourself as much as possible in the shoes of the person you have chosen and imagine that you are that person for this experience.</a:t>
            </a:r>
          </a:p>
          <a:p>
            <a:pPr algn="l">
              <a:lnSpc>
                <a:spcPct val="130000"/>
              </a:lnSpc>
            </a:pPr>
            <a:r>
              <a:rPr lang="en-GB" sz="1800" dirty="0">
                <a:effectLst/>
                <a:latin typeface="Calibri" panose="020F0502020204030204" pitchFamily="34" charset="0"/>
                <a:ea typeface="MyriadPro-Regular"/>
                <a:cs typeface="Arial" panose="020B0604020202020204" pitchFamily="34" charset="0"/>
              </a:rPr>
              <a:t>Now answer these questions:</a:t>
            </a:r>
          </a:p>
          <a:p>
            <a:pPr marL="800100" lvl="1" indent="-342900">
              <a:lnSpc>
                <a:spcPct val="130000"/>
              </a:lnSpc>
              <a:spcBef>
                <a:spcPts val="500"/>
              </a:spcBef>
              <a:buClr>
                <a:srgbClr val="ED7D31"/>
              </a:buClr>
              <a:buSzPts val="1600"/>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does the situation you are in look like from your </a:t>
            </a:r>
            <a:r>
              <a:rPr lang="en-US"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perspective?Describe</a:t>
            </a: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in the first person what is currently on your mind. Start with: I am  (e.g., I am Edmond I am </a:t>
            </a:r>
            <a:r>
              <a:rPr lang="en-US"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Ferréol</a:t>
            </a: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800100" lvl="1" indent="-342900">
              <a:lnSpc>
                <a:spcPct val="130000"/>
              </a:lnSpc>
              <a:spcBef>
                <a:spcPts val="500"/>
              </a:spcBef>
              <a:spcAft>
                <a:spcPts val="1000"/>
              </a:spcAft>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Which people around you are in the same or a similar situation?</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428965" y="1623720"/>
            <a:ext cx="6924835" cy="4755148"/>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b="1" i="1" dirty="0"/>
              <a:t>Now it is your turn!</a:t>
            </a:r>
            <a:endParaRPr lang="en-GB" dirty="0"/>
          </a:p>
          <a:p>
            <a:pPr>
              <a:spcAft>
                <a:spcPts val="600"/>
              </a:spcAft>
            </a:pPr>
            <a:r>
              <a:rPr lang="en-GB" dirty="0"/>
              <a:t>You have already had experiences with the five basic needs and now it is a question of putting yourself in the shoes of people who were there at the time and were involved in some way. If all people have these basic needs, then we can assume that this was also the case back then, do you agree?</a:t>
            </a:r>
          </a:p>
          <a:p>
            <a:pPr>
              <a:spcAft>
                <a:spcPts val="600"/>
              </a:spcAft>
            </a:pPr>
            <a:r>
              <a:rPr lang="en-GB" dirty="0"/>
              <a:t>You now have the opportunity to help shape history as one of the actors of that time! The more you have familiarised yourself with the circumstances of the time in the previous chapter, the better you will be able to put yourself in the shoes of the person you chose and his or her circumstances. </a:t>
            </a:r>
          </a:p>
          <a:p>
            <a:pPr>
              <a:spcAft>
                <a:spcPts val="600"/>
              </a:spcAft>
            </a:pPr>
            <a:r>
              <a:rPr lang="en-GB" dirty="0"/>
              <a:t>When you do this, simply follow the guide in this chapter. It will guide you step by step through your historical experience. At the end of the chapter you will find out how the people involved actually decided and acted according to the history that has been handed down to them and what the consequences were.</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54998" y="180650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99944389-1764-47A3-BDAF-F5354FF77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674" y="4725474"/>
            <a:ext cx="1863428" cy="676275"/>
          </a:xfrm>
          <a:prstGeom prst="rect">
            <a:avLst/>
          </a:prstGeom>
          <a:noFill/>
        </p:spPr>
      </p:pic>
      <p:pic>
        <p:nvPicPr>
          <p:cNvPr id="8" name="Grafik 41" descr="Aquarell, Pinselstrich, Farbe, Abstrakt, Textur, Bürste">
            <a:extLst>
              <a:ext uri="{FF2B5EF4-FFF2-40B4-BE49-F238E27FC236}">
                <a16:creationId xmlns:a16="http://schemas.microsoft.com/office/drawing/2014/main" id="{C1090C6E-A9D3-4284-8E1F-3C40C4333143}"/>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6061601" y="3429000"/>
            <a:ext cx="2187575" cy="609600"/>
          </a:xfrm>
          <a:prstGeom prst="rect">
            <a:avLst/>
          </a:prstGeom>
          <a:noFill/>
          <a:ln>
            <a:noFill/>
          </a:ln>
          <a:extLst>
            <a:ext uri="{53640926-AAD7-44D8-BBD7-CCE9431645EC}">
              <a14:shadowObscured xmlns:a14="http://schemas.microsoft.com/office/drawing/2010/main"/>
            </a:ext>
          </a:extLst>
        </p:spPr>
      </p:pic>
      <p:pic>
        <p:nvPicPr>
          <p:cNvPr id="7" name="Grafik 4156" descr="Aquarell, Pinselstrich, Farbe, Abstrakt, Textur, Bürste">
            <a:extLst>
              <a:ext uri="{FF2B5EF4-FFF2-40B4-BE49-F238E27FC236}">
                <a16:creationId xmlns:a16="http://schemas.microsoft.com/office/drawing/2014/main" id="{540C33A2-4FE2-4CE4-BCDD-2E58128386A8}"/>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6062236" y="1932008"/>
            <a:ext cx="2186940" cy="714852"/>
          </a:xfrm>
          <a:prstGeom prst="rect">
            <a:avLst/>
          </a:prstGeom>
          <a:noFill/>
          <a:ln>
            <a:noFill/>
          </a:ln>
          <a:extLst>
            <a:ext uri="{53640926-AAD7-44D8-BBD7-CCE9431645EC}">
              <a14:shadowObscured xmlns:a14="http://schemas.microsoft.com/office/drawing/2010/main"/>
            </a:ext>
          </a:extLst>
        </p:spPr>
      </p:pic>
      <p:pic>
        <p:nvPicPr>
          <p:cNvPr id="10" name="Grafik 4113" descr="Aquarell, Pinselstrich, Farbe, Abstrakt, Textur, Bürste">
            <a:extLst>
              <a:ext uri="{FF2B5EF4-FFF2-40B4-BE49-F238E27FC236}">
                <a16:creationId xmlns:a16="http://schemas.microsoft.com/office/drawing/2014/main" id="{0F6AF4FE-888C-400A-AD54-DAF7FC28621F}"/>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390184" y="4398129"/>
            <a:ext cx="3434971" cy="677545"/>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29589D84-1C40-4C62-9DA6-98946FE689DF}"/>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90184" y="3473644"/>
            <a:ext cx="2187575" cy="545700"/>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2F28263E-B54E-4610-A6CA-9CBA2E828C2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4: </a:t>
            </a:r>
            <a:r>
              <a:rPr lang="en-US" sz="3200" b="0" dirty="0"/>
              <a:t>How are you?</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838200" y="1861595"/>
            <a:ext cx="5513439" cy="4742323"/>
          </a:xfrm>
        </p:spPr>
        <p:txBody>
          <a:bodyPr>
            <a:noAutofit/>
          </a:bodyPr>
          <a:lstStyle/>
          <a:p>
            <a:pPr marL="0" indent="0" algn="just">
              <a:lnSpc>
                <a:spcPct val="130000"/>
              </a:lnSpc>
              <a:buNone/>
            </a:pPr>
            <a:r>
              <a:rPr lang="en-US" sz="2000" dirty="0">
                <a:solidFill>
                  <a:schemeClr val="accent1"/>
                </a:solidFill>
                <a:effectLst/>
                <a:latin typeface="Calibri" panose="020F0502020204030204" pitchFamily="34" charset="0"/>
                <a:ea typeface="MyriadPro-Regular"/>
                <a:cs typeface="Arial" panose="020B0604020202020204" pitchFamily="34" charset="0"/>
              </a:rPr>
              <a:t>You are still in the role of your chosen person.  </a:t>
            </a:r>
          </a:p>
          <a:p>
            <a:pPr>
              <a:lnSpc>
                <a:spcPct val="130000"/>
              </a:lnSpc>
              <a:buClr>
                <a:srgbClr val="FFC000"/>
              </a:buClr>
              <a:buFont typeface="Calibri" panose="020F0502020204030204" pitchFamily="34" charset="0"/>
              <a:buChar char="₋"/>
            </a:pPr>
            <a:r>
              <a:rPr lang="en-US" sz="2000" dirty="0">
                <a:effectLst/>
                <a:latin typeface="Calibri" panose="020F0502020204030204" pitchFamily="34" charset="0"/>
                <a:ea typeface="MyriadPro-Regular"/>
                <a:cs typeface="Arial" panose="020B0604020202020204" pitchFamily="34" charset="0"/>
              </a:rPr>
              <a:t>Now </a:t>
            </a:r>
            <a:r>
              <a:rPr lang="en-US" sz="2000" b="1" dirty="0">
                <a:effectLst/>
                <a:latin typeface="Calibri" panose="020F0502020204030204" pitchFamily="34" charset="0"/>
                <a:ea typeface="MyriadPro-Regular"/>
                <a:cs typeface="Arial" panose="020B0604020202020204" pitchFamily="34" charset="0"/>
              </a:rPr>
              <a:t>tell about your basic needs</a:t>
            </a:r>
            <a:r>
              <a:rPr lang="en-US" sz="2000" dirty="0">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n-US" sz="2000" dirty="0">
                <a:effectLst/>
                <a:latin typeface="Calibri" panose="020F0502020204030204" pitchFamily="34" charset="0"/>
                <a:ea typeface="MyriadPro-Regular"/>
                <a:cs typeface="Arial" panose="020B0604020202020204" pitchFamily="34" charset="0"/>
              </a:rPr>
              <a:t>Take time to </a:t>
            </a:r>
            <a:r>
              <a:rPr lang="en-US" sz="2000" b="1" dirty="0">
                <a:effectLst/>
                <a:latin typeface="Calibri" panose="020F0502020204030204" pitchFamily="34" charset="0"/>
                <a:ea typeface="MyriadPro-Regular"/>
                <a:cs typeface="Arial" panose="020B0604020202020204" pitchFamily="34" charset="0"/>
              </a:rPr>
              <a:t>think and answer </a:t>
            </a:r>
            <a:r>
              <a:rPr lang="en-US" sz="2000" dirty="0">
                <a:effectLst/>
                <a:latin typeface="Calibri" panose="020F0502020204030204" pitchFamily="34" charset="0"/>
                <a:ea typeface="MyriadPro-Regular"/>
                <a:cs typeface="Arial" panose="020B0604020202020204" pitchFamily="34" charset="0"/>
              </a:rPr>
              <a:t>these questions:</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Freedom:</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options are there for you now?</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Love and belonging:</a:t>
            </a:r>
          </a:p>
          <a:p>
            <a:pPr lvl="1" algn="just">
              <a:lnSpc>
                <a:spcPct val="130000"/>
              </a:lnSpc>
            </a:pPr>
            <a:r>
              <a:rPr lang="en-US" sz="2000" i="1" dirty="0">
                <a:latin typeface="Calibri" panose="020F0502020204030204" pitchFamily="34" charset="0"/>
                <a:cs typeface="Arial" panose="020B0604020202020204" pitchFamily="34" charset="0"/>
              </a:rPr>
              <a:t>Who is in a similar situation as you are right now?</a:t>
            </a:r>
          </a:p>
          <a:p>
            <a:pPr marL="0" indent="0">
              <a:buNone/>
            </a:pPr>
            <a:endParaRPr lang="en-GB" sz="20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779342" y="2030947"/>
            <a:ext cx="5289753" cy="3032665"/>
          </a:xfrm>
          <a:noFill/>
        </p:spPr>
        <p:txBody>
          <a:bodyPr>
            <a:noAutofit/>
          </a:bodyPr>
          <a:lstStyle/>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Survival:</a:t>
            </a:r>
          </a:p>
          <a:p>
            <a:pPr lvl="1" algn="just">
              <a:lnSpc>
                <a:spcPct val="130000"/>
              </a:lnSpc>
            </a:pPr>
            <a:r>
              <a:rPr lang="en-US" sz="2000" i="1" dirty="0">
                <a:latin typeface="Calibri" panose="020F0502020204030204" pitchFamily="34" charset="0"/>
                <a:ea typeface="MyriadPro-Regular"/>
                <a:cs typeface="Arial" panose="020B0604020202020204" pitchFamily="34" charset="0"/>
              </a:rPr>
              <a:t>Is your life or safety endangered in any way? By what?</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Power</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is particularly important to you now?</a:t>
            </a:r>
            <a:endParaRPr lang="en-GB" sz="2000" dirty="0"/>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Fun:</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options are there for you now?</a:t>
            </a:r>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470812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56" descr="Aquarell, Pinselstrich, Farbe, Abstrakt, Textur, Bürste">
            <a:extLst>
              <a:ext uri="{FF2B5EF4-FFF2-40B4-BE49-F238E27FC236}">
                <a16:creationId xmlns:a16="http://schemas.microsoft.com/office/drawing/2014/main" id="{58967356-77DD-46BA-92B3-27E5BF75B268}"/>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314097" y="2707598"/>
            <a:ext cx="2186940" cy="714852"/>
          </a:xfrm>
          <a:prstGeom prst="rect">
            <a:avLst/>
          </a:prstGeom>
          <a:noFill/>
          <a:ln>
            <a:noFill/>
          </a:ln>
          <a:extLst>
            <a:ext uri="{53640926-AAD7-44D8-BBD7-CCE9431645EC}">
              <a14:shadowObscured xmlns:a14="http://schemas.microsoft.com/office/drawing/2010/main"/>
            </a:ext>
          </a:extLst>
        </p:spPr>
      </p:pic>
      <p:pic>
        <p:nvPicPr>
          <p:cNvPr id="9" name="Grafik 41" descr="Aquarell, Pinselstrich, Farbe, Abstrakt, Textur, Bürste">
            <a:extLst>
              <a:ext uri="{FF2B5EF4-FFF2-40B4-BE49-F238E27FC236}">
                <a16:creationId xmlns:a16="http://schemas.microsoft.com/office/drawing/2014/main" id="{31F4ACB5-2F1F-4C05-BE96-88D6E38FF6E9}"/>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314097" y="3828936"/>
            <a:ext cx="2523617" cy="609600"/>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351F8605-CC6F-4676-98D5-83F2B0FF3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4286" y="5140492"/>
            <a:ext cx="1863428" cy="676275"/>
          </a:xfrm>
          <a:prstGeom prst="rect">
            <a:avLst/>
          </a:prstGeom>
          <a:noFill/>
        </p:spPr>
      </p:pic>
      <p:pic>
        <p:nvPicPr>
          <p:cNvPr id="11" name="Grafik 4113" descr="Aquarell, Pinselstrich, Farbe, Abstrakt, Textur, Bürste">
            <a:extLst>
              <a:ext uri="{FF2B5EF4-FFF2-40B4-BE49-F238E27FC236}">
                <a16:creationId xmlns:a16="http://schemas.microsoft.com/office/drawing/2014/main" id="{771BB6EB-DD35-4EC6-AFFE-EF5FC2B7669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19339" y="3971726"/>
            <a:ext cx="3434971" cy="677545"/>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D805F198-ED5A-4350-BB97-6D1F2DFBC625}"/>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7454" y="2646163"/>
            <a:ext cx="1838754"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44EB0A09-6F47-4F4E-AE31-C2B4B08E9C4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5: </a:t>
            </a:r>
            <a:r>
              <a:rPr lang="en-US" sz="3200" b="0" dirty="0"/>
              <a:t>What would you do now?</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235844" y="1690688"/>
            <a:ext cx="5348748" cy="4963423"/>
          </a:xfrm>
        </p:spPr>
        <p:txBody>
          <a:bodyPr>
            <a:normAutofit/>
          </a:bodyPr>
          <a:lstStyle/>
          <a:p>
            <a:pPr marL="0" indent="0" algn="just">
              <a:lnSpc>
                <a:spcPct val="130000"/>
              </a:lnSpc>
              <a:buNone/>
            </a:pPr>
            <a:r>
              <a:rPr lang="en-GB" sz="2100" i="1" dirty="0">
                <a:solidFill>
                  <a:schemeClr val="accent1"/>
                </a:solidFill>
                <a:effectLst/>
                <a:latin typeface="Calibri" panose="020F0502020204030204" pitchFamily="34" charset="0"/>
                <a:ea typeface="MyriadPro-Regular"/>
                <a:cs typeface="Arial" panose="020B0604020202020204" pitchFamily="34" charset="0"/>
              </a:rPr>
              <a:t>How would you act now? </a:t>
            </a:r>
            <a:r>
              <a:rPr lang="en-US" sz="2100" i="1" dirty="0">
                <a:solidFill>
                  <a:schemeClr val="accent1"/>
                </a:solidFill>
                <a:effectLst/>
                <a:latin typeface="Calibri" panose="020F0502020204030204" pitchFamily="34" charset="0"/>
                <a:ea typeface="MyriadPro-Regular"/>
                <a:cs typeface="Arial" panose="020B0604020202020204" pitchFamily="34" charset="0"/>
              </a:rPr>
              <a:t>Which of your needs would you most like to fulfil in this situation? </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Freedom:</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could you decide right now to improve your situation?</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Love and belonging:</a:t>
            </a:r>
          </a:p>
          <a:p>
            <a:pPr lvl="1" algn="just">
              <a:lnSpc>
                <a:spcPct val="130000"/>
              </a:lnSpc>
            </a:pPr>
            <a:r>
              <a:rPr lang="en-US" sz="2000" i="1" dirty="0">
                <a:effectLst/>
                <a:latin typeface="Calibri" panose="020F0502020204030204" pitchFamily="34" charset="0"/>
                <a:ea typeface="MyriadPro-Regular"/>
                <a:cs typeface="Arial" panose="020B0604020202020204" pitchFamily="34" charset="0"/>
              </a:rPr>
              <a:t>How can you gain the trust of another person?</a:t>
            </a: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683045" y="2812026"/>
            <a:ext cx="6400799" cy="4045973"/>
          </a:xfrm>
        </p:spPr>
        <p:txBody>
          <a:bodyPr>
            <a:normAutofit/>
          </a:bodyPr>
          <a:lstStyle/>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Survival:</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can you do right now to feel safer?</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Power/Influence:</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could you do now that you would be really proud of?</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Fun:</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could you do to ease the situation?</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1" descr="Εικόνα που περιέχει κείμενο&#10;&#10;Περιγραφή που δημιουργήθηκε αυτόματα">
            <a:extLst>
              <a:ext uri="{FF2B5EF4-FFF2-40B4-BE49-F238E27FC236}">
                <a16:creationId xmlns:a16="http://schemas.microsoft.com/office/drawing/2014/main" id="{AAE6D7EF-5DB6-4604-AA0C-5B55263EC736}"/>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62908" y="3275586"/>
            <a:ext cx="4429238" cy="1524356"/>
          </a:xfrm>
          <a:prstGeom prst="rect">
            <a:avLst/>
          </a:prstGeom>
          <a:noFill/>
          <a:ln>
            <a:noFill/>
          </a:ln>
          <a:extLst>
            <a:ext uri="{53640926-AAD7-44D8-BBD7-CCE9431645EC}">
              <a14:shadowObscured xmlns:a14="http://schemas.microsoft.com/office/drawing/2010/main"/>
            </a:ext>
          </a:extLst>
        </p:spPr>
      </p:pic>
      <p:pic>
        <p:nvPicPr>
          <p:cNvPr id="35" name="Grafik 118" descr="Εικόνα που περιέχει κείμενο&#10;&#10;Περιγραφή που δημιουργήθηκε αυτόματα">
            <a:extLst>
              <a:ext uri="{FF2B5EF4-FFF2-40B4-BE49-F238E27FC236}">
                <a16:creationId xmlns:a16="http://schemas.microsoft.com/office/drawing/2014/main" id="{789A4C17-3AE3-4F2A-B3B7-459A7DEFFA4A}"/>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515197" y="4822537"/>
            <a:ext cx="3789383" cy="1469385"/>
          </a:xfrm>
          <a:prstGeom prst="rect">
            <a:avLst/>
          </a:prstGeom>
          <a:noFill/>
          <a:ln>
            <a:noFill/>
          </a:ln>
          <a:extLst>
            <a:ext uri="{53640926-AAD7-44D8-BBD7-CCE9431645EC}">
              <a14:shadowObscured xmlns:a14="http://schemas.microsoft.com/office/drawing/2010/main"/>
            </a:ext>
          </a:extLst>
        </p:spPr>
      </p:pic>
      <p:pic>
        <p:nvPicPr>
          <p:cNvPr id="34" name="Grafik 2">
            <a:extLst>
              <a:ext uri="{FF2B5EF4-FFF2-40B4-BE49-F238E27FC236}">
                <a16:creationId xmlns:a16="http://schemas.microsoft.com/office/drawing/2014/main" id="{4D9D8176-E374-4512-A82B-4ECF9F6283C7}"/>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15359" y="4603801"/>
            <a:ext cx="3133725" cy="1752600"/>
          </a:xfrm>
          <a:prstGeom prst="rect">
            <a:avLst/>
          </a:prstGeom>
          <a:noFill/>
          <a:ln>
            <a:noFill/>
          </a:ln>
          <a:extLst>
            <a:ext uri="{53640926-AAD7-44D8-BBD7-CCE9431645EC}">
              <a14:shadowObscured xmlns:a14="http://schemas.microsoft.com/office/drawing/2010/main"/>
            </a:ext>
          </a:extLst>
        </p:spPr>
      </p:pic>
      <p:pic>
        <p:nvPicPr>
          <p:cNvPr id="31" name="Grafik 116" descr="Εικόνα που περιέχει κείμενο&#10;&#10;Περιγραφή που δημιουργήθηκε αυτόματα">
            <a:extLst>
              <a:ext uri="{FF2B5EF4-FFF2-40B4-BE49-F238E27FC236}">
                <a16:creationId xmlns:a16="http://schemas.microsoft.com/office/drawing/2014/main" id="{88ECE688-C663-4075-936A-0183C0183B79}"/>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764913" y="3089744"/>
            <a:ext cx="3253536" cy="1581150"/>
          </a:xfrm>
          <a:prstGeom prst="rect">
            <a:avLst/>
          </a:prstGeom>
          <a:noFill/>
          <a:ln>
            <a:noFill/>
          </a:ln>
          <a:extLst>
            <a:ext uri="{53640926-AAD7-44D8-BBD7-CCE9431645EC}">
              <a14:shadowObscured xmlns:a14="http://schemas.microsoft.com/office/drawing/2010/main"/>
            </a:ext>
          </a:extLst>
        </p:spPr>
      </p:pic>
      <p:pic>
        <p:nvPicPr>
          <p:cNvPr id="25" name="Grafik 617" descr="Aquarell, Pinselstrich, Farbe, Abstrakt, Textur, Bürste">
            <a:extLst>
              <a:ext uri="{FF2B5EF4-FFF2-40B4-BE49-F238E27FC236}">
                <a16:creationId xmlns:a16="http://schemas.microsoft.com/office/drawing/2014/main" id="{F8C40648-C597-416D-AC42-5408715224B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B080C104-AE67-43FC-93DD-2D008C6F272B}"/>
              </a:ext>
            </a:extLst>
          </p:cNvPr>
          <p:cNvSpPr txBox="1"/>
          <p:nvPr/>
        </p:nvSpPr>
        <p:spPr>
          <a:xfrm>
            <a:off x="1898999" y="3415264"/>
            <a:ext cx="1476446"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Box 1: </a:t>
            </a:r>
            <a:r>
              <a:rPr lang="en-GB" altLang="en-US" dirty="0">
                <a:latin typeface="Calibri" panose="020F0502020204030204" pitchFamily="34" charset="0"/>
                <a:ea typeface="MyriadPro-Regular"/>
                <a:cs typeface="Arial" panose="020B0604020202020204" pitchFamily="34" charset="0"/>
              </a:rPr>
              <a:t>Edmond </a:t>
            </a:r>
            <a:r>
              <a:rPr lang="en-GB" altLang="en-US" dirty="0" err="1">
                <a:latin typeface="Calibri" panose="020F0502020204030204" pitchFamily="34" charset="0"/>
                <a:ea typeface="MyriadPro-Regular"/>
                <a:cs typeface="Arial" panose="020B0604020202020204" pitchFamily="34" charset="0"/>
              </a:rPr>
              <a:t>Albius</a:t>
            </a:r>
            <a:r>
              <a:rPr lang="en-GB" altLang="en-US" dirty="0">
                <a:latin typeface="Calibri" panose="020F0502020204030204" pitchFamily="34" charset="0"/>
                <a:ea typeface="MyriadPro-Regular"/>
                <a:cs typeface="Arial" panose="020B0604020202020204" pitchFamily="34" charset="0"/>
              </a:rPr>
              <a:t> </a:t>
            </a:r>
            <a:endParaRPr lang="en-GB" altLang="en-US" sz="700" dirty="0"/>
          </a:p>
        </p:txBody>
      </p:sp>
      <p:sp>
        <p:nvSpPr>
          <p:cNvPr id="23" name="Ορθογώνιο 22">
            <a:extLst>
              <a:ext uri="{FF2B5EF4-FFF2-40B4-BE49-F238E27FC236}">
                <a16:creationId xmlns:a16="http://schemas.microsoft.com/office/drawing/2014/main" id="{4B14CB29-BFF3-4531-9C2A-847AD9A5F238}"/>
              </a:ext>
            </a:extLst>
          </p:cNvPr>
          <p:cNvSpPr/>
          <p:nvPr/>
        </p:nvSpPr>
        <p:spPr>
          <a:xfrm>
            <a:off x="1092834" y="3390040"/>
            <a:ext cx="781050" cy="1133475"/>
          </a:xfrm>
          <a:prstGeom prst="rect">
            <a:avLst/>
          </a:prstGeom>
          <a:blipFill rotWithShape="1">
            <a:blip r:embed="rId7">
              <a:extLst>
                <a:ext uri="{28A0092B-C50C-407E-A947-70E740481C1C}">
                  <a14:useLocalDpi xmlns:a14="http://schemas.microsoft.com/office/drawing/2010/main" val="0"/>
                </a:ext>
              </a:extLst>
            </a:blip>
            <a:srcRect/>
            <a:stretch>
              <a:fillRect t="-1000" b="-1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36" name="Ορθογώνιο 35">
            <a:extLst>
              <a:ext uri="{FF2B5EF4-FFF2-40B4-BE49-F238E27FC236}">
                <a16:creationId xmlns:a16="http://schemas.microsoft.com/office/drawing/2014/main" id="{CFBAE090-9173-421D-B3A3-14DA4E379ED8}"/>
              </a:ext>
            </a:extLst>
          </p:cNvPr>
          <p:cNvSpPr/>
          <p:nvPr/>
        </p:nvSpPr>
        <p:spPr>
          <a:xfrm>
            <a:off x="5707536" y="3393058"/>
            <a:ext cx="771525" cy="1133475"/>
          </a:xfrm>
          <a:prstGeom prst="rect">
            <a:avLst/>
          </a:prstGeom>
          <a:blipFill rotWithShape="1">
            <a:blip r:embed="rId8" cstate="print">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26" name="TextBox 25">
            <a:extLst>
              <a:ext uri="{FF2B5EF4-FFF2-40B4-BE49-F238E27FC236}">
                <a16:creationId xmlns:a16="http://schemas.microsoft.com/office/drawing/2014/main" id="{18B80EAC-2F74-45F9-BC16-410BB5BB0D30}"/>
              </a:ext>
            </a:extLst>
          </p:cNvPr>
          <p:cNvSpPr txBox="1"/>
          <p:nvPr/>
        </p:nvSpPr>
        <p:spPr>
          <a:xfrm>
            <a:off x="1222653" y="4867727"/>
            <a:ext cx="2626532" cy="1143518"/>
          </a:xfrm>
          <a:prstGeom prst="rect">
            <a:avLst/>
          </a:prstGeom>
          <a:noFill/>
        </p:spPr>
        <p:txBody>
          <a:bodyPr wrap="square">
            <a:spAutoFit/>
          </a:bodyPr>
          <a:lstStyle/>
          <a:p>
            <a:pPr marL="648335" algn="l">
              <a:lnSpc>
                <a:spcPct val="130000"/>
              </a:lnSpc>
              <a:tabLst>
                <a:tab pos="3421380" algn="l"/>
              </a:tabLst>
            </a:pPr>
            <a:r>
              <a:rPr lang="en-GB" sz="1800" b="1" dirty="0">
                <a:effectLst/>
                <a:latin typeface="Calibri" panose="020F0502020204030204" pitchFamily="34" charset="0"/>
                <a:ea typeface="MyriadPro-Regular"/>
                <a:cs typeface="Arial" panose="020B0604020202020204" pitchFamily="34" charset="0"/>
              </a:rPr>
              <a:t>Box 3:</a:t>
            </a:r>
          </a:p>
          <a:p>
            <a:pPr marL="648335" algn="l">
              <a:lnSpc>
                <a:spcPct val="130000"/>
              </a:lnSpc>
              <a:tabLst>
                <a:tab pos="3421380" algn="l"/>
              </a:tabLst>
            </a:pPr>
            <a:r>
              <a:rPr lang="en-GB" sz="1800" dirty="0">
                <a:effectLst/>
                <a:latin typeface="Calibri" panose="020F0502020204030204" pitchFamily="34" charset="0"/>
                <a:ea typeface="MyriadPro-Regular"/>
                <a:cs typeface="Arial" panose="020B0604020202020204" pitchFamily="34" charset="0"/>
              </a:rPr>
              <a:t>Eugène </a:t>
            </a:r>
            <a:r>
              <a:rPr lang="en-GB" sz="1800" dirty="0" err="1">
                <a:effectLst/>
                <a:latin typeface="Calibri" panose="020F0502020204030204" pitchFamily="34" charset="0"/>
                <a:ea typeface="MyriadPro-Regular"/>
                <a:cs typeface="Arial" panose="020B0604020202020204" pitchFamily="34" charset="0"/>
              </a:rPr>
              <a:t>Volcy</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Focard</a:t>
            </a:r>
            <a:r>
              <a:rPr lang="en-GB" sz="1800" dirty="0">
                <a:effectLst/>
                <a:latin typeface="Calibri" panose="020F0502020204030204" pitchFamily="34" charset="0"/>
                <a:ea typeface="MyriadPro-Regular"/>
                <a:cs typeface="Arial" panose="020B0604020202020204" pitchFamily="34" charset="0"/>
              </a:rPr>
              <a:t> </a:t>
            </a:r>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6: </a:t>
            </a:r>
            <a:r>
              <a:rPr lang="en-US" sz="3200" b="0" dirty="0"/>
              <a:t>Stopover!</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tabLst>
                <a:tab pos="1620520" algn="l"/>
                <a:tab pos="3421380" algn="l"/>
              </a:tabLst>
            </a:pPr>
            <a:r>
              <a:rPr lang="en-GB" sz="1800" dirty="0">
                <a:effectLst/>
                <a:latin typeface="Calibri" panose="020F0502020204030204" pitchFamily="34" charset="0"/>
                <a:ea typeface="MyriadPro-Regular"/>
                <a:cs typeface="Arial" panose="020B0604020202020204" pitchFamily="34" charset="0"/>
              </a:rPr>
              <a:t>If you want to know how the person you have now put yourself in the shoes of actually acted then, </a:t>
            </a:r>
            <a:r>
              <a:rPr lang="en-GB" sz="1800" b="1" dirty="0">
                <a:latin typeface="Calibri" panose="020F0502020204030204" pitchFamily="34" charset="0"/>
                <a:ea typeface="MyriadPro-Regular"/>
                <a:cs typeface="Arial" panose="020B0604020202020204" pitchFamily="34" charset="0"/>
              </a:rPr>
              <a:t>click</a:t>
            </a:r>
            <a:r>
              <a:rPr lang="en-GB" sz="1800" b="1" dirty="0">
                <a:effectLst/>
                <a:latin typeface="Calibri" panose="020F0502020204030204" pitchFamily="34" charset="0"/>
                <a:ea typeface="MyriadPro-Regular"/>
                <a:cs typeface="Arial" panose="020B0604020202020204" pitchFamily="34" charset="0"/>
              </a:rPr>
              <a:t> on in the corresponding box</a:t>
            </a:r>
            <a:r>
              <a:rPr lang="en-GB"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en-US" sz="1800" b="1" dirty="0">
                <a:effectLst/>
                <a:latin typeface="Calibri" panose="020F0502020204030204" pitchFamily="34" charset="0"/>
                <a:ea typeface="MyriadPro-Regular"/>
                <a:cs typeface="Arial" panose="020B0604020202020204" pitchFamily="34" charset="0"/>
              </a:rPr>
              <a:t>But beware! </a:t>
            </a:r>
            <a:r>
              <a:rPr lang="en-US" sz="1800" dirty="0">
                <a:effectLst/>
                <a:latin typeface="Calibri" panose="020F0502020204030204" pitchFamily="34" charset="0"/>
                <a:ea typeface="MyriadPro-Regular"/>
                <a:cs typeface="Arial" panose="020B0604020202020204" pitchFamily="34" charset="0"/>
              </a:rPr>
              <a:t>Read only this one box, otherwise you will lose the excitement of the other characters</a:t>
            </a:r>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2841085" y="333587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17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489492" y="3448545"/>
            <a:ext cx="167706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Box 2:</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Rosa,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Maid of Honour</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6072724" y="1874547"/>
            <a:ext cx="6024188" cy="1200329"/>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Box 2 : Ferréol Bellier Beaumont</a:t>
            </a:r>
          </a:p>
          <a:p>
            <a:pPr lvl="0" eaLnBrk="0" fontAlgn="base" hangingPunct="0">
              <a:spcBef>
                <a:spcPct val="0"/>
              </a:spcBef>
              <a:spcAft>
                <a:spcPct val="0"/>
              </a:spcAft>
              <a:tabLst>
                <a:tab pos="3421063" algn="l"/>
              </a:tabLst>
            </a:pPr>
            <a:r>
              <a:rPr lang="en-US" altLang="en-US" i="1" dirty="0">
                <a:latin typeface="Calibri" panose="020F0502020204030204" pitchFamily="34" charset="0"/>
                <a:ea typeface="MyriadPro-Regular"/>
                <a:cs typeface="Arial" panose="020B0604020202020204" pitchFamily="34" charset="0"/>
              </a:rPr>
              <a:t>Landowner passionate about botanic, particularly of  orchids.  When a slave of his sister died in childbirth, he decided to take the newborn child with him: Edmond.</a:t>
            </a:r>
            <a:endParaRPr lang="en-GB" altLang="en-US" sz="2800" dirty="0">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490187" y="337452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4867727"/>
            <a:ext cx="6378676" cy="646331"/>
          </a:xfrm>
          <a:prstGeom prst="rect">
            <a:avLst/>
          </a:prstGeom>
          <a:noFill/>
        </p:spPr>
        <p:txBody>
          <a:bodyPr wrap="square">
            <a:spAutoFit/>
          </a:bodyPr>
          <a:lstStyle/>
          <a:p>
            <a:r>
              <a:rPr lang="en-GB" sz="1800" b="1" dirty="0">
                <a:effectLst/>
                <a:latin typeface="Calibri" panose="020F0502020204030204" pitchFamily="34" charset="0"/>
                <a:ea typeface="+mn-ea"/>
                <a:cs typeface="+mn-cs"/>
              </a:rPr>
              <a:t>Box 4:</a:t>
            </a:r>
          </a:p>
          <a:p>
            <a:r>
              <a:rPr lang="en-GB" sz="1800" dirty="0">
                <a:effectLst/>
                <a:latin typeface="Calibri" panose="020F0502020204030204" pitchFamily="34" charset="0"/>
                <a:ea typeface="+mn-ea"/>
                <a:cs typeface="+mn-cs"/>
              </a:rPr>
              <a:t>Jean-Michel Claude Richard</a:t>
            </a:r>
          </a:p>
        </p:txBody>
      </p:sp>
      <p:sp>
        <p:nvSpPr>
          <p:cNvPr id="29" name="TextBox 28">
            <a:extLst>
              <a:ext uri="{FF2B5EF4-FFF2-40B4-BE49-F238E27FC236}">
                <a16:creationId xmlns:a16="http://schemas.microsoft.com/office/drawing/2014/main" id="{F1C15C8A-7D11-4600-A514-34321D11C1AB}"/>
              </a:ext>
            </a:extLst>
          </p:cNvPr>
          <p:cNvSpPr txBox="1"/>
          <p:nvPr/>
        </p:nvSpPr>
        <p:spPr>
          <a:xfrm>
            <a:off x="775344" y="3224681"/>
            <a:ext cx="4881047" cy="1477328"/>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Box 3 : Eugène </a:t>
            </a:r>
            <a:r>
              <a:rPr lang="en-GB" altLang="en-US" b="1" dirty="0" err="1">
                <a:latin typeface="Calibri" panose="020F0502020204030204" pitchFamily="34" charset="0"/>
                <a:ea typeface="MyriadPro-Regular"/>
                <a:cs typeface="Arial" panose="020B0604020202020204" pitchFamily="34" charset="0"/>
              </a:rPr>
              <a:t>Volcy</a:t>
            </a:r>
            <a:r>
              <a:rPr lang="en-GB" altLang="en-US" b="1" dirty="0">
                <a:latin typeface="Calibri" panose="020F0502020204030204" pitchFamily="34" charset="0"/>
                <a:ea typeface="MyriadPro-Regular"/>
                <a:cs typeface="Arial" panose="020B0604020202020204" pitchFamily="34" charset="0"/>
              </a:rPr>
              <a:t> </a:t>
            </a:r>
            <a:r>
              <a:rPr lang="en-GB" altLang="en-US" b="1" dirty="0" err="1">
                <a:latin typeface="Calibri" panose="020F0502020204030204" pitchFamily="34" charset="0"/>
                <a:ea typeface="MyriadPro-Regular"/>
                <a:cs typeface="Arial" panose="020B0604020202020204" pitchFamily="34" charset="0"/>
              </a:rPr>
              <a:t>Focard</a:t>
            </a:r>
            <a:r>
              <a:rPr lang="en-GB" altLang="en-US" b="1" dirty="0">
                <a:latin typeface="Calibri" panose="020F0502020204030204" pitchFamily="34" charset="0"/>
                <a:ea typeface="MyriadPro-Regular"/>
                <a:cs typeface="Arial" panose="020B0604020202020204" pitchFamily="34" charset="0"/>
              </a:rPr>
              <a:t> </a:t>
            </a:r>
            <a:endParaRPr lang="en-GB" altLang="en-US" sz="700" dirty="0"/>
          </a:p>
          <a:p>
            <a:pPr lvl="0" eaLnBrk="0" fontAlgn="base" hangingPunct="0">
              <a:spcBef>
                <a:spcPct val="0"/>
              </a:spcBef>
              <a:spcAft>
                <a:spcPct val="0"/>
              </a:spcAft>
              <a:tabLst>
                <a:tab pos="3421063" algn="l"/>
              </a:tabLst>
            </a:pPr>
            <a:r>
              <a:rPr lang="en-US" i="1" dirty="0"/>
              <a:t>Justice clerk, he took defense of Edmond </a:t>
            </a:r>
            <a:r>
              <a:rPr lang="en-US" i="1" dirty="0" err="1"/>
              <a:t>Albius</a:t>
            </a:r>
            <a:r>
              <a:rPr lang="en-US" i="1" dirty="0"/>
              <a:t> in 1863 when Jean Michel Claude Richard attempts to get credit of the fatherhood of Edmond’s discovery about vanilla pollination.</a:t>
            </a:r>
            <a:endParaRPr lang="en-GB" altLang="en-US" sz="2800" dirty="0">
              <a:latin typeface="Arial" panose="020B0604020202020204" pitchFamily="34" charset="0"/>
            </a:endParaRP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2816169" y="491789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7564867" y="4836018"/>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549570">
            <a:off x="-46891" y="654996"/>
            <a:ext cx="914400" cy="914400"/>
          </a:xfrm>
          <a:prstGeom prst="rect">
            <a:avLst/>
          </a:prstGeom>
        </p:spPr>
      </p:pic>
      <p:sp>
        <p:nvSpPr>
          <p:cNvPr id="7" name="TextBox 6">
            <a:extLst>
              <a:ext uri="{FF2B5EF4-FFF2-40B4-BE49-F238E27FC236}">
                <a16:creationId xmlns:a16="http://schemas.microsoft.com/office/drawing/2014/main" id="{A7DAB2AA-B35E-49CD-84FB-2C1AED949827}"/>
              </a:ext>
            </a:extLst>
          </p:cNvPr>
          <p:cNvSpPr txBox="1"/>
          <p:nvPr/>
        </p:nvSpPr>
        <p:spPr>
          <a:xfrm>
            <a:off x="903933" y="1914636"/>
            <a:ext cx="4881047" cy="1200329"/>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Box 1: Edmond </a:t>
            </a:r>
            <a:r>
              <a:rPr lang="en-GB" altLang="en-US" b="1" dirty="0" err="1">
                <a:latin typeface="Calibri" panose="020F0502020204030204" pitchFamily="34" charset="0"/>
                <a:ea typeface="MyriadPro-Regular"/>
                <a:cs typeface="Arial" panose="020B0604020202020204" pitchFamily="34" charset="0"/>
              </a:rPr>
              <a:t>Albius</a:t>
            </a:r>
            <a:r>
              <a:rPr lang="en-GB" altLang="en-US" b="1" dirty="0">
                <a:latin typeface="Calibri" panose="020F0502020204030204" pitchFamily="34" charset="0"/>
                <a:ea typeface="MyriadPro-Regular"/>
                <a:cs typeface="Arial" panose="020B0604020202020204" pitchFamily="34" charset="0"/>
              </a:rPr>
              <a:t> </a:t>
            </a:r>
          </a:p>
          <a:p>
            <a:pPr lvl="0" eaLnBrk="0" fontAlgn="base" hangingPunct="0">
              <a:spcBef>
                <a:spcPct val="0"/>
              </a:spcBef>
              <a:spcAft>
                <a:spcPct val="0"/>
              </a:spcAft>
              <a:tabLst>
                <a:tab pos="3421063" algn="l"/>
              </a:tabLst>
            </a:pPr>
            <a:r>
              <a:rPr lang="en-US" altLang="en-US" i="1" dirty="0">
                <a:latin typeface="Calibri" panose="020F0502020204030204" pitchFamily="34" charset="0"/>
                <a:ea typeface="MyriadPro-Regular"/>
                <a:cs typeface="Arial" panose="020B0604020202020204" pitchFamily="34" charset="0"/>
              </a:rPr>
              <a:t>Young slave at </a:t>
            </a:r>
            <a:r>
              <a:rPr lang="en-US" altLang="en-US" i="1" dirty="0" err="1">
                <a:latin typeface="Calibri" panose="020F0502020204030204" pitchFamily="34" charset="0"/>
                <a:ea typeface="MyriadPro-Regular"/>
                <a:cs typeface="Arial" panose="020B0604020202020204" pitchFamily="34" charset="0"/>
              </a:rPr>
              <a:t>Féréol</a:t>
            </a:r>
            <a:r>
              <a:rPr lang="en-US" altLang="en-US" i="1" dirty="0">
                <a:latin typeface="Calibri" panose="020F0502020204030204" pitchFamily="34" charset="0"/>
                <a:ea typeface="MyriadPro-Regular"/>
                <a:cs typeface="Arial" panose="020B0604020202020204" pitchFamily="34" charset="0"/>
              </a:rPr>
              <a:t> </a:t>
            </a:r>
            <a:r>
              <a:rPr lang="en-US" altLang="en-US" i="1" dirty="0" err="1">
                <a:latin typeface="Calibri" panose="020F0502020204030204" pitchFamily="34" charset="0"/>
                <a:ea typeface="MyriadPro-Regular"/>
                <a:cs typeface="Arial" panose="020B0604020202020204" pitchFamily="34" charset="0"/>
              </a:rPr>
              <a:t>Bellier</a:t>
            </a:r>
            <a:r>
              <a:rPr lang="en-US" altLang="en-US" i="1" dirty="0">
                <a:latin typeface="Calibri" panose="020F0502020204030204" pitchFamily="34" charset="0"/>
                <a:ea typeface="MyriadPro-Regular"/>
                <a:cs typeface="Arial" panose="020B0604020202020204" pitchFamily="34" charset="0"/>
              </a:rPr>
              <a:t> Beaumont domain, he discovered how to pollinate vanilla.</a:t>
            </a:r>
          </a:p>
          <a:p>
            <a:pPr lvl="0" eaLnBrk="0" fontAlgn="base" hangingPunct="0">
              <a:spcBef>
                <a:spcPct val="0"/>
              </a:spcBef>
              <a:spcAft>
                <a:spcPct val="0"/>
              </a:spcAft>
              <a:tabLst>
                <a:tab pos="3421063" algn="l"/>
              </a:tabLst>
            </a:pPr>
            <a:r>
              <a:rPr lang="en-US" altLang="en-US" i="1" dirty="0">
                <a:latin typeface="Calibri" panose="020F0502020204030204" pitchFamily="34" charset="0"/>
                <a:ea typeface="MyriadPro-Regular"/>
                <a:cs typeface="Arial" panose="020B0604020202020204" pitchFamily="34" charset="0"/>
              </a:rPr>
              <a:t> </a:t>
            </a:r>
            <a:endParaRPr lang="en-GB" altLang="en-US" sz="2800" dirty="0">
              <a:latin typeface="Arial" panose="020B0604020202020204" pitchFamily="34" charset="0"/>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6074342" y="3258735"/>
            <a:ext cx="5411192" cy="1200329"/>
          </a:xfrm>
          <a:prstGeom prst="rect">
            <a:avLst/>
          </a:prstGeom>
          <a:solidFill>
            <a:schemeClr val="bg1">
              <a:lumMod val="95000"/>
            </a:schemeClr>
          </a:solidFill>
          <a:ln>
            <a:solidFill>
              <a:srgbClr val="E12A3C"/>
            </a:solidFill>
          </a:ln>
        </p:spPr>
        <p:txBody>
          <a:bodyPr wrap="square">
            <a:spAutoFit/>
          </a:bodyPr>
          <a:lstStyle/>
          <a:p>
            <a:r>
              <a:rPr lang="fr-FR" b="1" dirty="0">
                <a:latin typeface="Calibri" panose="020F0502020204030204" pitchFamily="34" charset="0"/>
              </a:rPr>
              <a:t>Box 4 : Jean-Michel Claude Richard</a:t>
            </a:r>
          </a:p>
          <a:p>
            <a:r>
              <a:rPr lang="en-US" altLang="en-US" i="1" dirty="0">
                <a:latin typeface="Calibri" panose="020F0502020204030204" pitchFamily="34" charset="0"/>
                <a:ea typeface="MyriadPro-Regular"/>
                <a:cs typeface="Arial" panose="020B0604020202020204" pitchFamily="34" charset="0"/>
              </a:rPr>
              <a:t>He was a noted French botanist and was the director of the Jardin du Roy on Bourbon island. He claimed to have discovered the process of artificial insemination.</a:t>
            </a:r>
            <a:endParaRPr lang="en-GB" altLang="en-US" sz="2800" dirty="0">
              <a:latin typeface="Arial" panose="020B0604020202020204" pitchFamily="34" charset="0"/>
            </a:endParaRPr>
          </a:p>
        </p:txBody>
      </p:sp>
      <p:sp>
        <p:nvSpPr>
          <p:cNvPr id="24" name="Ορθογώνιο 23">
            <a:extLst>
              <a:ext uri="{FF2B5EF4-FFF2-40B4-BE49-F238E27FC236}">
                <a16:creationId xmlns:a16="http://schemas.microsoft.com/office/drawing/2014/main" id="{83E89DAE-C69D-47F7-AABF-0D4DCBF542F0}"/>
              </a:ext>
            </a:extLst>
          </p:cNvPr>
          <p:cNvSpPr/>
          <p:nvPr/>
        </p:nvSpPr>
        <p:spPr>
          <a:xfrm flipH="1">
            <a:off x="1092834" y="4879692"/>
            <a:ext cx="781050" cy="1057275"/>
          </a:xfrm>
          <a:prstGeom prst="rect">
            <a:avLst/>
          </a:prstGeom>
          <a:blipFill rotWithShape="1">
            <a:blip r:embed="rId11" cstate="print">
              <a:extLst>
                <a:ext uri="{28A0092B-C50C-407E-A947-70E740481C1C}">
                  <a14:useLocalDpi xmlns:a14="http://schemas.microsoft.com/office/drawing/2010/main" val="0"/>
                </a:ext>
              </a:extLst>
            </a:blip>
            <a:srcRect/>
            <a:stretch>
              <a:fillRect l="-32000" r="-3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37" name="Ορθογώνιο 36">
            <a:extLst>
              <a:ext uri="{FF2B5EF4-FFF2-40B4-BE49-F238E27FC236}">
                <a16:creationId xmlns:a16="http://schemas.microsoft.com/office/drawing/2014/main" id="{BC3913F7-FF15-41D5-AF38-3A45FD88CF34}"/>
              </a:ext>
            </a:extLst>
          </p:cNvPr>
          <p:cNvSpPr/>
          <p:nvPr/>
        </p:nvSpPr>
        <p:spPr>
          <a:xfrm flipH="1">
            <a:off x="5724682" y="4907816"/>
            <a:ext cx="781050" cy="990600"/>
          </a:xfrm>
          <a:prstGeom prst="rect">
            <a:avLst/>
          </a:prstGeom>
          <a:blipFill rotWithShape="1">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l="-16000" r="-16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0" grpId="0" animBg="1"/>
      <p:bldP spid="20" grpId="1" animBg="1"/>
      <p:bldP spid="29" grpId="0" animBg="1"/>
      <p:bldP spid="29" grpId="1" animBg="1"/>
      <p:bldP spid="7" grpId="0" animBg="1"/>
      <p:bldP spid="7" grpId="1" animBg="1"/>
      <p:bldP spid="32" grpId="0" animBg="1"/>
      <p:bldP spid="3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7A791918-767D-44D5-BBC5-7C4F0B69ACF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7: Now you have the choice</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en-GB" sz="1800" dirty="0">
                <a:effectLst/>
                <a:latin typeface="Calibri" panose="020F0502020204030204" pitchFamily="34" charset="0"/>
                <a:ea typeface="MyriadPro-Regular"/>
                <a:cs typeface="Arial" panose="020B0604020202020204" pitchFamily="34" charset="0"/>
              </a:rPr>
              <a:t>Did you find it exciting to dive into the story and put yourself in the shoes of one of these characters? </a:t>
            </a:r>
          </a:p>
          <a:p>
            <a:pPr algn="just">
              <a:lnSpc>
                <a:spcPct val="130000"/>
              </a:lnSpc>
            </a:pPr>
            <a:r>
              <a:rPr lang="en-GB" sz="1800" dirty="0">
                <a:effectLst/>
                <a:latin typeface="Calibri" panose="020F0502020204030204" pitchFamily="34" charset="0"/>
                <a:ea typeface="MyriadPro-Regular"/>
                <a:cs typeface="Arial" panose="020B0604020202020204" pitchFamily="34" charset="0"/>
              </a:rPr>
              <a:t>If you have time and feel like it, </a:t>
            </a:r>
            <a:r>
              <a:rPr lang="en-GB" sz="1800" b="1" dirty="0">
                <a:effectLst/>
                <a:latin typeface="Calibri" panose="020F0502020204030204" pitchFamily="34" charset="0"/>
                <a:ea typeface="MyriadPro-Regular"/>
                <a:cs typeface="Arial" panose="020B0604020202020204" pitchFamily="34" charset="0"/>
              </a:rPr>
              <a:t>you can now choose another person </a:t>
            </a:r>
            <a:r>
              <a:rPr lang="en-GB" sz="1800" dirty="0">
                <a:effectLst/>
                <a:latin typeface="Calibri" panose="020F0502020204030204" pitchFamily="34" charset="0"/>
                <a:ea typeface="MyriadPro-Regular"/>
                <a:cs typeface="Arial" panose="020B0604020202020204" pitchFamily="34" charset="0"/>
              </a:rPr>
              <a:t>whose role you would like to play. So go back to </a:t>
            </a:r>
            <a:r>
              <a:rPr lang="en-GB" sz="1800" dirty="0">
                <a:effectLst/>
                <a:latin typeface="Calibri" panose="020F0502020204030204" pitchFamily="34" charset="0"/>
                <a:ea typeface="MyriadPro-Regular"/>
                <a:cs typeface="Arial" panose="020B0604020202020204" pitchFamily="34" charset="0"/>
                <a:hlinkClick r:id="rId3" action="ppaction://hlinksldjump"/>
              </a:rPr>
              <a:t>Step 3 </a:t>
            </a:r>
            <a:r>
              <a:rPr lang="en-GB" sz="1800" dirty="0">
                <a:effectLst/>
                <a:latin typeface="Calibri" panose="020F0502020204030204" pitchFamily="34" charset="0"/>
                <a:ea typeface="MyriadPro-Regular"/>
                <a:cs typeface="Arial" panose="020B0604020202020204" pitchFamily="34" charset="0"/>
              </a:rPr>
              <a:t>and choose who you want to be next.</a:t>
            </a:r>
          </a:p>
          <a:p>
            <a:pPr algn="just">
              <a:lnSpc>
                <a:spcPct val="130000"/>
              </a:lnSpc>
            </a:pPr>
            <a:r>
              <a:rPr lang="en-GB" sz="1800" dirty="0">
                <a:effectLst/>
                <a:latin typeface="Calibri" panose="020F0502020204030204" pitchFamily="34" charset="0"/>
                <a:ea typeface="MyriadPro-Regular"/>
                <a:cs typeface="Arial" panose="020B0604020202020204" pitchFamily="34" charset="0"/>
              </a:rPr>
              <a:t>If you decide you don't want to play another role in this episode, you'll find out what happened in the Greek story in the next chapter.</a:t>
            </a: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n-US" dirty="0"/>
              <a:t>Partners</a:t>
            </a:r>
            <a:endParaRPr lang="el-GR" dirty="0"/>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n-US" dirty="0"/>
              <a:t>How the story continues</a:t>
            </a:r>
            <a:endParaRPr lang="en-GB" dirty="0"/>
          </a:p>
        </p:txBody>
      </p:sp>
      <p:sp>
        <p:nvSpPr>
          <p:cNvPr id="5" name="Θέση περιεχομένου 4">
            <a:extLst>
              <a:ext uri="{FF2B5EF4-FFF2-40B4-BE49-F238E27FC236}">
                <a16:creationId xmlns:a16="http://schemas.microsoft.com/office/drawing/2014/main" id="{69D51A3A-92E1-4074-A6CD-D76DA59A9F21}"/>
              </a:ext>
            </a:extLst>
          </p:cNvPr>
          <p:cNvSpPr>
            <a:spLocks noGrp="1"/>
          </p:cNvSpPr>
          <p:nvPr>
            <p:ph idx="1"/>
          </p:nvPr>
        </p:nvSpPr>
        <p:spPr>
          <a:xfrm>
            <a:off x="838200" y="1690688"/>
            <a:ext cx="10783530" cy="4483970"/>
          </a:xfrm>
          <a:custGeom>
            <a:avLst/>
            <a:gdLst>
              <a:gd name="connsiteX0" fmla="*/ 0 w 10783530"/>
              <a:gd name="connsiteY0" fmla="*/ 0 h 4483970"/>
              <a:gd name="connsiteX1" fmla="*/ 491250 w 10783530"/>
              <a:gd name="connsiteY1" fmla="*/ 0 h 4483970"/>
              <a:gd name="connsiteX2" fmla="*/ 1306005 w 10783530"/>
              <a:gd name="connsiteY2" fmla="*/ 0 h 4483970"/>
              <a:gd name="connsiteX3" fmla="*/ 2012926 w 10783530"/>
              <a:gd name="connsiteY3" fmla="*/ 0 h 4483970"/>
              <a:gd name="connsiteX4" fmla="*/ 2396340 w 10783530"/>
              <a:gd name="connsiteY4" fmla="*/ 0 h 4483970"/>
              <a:gd name="connsiteX5" fmla="*/ 2995425 w 10783530"/>
              <a:gd name="connsiteY5" fmla="*/ 0 h 4483970"/>
              <a:gd name="connsiteX6" fmla="*/ 3378839 w 10783530"/>
              <a:gd name="connsiteY6" fmla="*/ 0 h 4483970"/>
              <a:gd name="connsiteX7" fmla="*/ 3977924 w 10783530"/>
              <a:gd name="connsiteY7" fmla="*/ 0 h 4483970"/>
              <a:gd name="connsiteX8" fmla="*/ 4577009 w 10783530"/>
              <a:gd name="connsiteY8" fmla="*/ 0 h 4483970"/>
              <a:gd name="connsiteX9" fmla="*/ 5176094 w 10783530"/>
              <a:gd name="connsiteY9" fmla="*/ 0 h 4483970"/>
              <a:gd name="connsiteX10" fmla="*/ 5667344 w 10783530"/>
              <a:gd name="connsiteY10" fmla="*/ 0 h 4483970"/>
              <a:gd name="connsiteX11" fmla="*/ 6050759 w 10783530"/>
              <a:gd name="connsiteY11" fmla="*/ 0 h 4483970"/>
              <a:gd name="connsiteX12" fmla="*/ 6757679 w 10783530"/>
              <a:gd name="connsiteY12" fmla="*/ 0 h 4483970"/>
              <a:gd name="connsiteX13" fmla="*/ 7033258 w 10783530"/>
              <a:gd name="connsiteY13" fmla="*/ 0 h 4483970"/>
              <a:gd name="connsiteX14" fmla="*/ 7308837 w 10783530"/>
              <a:gd name="connsiteY14" fmla="*/ 0 h 4483970"/>
              <a:gd name="connsiteX15" fmla="*/ 7584416 w 10783530"/>
              <a:gd name="connsiteY15" fmla="*/ 0 h 4483970"/>
              <a:gd name="connsiteX16" fmla="*/ 7967831 w 10783530"/>
              <a:gd name="connsiteY16" fmla="*/ 0 h 4483970"/>
              <a:gd name="connsiteX17" fmla="*/ 8566916 w 10783530"/>
              <a:gd name="connsiteY17" fmla="*/ 0 h 4483970"/>
              <a:gd name="connsiteX18" fmla="*/ 9166001 w 10783530"/>
              <a:gd name="connsiteY18" fmla="*/ 0 h 4483970"/>
              <a:gd name="connsiteX19" fmla="*/ 9765086 w 10783530"/>
              <a:gd name="connsiteY19" fmla="*/ 0 h 4483970"/>
              <a:gd name="connsiteX20" fmla="*/ 10256335 w 10783530"/>
              <a:gd name="connsiteY20" fmla="*/ 0 h 4483970"/>
              <a:gd name="connsiteX21" fmla="*/ 10783530 w 10783530"/>
              <a:gd name="connsiteY21" fmla="*/ 0 h 4483970"/>
              <a:gd name="connsiteX22" fmla="*/ 10783530 w 10783530"/>
              <a:gd name="connsiteY22" fmla="*/ 650176 h 4483970"/>
              <a:gd name="connsiteX23" fmla="*/ 10783530 w 10783530"/>
              <a:gd name="connsiteY23" fmla="*/ 1165832 h 4483970"/>
              <a:gd name="connsiteX24" fmla="*/ 10783530 w 10783530"/>
              <a:gd name="connsiteY24" fmla="*/ 1726328 h 4483970"/>
              <a:gd name="connsiteX25" fmla="*/ 10783530 w 10783530"/>
              <a:gd name="connsiteY25" fmla="*/ 2152306 h 4483970"/>
              <a:gd name="connsiteX26" fmla="*/ 10783530 w 10783530"/>
              <a:gd name="connsiteY26" fmla="*/ 2802481 h 4483970"/>
              <a:gd name="connsiteX27" fmla="*/ 10783530 w 10783530"/>
              <a:gd name="connsiteY27" fmla="*/ 3452657 h 4483970"/>
              <a:gd name="connsiteX28" fmla="*/ 10783530 w 10783530"/>
              <a:gd name="connsiteY28" fmla="*/ 3968313 h 4483970"/>
              <a:gd name="connsiteX29" fmla="*/ 10783530 w 10783530"/>
              <a:gd name="connsiteY29" fmla="*/ 4483970 h 4483970"/>
              <a:gd name="connsiteX30" fmla="*/ 10076610 w 10783530"/>
              <a:gd name="connsiteY30" fmla="*/ 4483970 h 4483970"/>
              <a:gd name="connsiteX31" fmla="*/ 9369689 w 10783530"/>
              <a:gd name="connsiteY31" fmla="*/ 4483970 h 4483970"/>
              <a:gd name="connsiteX32" fmla="*/ 8986275 w 10783530"/>
              <a:gd name="connsiteY32" fmla="*/ 4483970 h 4483970"/>
              <a:gd name="connsiteX33" fmla="*/ 8387190 w 10783530"/>
              <a:gd name="connsiteY33" fmla="*/ 4483970 h 4483970"/>
              <a:gd name="connsiteX34" fmla="*/ 8111611 w 10783530"/>
              <a:gd name="connsiteY34" fmla="*/ 4483970 h 4483970"/>
              <a:gd name="connsiteX35" fmla="*/ 7404691 w 10783530"/>
              <a:gd name="connsiteY35" fmla="*/ 4483970 h 4483970"/>
              <a:gd name="connsiteX36" fmla="*/ 6913441 w 10783530"/>
              <a:gd name="connsiteY36" fmla="*/ 4483970 h 4483970"/>
              <a:gd name="connsiteX37" fmla="*/ 6530027 w 10783530"/>
              <a:gd name="connsiteY37" fmla="*/ 4483970 h 4483970"/>
              <a:gd name="connsiteX38" fmla="*/ 6254447 w 10783530"/>
              <a:gd name="connsiteY38" fmla="*/ 4483970 h 4483970"/>
              <a:gd name="connsiteX39" fmla="*/ 5763198 w 10783530"/>
              <a:gd name="connsiteY39" fmla="*/ 4483970 h 4483970"/>
              <a:gd name="connsiteX40" fmla="*/ 5164113 w 10783530"/>
              <a:gd name="connsiteY40" fmla="*/ 4483970 h 4483970"/>
              <a:gd name="connsiteX41" fmla="*/ 4349357 w 10783530"/>
              <a:gd name="connsiteY41" fmla="*/ 4483970 h 4483970"/>
              <a:gd name="connsiteX42" fmla="*/ 3965943 w 10783530"/>
              <a:gd name="connsiteY42" fmla="*/ 4483970 h 4483970"/>
              <a:gd name="connsiteX43" fmla="*/ 3366858 w 10783530"/>
              <a:gd name="connsiteY43" fmla="*/ 4483970 h 4483970"/>
              <a:gd name="connsiteX44" fmla="*/ 2552102 w 10783530"/>
              <a:gd name="connsiteY44" fmla="*/ 4483970 h 4483970"/>
              <a:gd name="connsiteX45" fmla="*/ 2060852 w 10783530"/>
              <a:gd name="connsiteY45" fmla="*/ 4483970 h 4483970"/>
              <a:gd name="connsiteX46" fmla="*/ 1246097 w 10783530"/>
              <a:gd name="connsiteY46" fmla="*/ 4483970 h 4483970"/>
              <a:gd name="connsiteX47" fmla="*/ 0 w 10783530"/>
              <a:gd name="connsiteY47" fmla="*/ 4483970 h 4483970"/>
              <a:gd name="connsiteX48" fmla="*/ 0 w 10783530"/>
              <a:gd name="connsiteY48" fmla="*/ 3833794 h 4483970"/>
              <a:gd name="connsiteX49" fmla="*/ 0 w 10783530"/>
              <a:gd name="connsiteY49" fmla="*/ 3407817 h 4483970"/>
              <a:gd name="connsiteX50" fmla="*/ 0 w 10783530"/>
              <a:gd name="connsiteY50" fmla="*/ 2757642 h 4483970"/>
              <a:gd name="connsiteX51" fmla="*/ 0 w 10783530"/>
              <a:gd name="connsiteY51" fmla="*/ 2331664 h 4483970"/>
              <a:gd name="connsiteX52" fmla="*/ 0 w 10783530"/>
              <a:gd name="connsiteY52" fmla="*/ 1905687 h 4483970"/>
              <a:gd name="connsiteX53" fmla="*/ 0 w 10783530"/>
              <a:gd name="connsiteY53" fmla="*/ 1345191 h 4483970"/>
              <a:gd name="connsiteX54" fmla="*/ 0 w 10783530"/>
              <a:gd name="connsiteY54" fmla="*/ 829534 h 4483970"/>
              <a:gd name="connsiteX55" fmla="*/ 0 w 10783530"/>
              <a:gd name="connsiteY55" fmla="*/ 0 h 448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83530" h="4483970" fill="none" extrusionOk="0">
                <a:moveTo>
                  <a:pt x="0" y="0"/>
                </a:moveTo>
                <a:cubicBezTo>
                  <a:pt x="118735" y="-4109"/>
                  <a:pt x="341153" y="52464"/>
                  <a:pt x="491250" y="0"/>
                </a:cubicBezTo>
                <a:cubicBezTo>
                  <a:pt x="641347" y="-52464"/>
                  <a:pt x="988684" y="71194"/>
                  <a:pt x="1306005" y="0"/>
                </a:cubicBezTo>
                <a:cubicBezTo>
                  <a:pt x="1623327" y="-71194"/>
                  <a:pt x="1806486" y="52131"/>
                  <a:pt x="2012926" y="0"/>
                </a:cubicBezTo>
                <a:cubicBezTo>
                  <a:pt x="2219366" y="-52131"/>
                  <a:pt x="2262133" y="8357"/>
                  <a:pt x="2396340" y="0"/>
                </a:cubicBezTo>
                <a:cubicBezTo>
                  <a:pt x="2530547" y="-8357"/>
                  <a:pt x="2698995" y="12739"/>
                  <a:pt x="2995425" y="0"/>
                </a:cubicBezTo>
                <a:cubicBezTo>
                  <a:pt x="3291856" y="-12739"/>
                  <a:pt x="3219968" y="15978"/>
                  <a:pt x="3378839" y="0"/>
                </a:cubicBezTo>
                <a:cubicBezTo>
                  <a:pt x="3537710" y="-15978"/>
                  <a:pt x="3754316" y="7536"/>
                  <a:pt x="3977924" y="0"/>
                </a:cubicBezTo>
                <a:cubicBezTo>
                  <a:pt x="4201532" y="-7536"/>
                  <a:pt x="4396479" y="15455"/>
                  <a:pt x="4577009" y="0"/>
                </a:cubicBezTo>
                <a:cubicBezTo>
                  <a:pt x="4757540" y="-15455"/>
                  <a:pt x="4949787" y="37618"/>
                  <a:pt x="5176094" y="0"/>
                </a:cubicBezTo>
                <a:cubicBezTo>
                  <a:pt x="5402402" y="-37618"/>
                  <a:pt x="5432059" y="38566"/>
                  <a:pt x="5667344" y="0"/>
                </a:cubicBezTo>
                <a:cubicBezTo>
                  <a:pt x="5902629" y="-38566"/>
                  <a:pt x="5919638" y="36735"/>
                  <a:pt x="6050759" y="0"/>
                </a:cubicBezTo>
                <a:cubicBezTo>
                  <a:pt x="6181880" y="-36735"/>
                  <a:pt x="6556629" y="34567"/>
                  <a:pt x="6757679" y="0"/>
                </a:cubicBezTo>
                <a:cubicBezTo>
                  <a:pt x="6958729" y="-34567"/>
                  <a:pt x="6910931" y="25120"/>
                  <a:pt x="7033258" y="0"/>
                </a:cubicBezTo>
                <a:cubicBezTo>
                  <a:pt x="7155585" y="-25120"/>
                  <a:pt x="7190704" y="2804"/>
                  <a:pt x="7308837" y="0"/>
                </a:cubicBezTo>
                <a:cubicBezTo>
                  <a:pt x="7426970" y="-2804"/>
                  <a:pt x="7526347" y="30907"/>
                  <a:pt x="7584416" y="0"/>
                </a:cubicBezTo>
                <a:cubicBezTo>
                  <a:pt x="7642485" y="-30907"/>
                  <a:pt x="7844731" y="37348"/>
                  <a:pt x="7967831" y="0"/>
                </a:cubicBezTo>
                <a:cubicBezTo>
                  <a:pt x="8090932" y="-37348"/>
                  <a:pt x="8360727" y="32551"/>
                  <a:pt x="8566916" y="0"/>
                </a:cubicBezTo>
                <a:cubicBezTo>
                  <a:pt x="8773106" y="-32551"/>
                  <a:pt x="8924049" y="40852"/>
                  <a:pt x="9166001" y="0"/>
                </a:cubicBezTo>
                <a:cubicBezTo>
                  <a:pt x="9407953" y="-40852"/>
                  <a:pt x="9482885" y="3435"/>
                  <a:pt x="9765086" y="0"/>
                </a:cubicBezTo>
                <a:cubicBezTo>
                  <a:pt x="10047287" y="-3435"/>
                  <a:pt x="10093335" y="32035"/>
                  <a:pt x="10256335" y="0"/>
                </a:cubicBezTo>
                <a:cubicBezTo>
                  <a:pt x="10419335" y="-32035"/>
                  <a:pt x="10560491" y="3575"/>
                  <a:pt x="10783530" y="0"/>
                </a:cubicBezTo>
                <a:cubicBezTo>
                  <a:pt x="10807905" y="135422"/>
                  <a:pt x="10779929" y="461105"/>
                  <a:pt x="10783530" y="650176"/>
                </a:cubicBezTo>
                <a:cubicBezTo>
                  <a:pt x="10787131" y="839247"/>
                  <a:pt x="10776518" y="931554"/>
                  <a:pt x="10783530" y="1165832"/>
                </a:cubicBezTo>
                <a:cubicBezTo>
                  <a:pt x="10790542" y="1400110"/>
                  <a:pt x="10737635" y="1458343"/>
                  <a:pt x="10783530" y="1726328"/>
                </a:cubicBezTo>
                <a:cubicBezTo>
                  <a:pt x="10829425" y="1994313"/>
                  <a:pt x="10773517" y="1941911"/>
                  <a:pt x="10783530" y="2152306"/>
                </a:cubicBezTo>
                <a:cubicBezTo>
                  <a:pt x="10793543" y="2362701"/>
                  <a:pt x="10740870" y="2657131"/>
                  <a:pt x="10783530" y="2802481"/>
                </a:cubicBezTo>
                <a:cubicBezTo>
                  <a:pt x="10826190" y="2947831"/>
                  <a:pt x="10762736" y="3291167"/>
                  <a:pt x="10783530" y="3452657"/>
                </a:cubicBezTo>
                <a:cubicBezTo>
                  <a:pt x="10804324" y="3614147"/>
                  <a:pt x="10755951" y="3778880"/>
                  <a:pt x="10783530" y="3968313"/>
                </a:cubicBezTo>
                <a:cubicBezTo>
                  <a:pt x="10811109" y="4157746"/>
                  <a:pt x="10764186" y="4278967"/>
                  <a:pt x="10783530" y="4483970"/>
                </a:cubicBezTo>
                <a:cubicBezTo>
                  <a:pt x="10499944" y="4554665"/>
                  <a:pt x="10358369" y="4413333"/>
                  <a:pt x="10076610" y="4483970"/>
                </a:cubicBezTo>
                <a:cubicBezTo>
                  <a:pt x="9794851" y="4554607"/>
                  <a:pt x="9611378" y="4450633"/>
                  <a:pt x="9369689" y="4483970"/>
                </a:cubicBezTo>
                <a:cubicBezTo>
                  <a:pt x="9128000" y="4517307"/>
                  <a:pt x="9129988" y="4457637"/>
                  <a:pt x="8986275" y="4483970"/>
                </a:cubicBezTo>
                <a:cubicBezTo>
                  <a:pt x="8842562" y="4510303"/>
                  <a:pt x="8643100" y="4436481"/>
                  <a:pt x="8387190" y="4483970"/>
                </a:cubicBezTo>
                <a:cubicBezTo>
                  <a:pt x="8131281" y="4531459"/>
                  <a:pt x="8241874" y="4480065"/>
                  <a:pt x="8111611" y="4483970"/>
                </a:cubicBezTo>
                <a:cubicBezTo>
                  <a:pt x="7981348" y="4487875"/>
                  <a:pt x="7744225" y="4416158"/>
                  <a:pt x="7404691" y="4483970"/>
                </a:cubicBezTo>
                <a:cubicBezTo>
                  <a:pt x="7065157" y="4551782"/>
                  <a:pt x="7044544" y="4428264"/>
                  <a:pt x="6913441" y="4483970"/>
                </a:cubicBezTo>
                <a:cubicBezTo>
                  <a:pt x="6782338" y="4539676"/>
                  <a:pt x="6705870" y="4447859"/>
                  <a:pt x="6530027" y="4483970"/>
                </a:cubicBezTo>
                <a:cubicBezTo>
                  <a:pt x="6354184" y="4520081"/>
                  <a:pt x="6383241" y="4452796"/>
                  <a:pt x="6254447" y="4483970"/>
                </a:cubicBezTo>
                <a:cubicBezTo>
                  <a:pt x="6125653" y="4515144"/>
                  <a:pt x="5920323" y="4445822"/>
                  <a:pt x="5763198" y="4483970"/>
                </a:cubicBezTo>
                <a:cubicBezTo>
                  <a:pt x="5606073" y="4522118"/>
                  <a:pt x="5460441" y="4431904"/>
                  <a:pt x="5164113" y="4483970"/>
                </a:cubicBezTo>
                <a:cubicBezTo>
                  <a:pt x="4867786" y="4536036"/>
                  <a:pt x="4681596" y="4387745"/>
                  <a:pt x="4349357" y="4483970"/>
                </a:cubicBezTo>
                <a:cubicBezTo>
                  <a:pt x="4017118" y="4580195"/>
                  <a:pt x="4070566" y="4483889"/>
                  <a:pt x="3965943" y="4483970"/>
                </a:cubicBezTo>
                <a:cubicBezTo>
                  <a:pt x="3861320" y="4484051"/>
                  <a:pt x="3619825" y="4483016"/>
                  <a:pt x="3366858" y="4483970"/>
                </a:cubicBezTo>
                <a:cubicBezTo>
                  <a:pt x="3113891" y="4484924"/>
                  <a:pt x="2946854" y="4470396"/>
                  <a:pt x="2552102" y="4483970"/>
                </a:cubicBezTo>
                <a:cubicBezTo>
                  <a:pt x="2157350" y="4497544"/>
                  <a:pt x="2192212" y="4475663"/>
                  <a:pt x="2060852" y="4483970"/>
                </a:cubicBezTo>
                <a:cubicBezTo>
                  <a:pt x="1929492" y="4492277"/>
                  <a:pt x="1650750" y="4388536"/>
                  <a:pt x="1246097" y="4483970"/>
                </a:cubicBezTo>
                <a:cubicBezTo>
                  <a:pt x="841444" y="4579404"/>
                  <a:pt x="563330" y="4478725"/>
                  <a:pt x="0" y="4483970"/>
                </a:cubicBezTo>
                <a:cubicBezTo>
                  <a:pt x="-29229" y="4207979"/>
                  <a:pt x="13139" y="4118057"/>
                  <a:pt x="0" y="3833794"/>
                </a:cubicBezTo>
                <a:cubicBezTo>
                  <a:pt x="-13139" y="3549531"/>
                  <a:pt x="42323" y="3563611"/>
                  <a:pt x="0" y="3407817"/>
                </a:cubicBezTo>
                <a:cubicBezTo>
                  <a:pt x="-42323" y="3252023"/>
                  <a:pt x="51716" y="3038841"/>
                  <a:pt x="0" y="2757642"/>
                </a:cubicBezTo>
                <a:cubicBezTo>
                  <a:pt x="-51716" y="2476444"/>
                  <a:pt x="39592" y="2542972"/>
                  <a:pt x="0" y="2331664"/>
                </a:cubicBezTo>
                <a:cubicBezTo>
                  <a:pt x="-39592" y="2120356"/>
                  <a:pt x="39460" y="2115526"/>
                  <a:pt x="0" y="1905687"/>
                </a:cubicBezTo>
                <a:cubicBezTo>
                  <a:pt x="-39460" y="1695848"/>
                  <a:pt x="8901" y="1495804"/>
                  <a:pt x="0" y="1345191"/>
                </a:cubicBezTo>
                <a:cubicBezTo>
                  <a:pt x="-8901" y="1194578"/>
                  <a:pt x="49687" y="985322"/>
                  <a:pt x="0" y="829534"/>
                </a:cubicBezTo>
                <a:cubicBezTo>
                  <a:pt x="-49687" y="673746"/>
                  <a:pt x="31545" y="256532"/>
                  <a:pt x="0" y="0"/>
                </a:cubicBezTo>
                <a:close/>
              </a:path>
              <a:path w="10783530" h="4483970" stroke="0" extrusionOk="0">
                <a:moveTo>
                  <a:pt x="0" y="0"/>
                </a:moveTo>
                <a:cubicBezTo>
                  <a:pt x="221782" y="-45198"/>
                  <a:pt x="409892" y="8579"/>
                  <a:pt x="706920" y="0"/>
                </a:cubicBezTo>
                <a:cubicBezTo>
                  <a:pt x="1003948" y="-8579"/>
                  <a:pt x="1069215" y="58360"/>
                  <a:pt x="1198170" y="0"/>
                </a:cubicBezTo>
                <a:cubicBezTo>
                  <a:pt x="1327125" y="-58360"/>
                  <a:pt x="1386322" y="26252"/>
                  <a:pt x="1473749" y="0"/>
                </a:cubicBezTo>
                <a:cubicBezTo>
                  <a:pt x="1561176" y="-26252"/>
                  <a:pt x="1620378" y="28646"/>
                  <a:pt x="1749328" y="0"/>
                </a:cubicBezTo>
                <a:cubicBezTo>
                  <a:pt x="1878278" y="-28646"/>
                  <a:pt x="2142125" y="75730"/>
                  <a:pt x="2456248" y="0"/>
                </a:cubicBezTo>
                <a:cubicBezTo>
                  <a:pt x="2770371" y="-75730"/>
                  <a:pt x="3069076" y="80260"/>
                  <a:pt x="3271004" y="0"/>
                </a:cubicBezTo>
                <a:cubicBezTo>
                  <a:pt x="3472932" y="-80260"/>
                  <a:pt x="3733510" y="30601"/>
                  <a:pt x="4085760" y="0"/>
                </a:cubicBezTo>
                <a:cubicBezTo>
                  <a:pt x="4438010" y="-30601"/>
                  <a:pt x="4285018" y="27664"/>
                  <a:pt x="4361339" y="0"/>
                </a:cubicBezTo>
                <a:cubicBezTo>
                  <a:pt x="4437660" y="-27664"/>
                  <a:pt x="4569490" y="30280"/>
                  <a:pt x="4636918" y="0"/>
                </a:cubicBezTo>
                <a:cubicBezTo>
                  <a:pt x="4704346" y="-30280"/>
                  <a:pt x="5170529" y="88100"/>
                  <a:pt x="5451674" y="0"/>
                </a:cubicBezTo>
                <a:cubicBezTo>
                  <a:pt x="5732819" y="-88100"/>
                  <a:pt x="5827436" y="32399"/>
                  <a:pt x="5942923" y="0"/>
                </a:cubicBezTo>
                <a:cubicBezTo>
                  <a:pt x="6058410" y="-32399"/>
                  <a:pt x="6314744" y="71665"/>
                  <a:pt x="6649844" y="0"/>
                </a:cubicBezTo>
                <a:cubicBezTo>
                  <a:pt x="6984944" y="-71665"/>
                  <a:pt x="7085076" y="36689"/>
                  <a:pt x="7356764" y="0"/>
                </a:cubicBezTo>
                <a:cubicBezTo>
                  <a:pt x="7628452" y="-36689"/>
                  <a:pt x="7880843" y="76441"/>
                  <a:pt x="8171519" y="0"/>
                </a:cubicBezTo>
                <a:cubicBezTo>
                  <a:pt x="8462195" y="-76441"/>
                  <a:pt x="8641775" y="8994"/>
                  <a:pt x="8770604" y="0"/>
                </a:cubicBezTo>
                <a:cubicBezTo>
                  <a:pt x="8899433" y="-8994"/>
                  <a:pt x="9227185" y="62863"/>
                  <a:pt x="9477525" y="0"/>
                </a:cubicBezTo>
                <a:cubicBezTo>
                  <a:pt x="9727865" y="-62863"/>
                  <a:pt x="9643099" y="8906"/>
                  <a:pt x="9753104" y="0"/>
                </a:cubicBezTo>
                <a:cubicBezTo>
                  <a:pt x="9863109" y="-8906"/>
                  <a:pt x="10476950" y="95873"/>
                  <a:pt x="10783530" y="0"/>
                </a:cubicBezTo>
                <a:cubicBezTo>
                  <a:pt x="10810747" y="262448"/>
                  <a:pt x="10730300" y="440383"/>
                  <a:pt x="10783530" y="650176"/>
                </a:cubicBezTo>
                <a:cubicBezTo>
                  <a:pt x="10836760" y="859969"/>
                  <a:pt x="10750304" y="1129819"/>
                  <a:pt x="10783530" y="1255512"/>
                </a:cubicBezTo>
                <a:cubicBezTo>
                  <a:pt x="10816756" y="1381205"/>
                  <a:pt x="10762464" y="1495044"/>
                  <a:pt x="10783530" y="1681489"/>
                </a:cubicBezTo>
                <a:cubicBezTo>
                  <a:pt x="10804596" y="1867934"/>
                  <a:pt x="10722269" y="1942339"/>
                  <a:pt x="10783530" y="2197145"/>
                </a:cubicBezTo>
                <a:cubicBezTo>
                  <a:pt x="10844791" y="2451951"/>
                  <a:pt x="10756906" y="2537540"/>
                  <a:pt x="10783530" y="2757642"/>
                </a:cubicBezTo>
                <a:cubicBezTo>
                  <a:pt x="10810154" y="2977744"/>
                  <a:pt x="10750498" y="3031239"/>
                  <a:pt x="10783530" y="3273298"/>
                </a:cubicBezTo>
                <a:cubicBezTo>
                  <a:pt x="10816562" y="3515357"/>
                  <a:pt x="10767017" y="3642899"/>
                  <a:pt x="10783530" y="3788955"/>
                </a:cubicBezTo>
                <a:cubicBezTo>
                  <a:pt x="10800043" y="3935011"/>
                  <a:pt x="10715753" y="4326793"/>
                  <a:pt x="10783530" y="4483970"/>
                </a:cubicBezTo>
                <a:cubicBezTo>
                  <a:pt x="10580569" y="4562529"/>
                  <a:pt x="10359724" y="4450334"/>
                  <a:pt x="10076610" y="4483970"/>
                </a:cubicBezTo>
                <a:cubicBezTo>
                  <a:pt x="9793496" y="4517606"/>
                  <a:pt x="9921851" y="4482131"/>
                  <a:pt x="9801031" y="4483970"/>
                </a:cubicBezTo>
                <a:cubicBezTo>
                  <a:pt x="9680211" y="4485809"/>
                  <a:pt x="9556181" y="4457628"/>
                  <a:pt x="9417616" y="4483970"/>
                </a:cubicBezTo>
                <a:cubicBezTo>
                  <a:pt x="9279051" y="4510312"/>
                  <a:pt x="9191713" y="4452342"/>
                  <a:pt x="9034202" y="4483970"/>
                </a:cubicBezTo>
                <a:cubicBezTo>
                  <a:pt x="8876691" y="4515598"/>
                  <a:pt x="8566100" y="4476476"/>
                  <a:pt x="8435117" y="4483970"/>
                </a:cubicBezTo>
                <a:cubicBezTo>
                  <a:pt x="8304134" y="4491464"/>
                  <a:pt x="8122735" y="4470860"/>
                  <a:pt x="7943867" y="4483970"/>
                </a:cubicBezTo>
                <a:cubicBezTo>
                  <a:pt x="7764999" y="4497080"/>
                  <a:pt x="7560441" y="4438243"/>
                  <a:pt x="7452617" y="4483970"/>
                </a:cubicBezTo>
                <a:cubicBezTo>
                  <a:pt x="7344793" y="4529697"/>
                  <a:pt x="7203833" y="4458607"/>
                  <a:pt x="7069203" y="4483970"/>
                </a:cubicBezTo>
                <a:cubicBezTo>
                  <a:pt x="6934573" y="4509333"/>
                  <a:pt x="6872345" y="4456050"/>
                  <a:pt x="6793624" y="4483970"/>
                </a:cubicBezTo>
                <a:cubicBezTo>
                  <a:pt x="6714903" y="4511890"/>
                  <a:pt x="6446211" y="4477966"/>
                  <a:pt x="6302374" y="4483970"/>
                </a:cubicBezTo>
                <a:cubicBezTo>
                  <a:pt x="6158537" y="4489974"/>
                  <a:pt x="6158732" y="4462185"/>
                  <a:pt x="6026795" y="4483970"/>
                </a:cubicBezTo>
                <a:cubicBezTo>
                  <a:pt x="5894858" y="4505755"/>
                  <a:pt x="5665302" y="4466942"/>
                  <a:pt x="5427710" y="4483970"/>
                </a:cubicBezTo>
                <a:cubicBezTo>
                  <a:pt x="5190118" y="4500998"/>
                  <a:pt x="4909931" y="4422240"/>
                  <a:pt x="4720790" y="4483970"/>
                </a:cubicBezTo>
                <a:cubicBezTo>
                  <a:pt x="4531649" y="4545700"/>
                  <a:pt x="4501211" y="4475199"/>
                  <a:pt x="4445211" y="4483970"/>
                </a:cubicBezTo>
                <a:cubicBezTo>
                  <a:pt x="4389211" y="4492741"/>
                  <a:pt x="4074051" y="4439028"/>
                  <a:pt x="3846126" y="4483970"/>
                </a:cubicBezTo>
                <a:cubicBezTo>
                  <a:pt x="3618202" y="4528912"/>
                  <a:pt x="3434606" y="4399486"/>
                  <a:pt x="3139205" y="4483970"/>
                </a:cubicBezTo>
                <a:cubicBezTo>
                  <a:pt x="2843804" y="4568454"/>
                  <a:pt x="2817647" y="4431959"/>
                  <a:pt x="2647956" y="4483970"/>
                </a:cubicBezTo>
                <a:cubicBezTo>
                  <a:pt x="2478265" y="4535981"/>
                  <a:pt x="2493993" y="4468233"/>
                  <a:pt x="2372377" y="4483970"/>
                </a:cubicBezTo>
                <a:cubicBezTo>
                  <a:pt x="2250761" y="4499707"/>
                  <a:pt x="1921086" y="4478051"/>
                  <a:pt x="1773292" y="4483970"/>
                </a:cubicBezTo>
                <a:cubicBezTo>
                  <a:pt x="1625498" y="4489889"/>
                  <a:pt x="1364784" y="4452780"/>
                  <a:pt x="1066371" y="4483970"/>
                </a:cubicBezTo>
                <a:cubicBezTo>
                  <a:pt x="767958" y="4515160"/>
                  <a:pt x="924511" y="4471160"/>
                  <a:pt x="790792" y="4483970"/>
                </a:cubicBezTo>
                <a:cubicBezTo>
                  <a:pt x="657073" y="4496780"/>
                  <a:pt x="261667" y="4423024"/>
                  <a:pt x="0" y="4483970"/>
                </a:cubicBezTo>
                <a:cubicBezTo>
                  <a:pt x="-35112" y="4339477"/>
                  <a:pt x="54905" y="4116935"/>
                  <a:pt x="0" y="3878634"/>
                </a:cubicBezTo>
                <a:cubicBezTo>
                  <a:pt x="-54905" y="3640333"/>
                  <a:pt x="16386" y="3576113"/>
                  <a:pt x="0" y="3362978"/>
                </a:cubicBezTo>
                <a:cubicBezTo>
                  <a:pt x="-16386" y="3149843"/>
                  <a:pt x="44889" y="3030992"/>
                  <a:pt x="0" y="2712802"/>
                </a:cubicBezTo>
                <a:cubicBezTo>
                  <a:pt x="-44889" y="2394612"/>
                  <a:pt x="10695" y="2232656"/>
                  <a:pt x="0" y="2107466"/>
                </a:cubicBezTo>
                <a:cubicBezTo>
                  <a:pt x="-10695" y="1982276"/>
                  <a:pt x="32917" y="1822140"/>
                  <a:pt x="0" y="1546970"/>
                </a:cubicBezTo>
                <a:cubicBezTo>
                  <a:pt x="-32917" y="1271800"/>
                  <a:pt x="38746" y="1080244"/>
                  <a:pt x="0" y="941634"/>
                </a:cubicBezTo>
                <a:cubicBezTo>
                  <a:pt x="-38746" y="803024"/>
                  <a:pt x="44567" y="373678"/>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2723301">
                  <ask:type>
                    <ask:lineSketchScribble/>
                  </ask:type>
                </ask:lineSketchStyleProps>
              </a:ext>
            </a:extLst>
          </a:ln>
        </p:spPr>
        <p:txBody>
          <a:bodyPr vert="horz" lIns="91440" tIns="45720" rIns="91440" bIns="45720" rtlCol="0">
            <a:normAutofit lnSpcReduction="10000"/>
          </a:bodyPr>
          <a:lstStyle/>
          <a:p>
            <a:pPr marL="0" indent="0" algn="just">
              <a:lnSpc>
                <a:spcPct val="130000"/>
              </a:lnSpc>
              <a:buNone/>
            </a:pPr>
            <a:r>
              <a:rPr lang="en-US" sz="1800" b="1" dirty="0">
                <a:latin typeface="Calibri" panose="020F0502020204030204" pitchFamily="34" charset="0"/>
                <a:cs typeface="Arial" panose="020B0604020202020204" pitchFamily="34" charset="0"/>
              </a:rPr>
              <a:t>The end of the story</a:t>
            </a:r>
          </a:p>
          <a:p>
            <a:pPr marL="0" indent="0" algn="just">
              <a:lnSpc>
                <a:spcPct val="130000"/>
              </a:lnSpc>
              <a:buNone/>
            </a:pPr>
            <a:r>
              <a:rPr lang="en-US" sz="1800" dirty="0">
                <a:latin typeface="Calibri" panose="020F0502020204030204" pitchFamily="34" charset="0"/>
                <a:cs typeface="Arial" panose="020B0604020202020204" pitchFamily="34" charset="0"/>
              </a:rPr>
              <a:t>Once again, Edmond’s former master, </a:t>
            </a:r>
            <a:r>
              <a:rPr lang="en-US" sz="1800" dirty="0" err="1">
                <a:latin typeface="Calibri" panose="020F0502020204030204" pitchFamily="34" charset="0"/>
                <a:cs typeface="Arial" panose="020B0604020202020204" pitchFamily="34" charset="0"/>
              </a:rPr>
              <a:t>Bellier</a:t>
            </a:r>
            <a:r>
              <a:rPr lang="en-US" sz="1800" dirty="0">
                <a:latin typeface="Calibri" panose="020F0502020204030204" pitchFamily="34" charset="0"/>
                <a:cs typeface="Arial" panose="020B0604020202020204" pitchFamily="34" charset="0"/>
              </a:rPr>
              <a:t>-Beaumont, jumped into action, writing a letter to Réunion’s official historian declaring Edmond the true inventor. The great man from Paris, he said, was just, well, mis-remembering.</a:t>
            </a:r>
          </a:p>
          <a:p>
            <a:pPr marL="0" indent="0" algn="just">
              <a:lnSpc>
                <a:spcPct val="130000"/>
              </a:lnSpc>
              <a:buNone/>
            </a:pPr>
            <a:r>
              <a:rPr lang="en-US" sz="1800" dirty="0">
                <a:latin typeface="Calibri" panose="020F0502020204030204" pitchFamily="34" charset="0"/>
                <a:cs typeface="Arial" panose="020B0604020202020204" pitchFamily="34" charset="0"/>
              </a:rPr>
              <a:t>He went on to say that no one recalled Richard showing them how to fertilize orchids, but everybody remembers, four years later, Edmond teaching his technique to slaves around the island. Why would farmers invite Edmond to teach “if the process were already known?”</a:t>
            </a:r>
          </a:p>
          <a:p>
            <a:pPr marL="0" indent="0" algn="just">
              <a:lnSpc>
                <a:spcPct val="130000"/>
              </a:lnSpc>
              <a:buNone/>
            </a:pPr>
            <a:r>
              <a:rPr lang="en-US" sz="1800" dirty="0">
                <a:latin typeface="Calibri" panose="020F0502020204030204" pitchFamily="34" charset="0"/>
                <a:cs typeface="Arial" panose="020B0604020202020204" pitchFamily="34" charset="0"/>
              </a:rPr>
              <a:t>“I have been [Richard’s] friend for many years, and regret anything which causes him pain,” </a:t>
            </a:r>
            <a:r>
              <a:rPr lang="en-US" sz="1800" dirty="0" err="1">
                <a:latin typeface="Calibri" panose="020F0502020204030204" pitchFamily="34" charset="0"/>
                <a:cs typeface="Arial" panose="020B0604020202020204" pitchFamily="34" charset="0"/>
              </a:rPr>
              <a:t>Bellier</a:t>
            </a:r>
            <a:r>
              <a:rPr lang="en-US" sz="1800" dirty="0">
                <a:latin typeface="Calibri" panose="020F0502020204030204" pitchFamily="34" charset="0"/>
                <a:cs typeface="Arial" panose="020B0604020202020204" pitchFamily="34" charset="0"/>
              </a:rPr>
              <a:t>-Beaumont wrote, “but I also have my obligations to Edmond. Through old age, faulty memory, or some other cause, M. Richard now imagines that he himself discovered the secret of how to pollinate vanilla and imagines that he taught the technique to the person who discovered it! Let us leave him to his fantasies.” The letter was published. It’s now in the island’s official history. It survives.</a:t>
            </a:r>
          </a:p>
          <a:p>
            <a:pPr marL="0" indent="0" algn="just">
              <a:lnSpc>
                <a:spcPct val="130000"/>
              </a:lnSpc>
              <a:buNone/>
            </a:pPr>
            <a:endParaRPr lang="en-GB" sz="1600" dirty="0">
              <a:latin typeface="Calibri" panose="020F0502020204030204" pitchFamily="34" charset="0"/>
              <a:cs typeface="Arial" panose="020B0604020202020204" pitchFamily="34" charset="0"/>
            </a:endParaRPr>
          </a:p>
        </p:txBody>
      </p:sp>
      <p:pic>
        <p:nvPicPr>
          <p:cNvPr id="3" name="Episode-4-6How-EN">
            <a:hlinkClick r:id="" action="ppaction://media"/>
            <a:extLst>
              <a:ext uri="{FF2B5EF4-FFF2-40B4-BE49-F238E27FC236}">
                <a16:creationId xmlns:a16="http://schemas.microsoft.com/office/drawing/2014/main" id="{C4074F44-77EB-7648-6D8F-A762967945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8680" y="169679"/>
            <a:ext cx="1262449" cy="1262449"/>
          </a:xfrm>
          <a:prstGeom prst="rect">
            <a:avLst/>
          </a:prstGeom>
        </p:spPr>
      </p:pic>
    </p:spTree>
    <p:extLst>
      <p:ext uri="{BB962C8B-B14F-4D97-AF65-F5344CB8AC3E}">
        <p14:creationId xmlns:p14="http://schemas.microsoft.com/office/powerpoint/2010/main" val="3384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n-US" dirty="0"/>
              <a:t>How the story continues</a:t>
            </a:r>
            <a:endParaRPr lang="en-GB" dirty="0"/>
          </a:p>
        </p:txBody>
      </p:sp>
      <p:sp>
        <p:nvSpPr>
          <p:cNvPr id="5" name="Θέση περιεχομένου 4">
            <a:extLst>
              <a:ext uri="{FF2B5EF4-FFF2-40B4-BE49-F238E27FC236}">
                <a16:creationId xmlns:a16="http://schemas.microsoft.com/office/drawing/2014/main" id="{69D51A3A-92E1-4074-A6CD-D76DA59A9F21}"/>
              </a:ext>
            </a:extLst>
          </p:cNvPr>
          <p:cNvSpPr>
            <a:spLocks noGrp="1"/>
          </p:cNvSpPr>
          <p:nvPr>
            <p:ph idx="1"/>
          </p:nvPr>
        </p:nvSpPr>
        <p:spPr>
          <a:xfrm>
            <a:off x="838200" y="1690688"/>
            <a:ext cx="10645878" cy="3589235"/>
          </a:xfrm>
          <a:custGeom>
            <a:avLst/>
            <a:gdLst>
              <a:gd name="connsiteX0" fmla="*/ 0 w 10645878"/>
              <a:gd name="connsiteY0" fmla="*/ 0 h 3589235"/>
              <a:gd name="connsiteX1" fmla="*/ 591438 w 10645878"/>
              <a:gd name="connsiteY1" fmla="*/ 0 h 3589235"/>
              <a:gd name="connsiteX2" fmla="*/ 863499 w 10645878"/>
              <a:gd name="connsiteY2" fmla="*/ 0 h 3589235"/>
              <a:gd name="connsiteX3" fmla="*/ 1242019 w 10645878"/>
              <a:gd name="connsiteY3" fmla="*/ 0 h 3589235"/>
              <a:gd name="connsiteX4" fmla="*/ 1620539 w 10645878"/>
              <a:gd name="connsiteY4" fmla="*/ 0 h 3589235"/>
              <a:gd name="connsiteX5" fmla="*/ 2424894 w 10645878"/>
              <a:gd name="connsiteY5" fmla="*/ 0 h 3589235"/>
              <a:gd name="connsiteX6" fmla="*/ 3122791 w 10645878"/>
              <a:gd name="connsiteY6" fmla="*/ 0 h 3589235"/>
              <a:gd name="connsiteX7" fmla="*/ 3501311 w 10645878"/>
              <a:gd name="connsiteY7" fmla="*/ 0 h 3589235"/>
              <a:gd name="connsiteX8" fmla="*/ 4092749 w 10645878"/>
              <a:gd name="connsiteY8" fmla="*/ 0 h 3589235"/>
              <a:gd name="connsiteX9" fmla="*/ 4471269 w 10645878"/>
              <a:gd name="connsiteY9" fmla="*/ 0 h 3589235"/>
              <a:gd name="connsiteX10" fmla="*/ 5062706 w 10645878"/>
              <a:gd name="connsiteY10" fmla="*/ 0 h 3589235"/>
              <a:gd name="connsiteX11" fmla="*/ 5654144 w 10645878"/>
              <a:gd name="connsiteY11" fmla="*/ 0 h 3589235"/>
              <a:gd name="connsiteX12" fmla="*/ 6245582 w 10645878"/>
              <a:gd name="connsiteY12" fmla="*/ 0 h 3589235"/>
              <a:gd name="connsiteX13" fmla="*/ 6730561 w 10645878"/>
              <a:gd name="connsiteY13" fmla="*/ 0 h 3589235"/>
              <a:gd name="connsiteX14" fmla="*/ 7109081 w 10645878"/>
              <a:gd name="connsiteY14" fmla="*/ 0 h 3589235"/>
              <a:gd name="connsiteX15" fmla="*/ 7806977 w 10645878"/>
              <a:gd name="connsiteY15" fmla="*/ 0 h 3589235"/>
              <a:gd name="connsiteX16" fmla="*/ 8079039 w 10645878"/>
              <a:gd name="connsiteY16" fmla="*/ 0 h 3589235"/>
              <a:gd name="connsiteX17" fmla="*/ 8351100 w 10645878"/>
              <a:gd name="connsiteY17" fmla="*/ 0 h 3589235"/>
              <a:gd name="connsiteX18" fmla="*/ 8623161 w 10645878"/>
              <a:gd name="connsiteY18" fmla="*/ 0 h 3589235"/>
              <a:gd name="connsiteX19" fmla="*/ 9001681 w 10645878"/>
              <a:gd name="connsiteY19" fmla="*/ 0 h 3589235"/>
              <a:gd name="connsiteX20" fmla="*/ 9593119 w 10645878"/>
              <a:gd name="connsiteY20" fmla="*/ 0 h 3589235"/>
              <a:gd name="connsiteX21" fmla="*/ 10645878 w 10645878"/>
              <a:gd name="connsiteY21" fmla="*/ 0 h 3589235"/>
              <a:gd name="connsiteX22" fmla="*/ 10645878 w 10645878"/>
              <a:gd name="connsiteY22" fmla="*/ 598206 h 3589235"/>
              <a:gd name="connsiteX23" fmla="*/ 10645878 w 10645878"/>
              <a:gd name="connsiteY23" fmla="*/ 1124627 h 3589235"/>
              <a:gd name="connsiteX24" fmla="*/ 10645878 w 10645878"/>
              <a:gd name="connsiteY24" fmla="*/ 1794618 h 3589235"/>
              <a:gd name="connsiteX25" fmla="*/ 10645878 w 10645878"/>
              <a:gd name="connsiteY25" fmla="*/ 2464608 h 3589235"/>
              <a:gd name="connsiteX26" fmla="*/ 10645878 w 10645878"/>
              <a:gd name="connsiteY26" fmla="*/ 3026922 h 3589235"/>
              <a:gd name="connsiteX27" fmla="*/ 10645878 w 10645878"/>
              <a:gd name="connsiteY27" fmla="*/ 3589235 h 3589235"/>
              <a:gd name="connsiteX28" fmla="*/ 10373817 w 10645878"/>
              <a:gd name="connsiteY28" fmla="*/ 3589235 h 3589235"/>
              <a:gd name="connsiteX29" fmla="*/ 10101755 w 10645878"/>
              <a:gd name="connsiteY29" fmla="*/ 3589235 h 3589235"/>
              <a:gd name="connsiteX30" fmla="*/ 9829694 w 10645878"/>
              <a:gd name="connsiteY30" fmla="*/ 3589235 h 3589235"/>
              <a:gd name="connsiteX31" fmla="*/ 9025339 w 10645878"/>
              <a:gd name="connsiteY31" fmla="*/ 3589235 h 3589235"/>
              <a:gd name="connsiteX32" fmla="*/ 8540360 w 10645878"/>
              <a:gd name="connsiteY32" fmla="*/ 3589235 h 3589235"/>
              <a:gd name="connsiteX33" fmla="*/ 7948922 w 10645878"/>
              <a:gd name="connsiteY33" fmla="*/ 3589235 h 3589235"/>
              <a:gd name="connsiteX34" fmla="*/ 7251026 w 10645878"/>
              <a:gd name="connsiteY34" fmla="*/ 3589235 h 3589235"/>
              <a:gd name="connsiteX35" fmla="*/ 6872506 w 10645878"/>
              <a:gd name="connsiteY35" fmla="*/ 3589235 h 3589235"/>
              <a:gd name="connsiteX36" fmla="*/ 6281068 w 10645878"/>
              <a:gd name="connsiteY36" fmla="*/ 3589235 h 3589235"/>
              <a:gd name="connsiteX37" fmla="*/ 6009007 w 10645878"/>
              <a:gd name="connsiteY37" fmla="*/ 3589235 h 3589235"/>
              <a:gd name="connsiteX38" fmla="*/ 5311110 w 10645878"/>
              <a:gd name="connsiteY38" fmla="*/ 3589235 h 3589235"/>
              <a:gd name="connsiteX39" fmla="*/ 4826131 w 10645878"/>
              <a:gd name="connsiteY39" fmla="*/ 3589235 h 3589235"/>
              <a:gd name="connsiteX40" fmla="*/ 4447611 w 10645878"/>
              <a:gd name="connsiteY40" fmla="*/ 3589235 h 3589235"/>
              <a:gd name="connsiteX41" fmla="*/ 4175550 w 10645878"/>
              <a:gd name="connsiteY41" fmla="*/ 3589235 h 3589235"/>
              <a:gd name="connsiteX42" fmla="*/ 3690571 w 10645878"/>
              <a:gd name="connsiteY42" fmla="*/ 3589235 h 3589235"/>
              <a:gd name="connsiteX43" fmla="*/ 3099133 w 10645878"/>
              <a:gd name="connsiteY43" fmla="*/ 3589235 h 3589235"/>
              <a:gd name="connsiteX44" fmla="*/ 2294778 w 10645878"/>
              <a:gd name="connsiteY44" fmla="*/ 3589235 h 3589235"/>
              <a:gd name="connsiteX45" fmla="*/ 1916258 w 10645878"/>
              <a:gd name="connsiteY45" fmla="*/ 3589235 h 3589235"/>
              <a:gd name="connsiteX46" fmla="*/ 1324820 w 10645878"/>
              <a:gd name="connsiteY46" fmla="*/ 3589235 h 3589235"/>
              <a:gd name="connsiteX47" fmla="*/ 520465 w 10645878"/>
              <a:gd name="connsiteY47" fmla="*/ 3589235 h 3589235"/>
              <a:gd name="connsiteX48" fmla="*/ 0 w 10645878"/>
              <a:gd name="connsiteY48" fmla="*/ 3589235 h 3589235"/>
              <a:gd name="connsiteX49" fmla="*/ 0 w 10645878"/>
              <a:gd name="connsiteY49" fmla="*/ 2919244 h 3589235"/>
              <a:gd name="connsiteX50" fmla="*/ 0 w 10645878"/>
              <a:gd name="connsiteY50" fmla="*/ 2249254 h 3589235"/>
              <a:gd name="connsiteX51" fmla="*/ 0 w 10645878"/>
              <a:gd name="connsiteY51" fmla="*/ 1615156 h 3589235"/>
              <a:gd name="connsiteX52" fmla="*/ 0 w 10645878"/>
              <a:gd name="connsiteY52" fmla="*/ 1124627 h 3589235"/>
              <a:gd name="connsiteX53" fmla="*/ 0 w 10645878"/>
              <a:gd name="connsiteY53" fmla="*/ 0 h 358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645878" h="3589235" fill="none" extrusionOk="0">
                <a:moveTo>
                  <a:pt x="0" y="0"/>
                </a:moveTo>
                <a:cubicBezTo>
                  <a:pt x="133212" y="-10419"/>
                  <a:pt x="340230" y="37111"/>
                  <a:pt x="591438" y="0"/>
                </a:cubicBezTo>
                <a:cubicBezTo>
                  <a:pt x="842646" y="-37111"/>
                  <a:pt x="805897" y="1300"/>
                  <a:pt x="863499" y="0"/>
                </a:cubicBezTo>
                <a:cubicBezTo>
                  <a:pt x="921101" y="-1300"/>
                  <a:pt x="1078459" y="20507"/>
                  <a:pt x="1242019" y="0"/>
                </a:cubicBezTo>
                <a:cubicBezTo>
                  <a:pt x="1405579" y="-20507"/>
                  <a:pt x="1447356" y="10212"/>
                  <a:pt x="1620539" y="0"/>
                </a:cubicBezTo>
                <a:cubicBezTo>
                  <a:pt x="1793722" y="-10212"/>
                  <a:pt x="2201278" y="16722"/>
                  <a:pt x="2424894" y="0"/>
                </a:cubicBezTo>
                <a:cubicBezTo>
                  <a:pt x="2648511" y="-16722"/>
                  <a:pt x="2854853" y="3281"/>
                  <a:pt x="3122791" y="0"/>
                </a:cubicBezTo>
                <a:cubicBezTo>
                  <a:pt x="3390729" y="-3281"/>
                  <a:pt x="3405510" y="12023"/>
                  <a:pt x="3501311" y="0"/>
                </a:cubicBezTo>
                <a:cubicBezTo>
                  <a:pt x="3597112" y="-12023"/>
                  <a:pt x="3859107" y="64503"/>
                  <a:pt x="4092749" y="0"/>
                </a:cubicBezTo>
                <a:cubicBezTo>
                  <a:pt x="4326391" y="-64503"/>
                  <a:pt x="4324492" y="34582"/>
                  <a:pt x="4471269" y="0"/>
                </a:cubicBezTo>
                <a:cubicBezTo>
                  <a:pt x="4618046" y="-34582"/>
                  <a:pt x="4811600" y="24626"/>
                  <a:pt x="5062706" y="0"/>
                </a:cubicBezTo>
                <a:cubicBezTo>
                  <a:pt x="5313812" y="-24626"/>
                  <a:pt x="5403004" y="58187"/>
                  <a:pt x="5654144" y="0"/>
                </a:cubicBezTo>
                <a:cubicBezTo>
                  <a:pt x="5905284" y="-58187"/>
                  <a:pt x="6111694" y="5252"/>
                  <a:pt x="6245582" y="0"/>
                </a:cubicBezTo>
                <a:cubicBezTo>
                  <a:pt x="6379470" y="-5252"/>
                  <a:pt x="6513318" y="21819"/>
                  <a:pt x="6730561" y="0"/>
                </a:cubicBezTo>
                <a:cubicBezTo>
                  <a:pt x="6947804" y="-21819"/>
                  <a:pt x="6932536" y="37853"/>
                  <a:pt x="7109081" y="0"/>
                </a:cubicBezTo>
                <a:cubicBezTo>
                  <a:pt x="7285626" y="-37853"/>
                  <a:pt x="7583482" y="64312"/>
                  <a:pt x="7806977" y="0"/>
                </a:cubicBezTo>
                <a:cubicBezTo>
                  <a:pt x="8030472" y="-64312"/>
                  <a:pt x="7949124" y="29252"/>
                  <a:pt x="8079039" y="0"/>
                </a:cubicBezTo>
                <a:cubicBezTo>
                  <a:pt x="8208954" y="-29252"/>
                  <a:pt x="8245597" y="16174"/>
                  <a:pt x="8351100" y="0"/>
                </a:cubicBezTo>
                <a:cubicBezTo>
                  <a:pt x="8456603" y="-16174"/>
                  <a:pt x="8516086" y="8824"/>
                  <a:pt x="8623161" y="0"/>
                </a:cubicBezTo>
                <a:cubicBezTo>
                  <a:pt x="8730236" y="-8824"/>
                  <a:pt x="8859672" y="13430"/>
                  <a:pt x="9001681" y="0"/>
                </a:cubicBezTo>
                <a:cubicBezTo>
                  <a:pt x="9143690" y="-13430"/>
                  <a:pt x="9444064" y="58746"/>
                  <a:pt x="9593119" y="0"/>
                </a:cubicBezTo>
                <a:cubicBezTo>
                  <a:pt x="9742174" y="-58746"/>
                  <a:pt x="10391246" y="6763"/>
                  <a:pt x="10645878" y="0"/>
                </a:cubicBezTo>
                <a:cubicBezTo>
                  <a:pt x="10693446" y="188981"/>
                  <a:pt x="10579804" y="408596"/>
                  <a:pt x="10645878" y="598206"/>
                </a:cubicBezTo>
                <a:cubicBezTo>
                  <a:pt x="10711952" y="787816"/>
                  <a:pt x="10587804" y="921107"/>
                  <a:pt x="10645878" y="1124627"/>
                </a:cubicBezTo>
                <a:cubicBezTo>
                  <a:pt x="10703952" y="1328147"/>
                  <a:pt x="10618977" y="1570225"/>
                  <a:pt x="10645878" y="1794618"/>
                </a:cubicBezTo>
                <a:cubicBezTo>
                  <a:pt x="10672779" y="2019011"/>
                  <a:pt x="10622187" y="2284152"/>
                  <a:pt x="10645878" y="2464608"/>
                </a:cubicBezTo>
                <a:cubicBezTo>
                  <a:pt x="10669569" y="2645064"/>
                  <a:pt x="10600319" y="2759897"/>
                  <a:pt x="10645878" y="3026922"/>
                </a:cubicBezTo>
                <a:cubicBezTo>
                  <a:pt x="10691437" y="3293947"/>
                  <a:pt x="10597313" y="3443932"/>
                  <a:pt x="10645878" y="3589235"/>
                </a:cubicBezTo>
                <a:cubicBezTo>
                  <a:pt x="10516645" y="3619038"/>
                  <a:pt x="10485473" y="3585054"/>
                  <a:pt x="10373817" y="3589235"/>
                </a:cubicBezTo>
                <a:cubicBezTo>
                  <a:pt x="10262161" y="3593416"/>
                  <a:pt x="10169827" y="3569733"/>
                  <a:pt x="10101755" y="3589235"/>
                </a:cubicBezTo>
                <a:cubicBezTo>
                  <a:pt x="10033683" y="3608737"/>
                  <a:pt x="9909772" y="3563247"/>
                  <a:pt x="9829694" y="3589235"/>
                </a:cubicBezTo>
                <a:cubicBezTo>
                  <a:pt x="9749616" y="3615223"/>
                  <a:pt x="9222465" y="3587321"/>
                  <a:pt x="9025339" y="3589235"/>
                </a:cubicBezTo>
                <a:cubicBezTo>
                  <a:pt x="8828214" y="3591149"/>
                  <a:pt x="8747827" y="3558093"/>
                  <a:pt x="8540360" y="3589235"/>
                </a:cubicBezTo>
                <a:cubicBezTo>
                  <a:pt x="8332893" y="3620377"/>
                  <a:pt x="8115654" y="3526158"/>
                  <a:pt x="7948922" y="3589235"/>
                </a:cubicBezTo>
                <a:cubicBezTo>
                  <a:pt x="7782190" y="3652312"/>
                  <a:pt x="7399758" y="3582686"/>
                  <a:pt x="7251026" y="3589235"/>
                </a:cubicBezTo>
                <a:cubicBezTo>
                  <a:pt x="7102294" y="3595784"/>
                  <a:pt x="7002977" y="3577433"/>
                  <a:pt x="6872506" y="3589235"/>
                </a:cubicBezTo>
                <a:cubicBezTo>
                  <a:pt x="6742035" y="3601037"/>
                  <a:pt x="6431960" y="3522024"/>
                  <a:pt x="6281068" y="3589235"/>
                </a:cubicBezTo>
                <a:cubicBezTo>
                  <a:pt x="6130176" y="3656446"/>
                  <a:pt x="6110916" y="3561546"/>
                  <a:pt x="6009007" y="3589235"/>
                </a:cubicBezTo>
                <a:cubicBezTo>
                  <a:pt x="5907098" y="3616924"/>
                  <a:pt x="5480213" y="3549820"/>
                  <a:pt x="5311110" y="3589235"/>
                </a:cubicBezTo>
                <a:cubicBezTo>
                  <a:pt x="5142007" y="3628650"/>
                  <a:pt x="5056580" y="3535147"/>
                  <a:pt x="4826131" y="3589235"/>
                </a:cubicBezTo>
                <a:cubicBezTo>
                  <a:pt x="4595682" y="3643323"/>
                  <a:pt x="4575044" y="3574536"/>
                  <a:pt x="4447611" y="3589235"/>
                </a:cubicBezTo>
                <a:cubicBezTo>
                  <a:pt x="4320178" y="3603934"/>
                  <a:pt x="4287569" y="3588573"/>
                  <a:pt x="4175550" y="3589235"/>
                </a:cubicBezTo>
                <a:cubicBezTo>
                  <a:pt x="4063531" y="3589897"/>
                  <a:pt x="3875659" y="3534271"/>
                  <a:pt x="3690571" y="3589235"/>
                </a:cubicBezTo>
                <a:cubicBezTo>
                  <a:pt x="3505483" y="3644199"/>
                  <a:pt x="3259326" y="3573580"/>
                  <a:pt x="3099133" y="3589235"/>
                </a:cubicBezTo>
                <a:cubicBezTo>
                  <a:pt x="2938940" y="3604890"/>
                  <a:pt x="2649333" y="3564003"/>
                  <a:pt x="2294778" y="3589235"/>
                </a:cubicBezTo>
                <a:cubicBezTo>
                  <a:pt x="1940224" y="3614467"/>
                  <a:pt x="2038024" y="3585997"/>
                  <a:pt x="1916258" y="3589235"/>
                </a:cubicBezTo>
                <a:cubicBezTo>
                  <a:pt x="1794492" y="3592473"/>
                  <a:pt x="1529109" y="3522660"/>
                  <a:pt x="1324820" y="3589235"/>
                </a:cubicBezTo>
                <a:cubicBezTo>
                  <a:pt x="1120531" y="3655810"/>
                  <a:pt x="805178" y="3552270"/>
                  <a:pt x="520465" y="3589235"/>
                </a:cubicBezTo>
                <a:cubicBezTo>
                  <a:pt x="235753" y="3626200"/>
                  <a:pt x="184011" y="3534271"/>
                  <a:pt x="0" y="3589235"/>
                </a:cubicBezTo>
                <a:cubicBezTo>
                  <a:pt x="-28451" y="3407018"/>
                  <a:pt x="32239" y="3230996"/>
                  <a:pt x="0" y="2919244"/>
                </a:cubicBezTo>
                <a:cubicBezTo>
                  <a:pt x="-32239" y="2607492"/>
                  <a:pt x="78957" y="2484040"/>
                  <a:pt x="0" y="2249254"/>
                </a:cubicBezTo>
                <a:cubicBezTo>
                  <a:pt x="-78957" y="2014468"/>
                  <a:pt x="1247" y="1919257"/>
                  <a:pt x="0" y="1615156"/>
                </a:cubicBezTo>
                <a:cubicBezTo>
                  <a:pt x="-1247" y="1311055"/>
                  <a:pt x="36778" y="1245914"/>
                  <a:pt x="0" y="1124627"/>
                </a:cubicBezTo>
                <a:cubicBezTo>
                  <a:pt x="-36778" y="1003340"/>
                  <a:pt x="85479" y="494176"/>
                  <a:pt x="0" y="0"/>
                </a:cubicBezTo>
                <a:close/>
              </a:path>
              <a:path w="10645878" h="3589235" stroke="0" extrusionOk="0">
                <a:moveTo>
                  <a:pt x="0" y="0"/>
                </a:moveTo>
                <a:cubicBezTo>
                  <a:pt x="298794" y="-74776"/>
                  <a:pt x="525449" y="1036"/>
                  <a:pt x="697896" y="0"/>
                </a:cubicBezTo>
                <a:cubicBezTo>
                  <a:pt x="870343" y="-1036"/>
                  <a:pt x="1010257" y="8919"/>
                  <a:pt x="1182875" y="0"/>
                </a:cubicBezTo>
                <a:cubicBezTo>
                  <a:pt x="1355493" y="-8919"/>
                  <a:pt x="1397347" y="10668"/>
                  <a:pt x="1454937" y="0"/>
                </a:cubicBezTo>
                <a:cubicBezTo>
                  <a:pt x="1512527" y="-10668"/>
                  <a:pt x="1671008" y="11652"/>
                  <a:pt x="1726998" y="0"/>
                </a:cubicBezTo>
                <a:cubicBezTo>
                  <a:pt x="1782988" y="-11652"/>
                  <a:pt x="2133082" y="1558"/>
                  <a:pt x="2424894" y="0"/>
                </a:cubicBezTo>
                <a:cubicBezTo>
                  <a:pt x="2716706" y="-1558"/>
                  <a:pt x="2838499" y="5340"/>
                  <a:pt x="3229250" y="0"/>
                </a:cubicBezTo>
                <a:cubicBezTo>
                  <a:pt x="3620001" y="-5340"/>
                  <a:pt x="3692435" y="87852"/>
                  <a:pt x="4033605" y="0"/>
                </a:cubicBezTo>
                <a:cubicBezTo>
                  <a:pt x="4374776" y="-87852"/>
                  <a:pt x="4231594" y="17135"/>
                  <a:pt x="4305666" y="0"/>
                </a:cubicBezTo>
                <a:cubicBezTo>
                  <a:pt x="4379738" y="-17135"/>
                  <a:pt x="4457069" y="8472"/>
                  <a:pt x="4577728" y="0"/>
                </a:cubicBezTo>
                <a:cubicBezTo>
                  <a:pt x="4698387" y="-8472"/>
                  <a:pt x="5118968" y="33698"/>
                  <a:pt x="5382083" y="0"/>
                </a:cubicBezTo>
                <a:cubicBezTo>
                  <a:pt x="5645199" y="-33698"/>
                  <a:pt x="5648466" y="15286"/>
                  <a:pt x="5867062" y="0"/>
                </a:cubicBezTo>
                <a:cubicBezTo>
                  <a:pt x="6085658" y="-15286"/>
                  <a:pt x="6295012" y="15564"/>
                  <a:pt x="6564958" y="0"/>
                </a:cubicBezTo>
                <a:cubicBezTo>
                  <a:pt x="6834904" y="-15564"/>
                  <a:pt x="7116175" y="54219"/>
                  <a:pt x="7262855" y="0"/>
                </a:cubicBezTo>
                <a:cubicBezTo>
                  <a:pt x="7409535" y="-54219"/>
                  <a:pt x="7901589" y="16094"/>
                  <a:pt x="8067210" y="0"/>
                </a:cubicBezTo>
                <a:cubicBezTo>
                  <a:pt x="8232831" y="-16094"/>
                  <a:pt x="8505562" y="61586"/>
                  <a:pt x="8658647" y="0"/>
                </a:cubicBezTo>
                <a:cubicBezTo>
                  <a:pt x="8811732" y="-61586"/>
                  <a:pt x="9195711" y="7800"/>
                  <a:pt x="9356544" y="0"/>
                </a:cubicBezTo>
                <a:cubicBezTo>
                  <a:pt x="9517377" y="-7800"/>
                  <a:pt x="9565236" y="18649"/>
                  <a:pt x="9628605" y="0"/>
                </a:cubicBezTo>
                <a:cubicBezTo>
                  <a:pt x="9691974" y="-18649"/>
                  <a:pt x="10327992" y="98406"/>
                  <a:pt x="10645878" y="0"/>
                </a:cubicBezTo>
                <a:cubicBezTo>
                  <a:pt x="10708122" y="275698"/>
                  <a:pt x="10638478" y="488143"/>
                  <a:pt x="10645878" y="669991"/>
                </a:cubicBezTo>
                <a:cubicBezTo>
                  <a:pt x="10653278" y="851839"/>
                  <a:pt x="10574362" y="1026693"/>
                  <a:pt x="10645878" y="1304089"/>
                </a:cubicBezTo>
                <a:cubicBezTo>
                  <a:pt x="10717394" y="1581485"/>
                  <a:pt x="10615399" y="1595671"/>
                  <a:pt x="10645878" y="1794617"/>
                </a:cubicBezTo>
                <a:cubicBezTo>
                  <a:pt x="10676357" y="1993563"/>
                  <a:pt x="10630800" y="2243822"/>
                  <a:pt x="10645878" y="2356931"/>
                </a:cubicBezTo>
                <a:cubicBezTo>
                  <a:pt x="10660956" y="2470040"/>
                  <a:pt x="10637172" y="2794248"/>
                  <a:pt x="10645878" y="2955137"/>
                </a:cubicBezTo>
                <a:cubicBezTo>
                  <a:pt x="10654584" y="3116026"/>
                  <a:pt x="10640244" y="3421794"/>
                  <a:pt x="10645878" y="3589235"/>
                </a:cubicBezTo>
                <a:cubicBezTo>
                  <a:pt x="10521780" y="3647378"/>
                  <a:pt x="10376575" y="3543578"/>
                  <a:pt x="10160899" y="3589235"/>
                </a:cubicBezTo>
                <a:cubicBezTo>
                  <a:pt x="9945223" y="3634892"/>
                  <a:pt x="9881184" y="3537933"/>
                  <a:pt x="9675920" y="3589235"/>
                </a:cubicBezTo>
                <a:cubicBezTo>
                  <a:pt x="9470656" y="3640537"/>
                  <a:pt x="9227902" y="3580027"/>
                  <a:pt x="8978024" y="3589235"/>
                </a:cubicBezTo>
                <a:cubicBezTo>
                  <a:pt x="8728146" y="3598443"/>
                  <a:pt x="8781038" y="3562273"/>
                  <a:pt x="8705962" y="3589235"/>
                </a:cubicBezTo>
                <a:cubicBezTo>
                  <a:pt x="8630886" y="3616197"/>
                  <a:pt x="8406851" y="3563517"/>
                  <a:pt x="8327442" y="3589235"/>
                </a:cubicBezTo>
                <a:cubicBezTo>
                  <a:pt x="8248033" y="3614953"/>
                  <a:pt x="8036506" y="3576128"/>
                  <a:pt x="7948922" y="3589235"/>
                </a:cubicBezTo>
                <a:cubicBezTo>
                  <a:pt x="7861338" y="3602342"/>
                  <a:pt x="7549394" y="3562622"/>
                  <a:pt x="7357485" y="3589235"/>
                </a:cubicBezTo>
                <a:cubicBezTo>
                  <a:pt x="7165576" y="3615848"/>
                  <a:pt x="7113193" y="3588341"/>
                  <a:pt x="6872506" y="3589235"/>
                </a:cubicBezTo>
                <a:cubicBezTo>
                  <a:pt x="6631819" y="3590129"/>
                  <a:pt x="6515052" y="3545259"/>
                  <a:pt x="6387527" y="3589235"/>
                </a:cubicBezTo>
                <a:cubicBezTo>
                  <a:pt x="6260002" y="3633211"/>
                  <a:pt x="6162940" y="3570179"/>
                  <a:pt x="6009007" y="3589235"/>
                </a:cubicBezTo>
                <a:cubicBezTo>
                  <a:pt x="5855074" y="3608291"/>
                  <a:pt x="5827784" y="3579349"/>
                  <a:pt x="5736945" y="3589235"/>
                </a:cubicBezTo>
                <a:cubicBezTo>
                  <a:pt x="5646106" y="3599121"/>
                  <a:pt x="5380794" y="3587832"/>
                  <a:pt x="5251966" y="3589235"/>
                </a:cubicBezTo>
                <a:cubicBezTo>
                  <a:pt x="5123138" y="3590638"/>
                  <a:pt x="5048025" y="3559175"/>
                  <a:pt x="4979905" y="3589235"/>
                </a:cubicBezTo>
                <a:cubicBezTo>
                  <a:pt x="4911785" y="3619295"/>
                  <a:pt x="4514830" y="3574933"/>
                  <a:pt x="4388467" y="3589235"/>
                </a:cubicBezTo>
                <a:cubicBezTo>
                  <a:pt x="4262104" y="3603537"/>
                  <a:pt x="3830446" y="3583377"/>
                  <a:pt x="3690571" y="3589235"/>
                </a:cubicBezTo>
                <a:cubicBezTo>
                  <a:pt x="3550696" y="3595093"/>
                  <a:pt x="3542070" y="3580865"/>
                  <a:pt x="3418510" y="3589235"/>
                </a:cubicBezTo>
                <a:cubicBezTo>
                  <a:pt x="3294950" y="3597605"/>
                  <a:pt x="2961740" y="3557783"/>
                  <a:pt x="2827072" y="3589235"/>
                </a:cubicBezTo>
                <a:cubicBezTo>
                  <a:pt x="2692404" y="3620687"/>
                  <a:pt x="2325241" y="3541953"/>
                  <a:pt x="2129176" y="3589235"/>
                </a:cubicBezTo>
                <a:cubicBezTo>
                  <a:pt x="1933111" y="3636517"/>
                  <a:pt x="1815647" y="3581260"/>
                  <a:pt x="1644197" y="3589235"/>
                </a:cubicBezTo>
                <a:cubicBezTo>
                  <a:pt x="1472747" y="3597210"/>
                  <a:pt x="1429715" y="3570264"/>
                  <a:pt x="1372135" y="3589235"/>
                </a:cubicBezTo>
                <a:cubicBezTo>
                  <a:pt x="1314555" y="3608206"/>
                  <a:pt x="1012492" y="3565812"/>
                  <a:pt x="780698" y="3589235"/>
                </a:cubicBezTo>
                <a:cubicBezTo>
                  <a:pt x="548904" y="3612658"/>
                  <a:pt x="279404" y="3525489"/>
                  <a:pt x="0" y="3589235"/>
                </a:cubicBezTo>
                <a:cubicBezTo>
                  <a:pt x="-21983" y="3427072"/>
                  <a:pt x="24281" y="3212971"/>
                  <a:pt x="0" y="3098706"/>
                </a:cubicBezTo>
                <a:cubicBezTo>
                  <a:pt x="-24281" y="2984441"/>
                  <a:pt x="14113" y="2835269"/>
                  <a:pt x="0" y="2608177"/>
                </a:cubicBezTo>
                <a:cubicBezTo>
                  <a:pt x="-14113" y="2381085"/>
                  <a:pt x="22992" y="2206335"/>
                  <a:pt x="0" y="1938187"/>
                </a:cubicBezTo>
                <a:cubicBezTo>
                  <a:pt x="-22992" y="1670039"/>
                  <a:pt x="41001" y="1644935"/>
                  <a:pt x="0" y="1375873"/>
                </a:cubicBezTo>
                <a:cubicBezTo>
                  <a:pt x="-41001" y="1106811"/>
                  <a:pt x="19085" y="965978"/>
                  <a:pt x="0" y="705883"/>
                </a:cubicBezTo>
                <a:cubicBezTo>
                  <a:pt x="-19085" y="445788"/>
                  <a:pt x="82718" y="15623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2723301">
                  <ask:type>
                    <ask:lineSketchScribble/>
                  </ask:type>
                </ask:lineSketchStyleProps>
              </a:ext>
            </a:extLst>
          </a:ln>
        </p:spPr>
        <p:txBody>
          <a:bodyPr vert="horz" lIns="91440" tIns="45720" rIns="91440" bIns="45720" rtlCol="0">
            <a:normAutofit/>
          </a:bodyPr>
          <a:lstStyle/>
          <a:p>
            <a:pPr marL="0" indent="0" algn="just">
              <a:lnSpc>
                <a:spcPct val="130000"/>
              </a:lnSpc>
              <a:buNone/>
            </a:pPr>
            <a:r>
              <a:rPr lang="en-US" sz="1800" b="1" dirty="0">
                <a:latin typeface="Calibri" panose="020F0502020204030204" pitchFamily="34" charset="0"/>
                <a:cs typeface="Arial" panose="020B0604020202020204" pitchFamily="34" charset="0"/>
              </a:rPr>
              <a:t>And Yet… a Miserable End</a:t>
            </a:r>
          </a:p>
          <a:p>
            <a:pPr marL="0" indent="0" algn="just">
              <a:lnSpc>
                <a:spcPct val="130000"/>
              </a:lnSpc>
              <a:buNone/>
            </a:pPr>
            <a:r>
              <a:rPr lang="en-US" sz="1800" dirty="0">
                <a:latin typeface="Calibri" panose="020F0502020204030204" pitchFamily="34" charset="0"/>
                <a:cs typeface="Arial" panose="020B0604020202020204" pitchFamily="34" charset="0"/>
              </a:rPr>
              <a:t>Edmond himself never prospered from his discovery. He married, moved back to the country near </a:t>
            </a:r>
            <a:r>
              <a:rPr lang="en-US" sz="1800" dirty="0" err="1">
                <a:latin typeface="Calibri" panose="020F0502020204030204" pitchFamily="34" charset="0"/>
                <a:cs typeface="Arial" panose="020B0604020202020204" pitchFamily="34" charset="0"/>
              </a:rPr>
              <a:t>Bellier</a:t>
            </a:r>
            <a:r>
              <a:rPr lang="en-US" sz="1800" dirty="0">
                <a:latin typeface="Calibri" panose="020F0502020204030204" pitchFamily="34" charset="0"/>
                <a:cs typeface="Arial" panose="020B0604020202020204" pitchFamily="34" charset="0"/>
              </a:rPr>
              <a:t>-Beaumont’s plantation, and died in 1880 at age 51. A little notice appeared in “the </a:t>
            </a:r>
            <a:r>
              <a:rPr lang="en-US" sz="1800" dirty="0" err="1">
                <a:latin typeface="Calibri" panose="020F0502020204030204" pitchFamily="34" charset="0"/>
                <a:cs typeface="Arial" panose="020B0604020202020204" pitchFamily="34" charset="0"/>
              </a:rPr>
              <a:t>Moniteur</a:t>
            </a:r>
            <a:r>
              <a:rPr lang="en-US" sz="1800" dirty="0">
                <a:latin typeface="Calibri" panose="020F0502020204030204" pitchFamily="34" charset="0"/>
                <a:cs typeface="Arial" panose="020B0604020202020204" pitchFamily="34" charset="0"/>
              </a:rPr>
              <a:t>”, the local paper, a few weeks after he died. Dated Thursday, 26 August, 1880, it reads: “The very man who at great profit to his colony, discovered how to pollinate vanilla flowers has died in the hospital at Sainte-Suzanne. It was a destitute and miserable end.” His long-standing request for an allowance, “never brought a response. the obituary said, </a:t>
            </a:r>
          </a:p>
          <a:p>
            <a:pPr marL="0" indent="0" algn="just">
              <a:lnSpc>
                <a:spcPct val="130000"/>
              </a:lnSpc>
              <a:buNone/>
            </a:pPr>
            <a:r>
              <a:rPr lang="en-US" sz="1800" dirty="0">
                <a:latin typeface="Calibri" panose="020F0502020204030204" pitchFamily="34" charset="0"/>
                <a:cs typeface="Arial" panose="020B0604020202020204" pitchFamily="34" charset="0"/>
              </a:rPr>
              <a:t>This is such a rare tale. It shouldn’t be. But it is!</a:t>
            </a:r>
          </a:p>
          <a:p>
            <a:pPr marL="0" indent="0" algn="just">
              <a:lnSpc>
                <a:spcPct val="130000"/>
              </a:lnSpc>
              <a:buNone/>
            </a:pPr>
            <a:endParaRPr lang="en-GB" sz="16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2825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Learning from history</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en-GB" sz="1800" dirty="0">
                <a:effectLst/>
                <a:latin typeface="Calibri" panose="020F0502020204030204" pitchFamily="34" charset="0"/>
                <a:ea typeface="MyriadPro-Regular"/>
                <a:cs typeface="Arial" panose="020B0604020202020204" pitchFamily="34" charset="0"/>
              </a:rPr>
              <a:t>Now share your experience and reflections with your classmates:</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 was it? Did you manage to put yourself in the situation and the persons' shoes?</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Can you understand why they acted the way they did?</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Would you have acted the same way?</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could have happened, if one of the characters acted in a different way? (Lambros: …, Rosa: …, </a:t>
            </a:r>
            <a:r>
              <a:rPr lang="en-US"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Kallergis</a:t>
            </a: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Queen Amalia: …)</a:t>
            </a:r>
          </a:p>
          <a:p>
            <a:endParaRPr lang="en-GB" dirty="0"/>
          </a:p>
        </p:txBody>
      </p:sp>
    </p:spTree>
    <p:extLst>
      <p:ext uri="{BB962C8B-B14F-4D97-AF65-F5344CB8AC3E}">
        <p14:creationId xmlns:p14="http://schemas.microsoft.com/office/powerpoint/2010/main" val="1067977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Learning from history</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en-GB" sz="1800" dirty="0">
                <a:effectLst/>
                <a:latin typeface="Calibri" panose="020F0502020204030204" pitchFamily="34" charset="0"/>
                <a:ea typeface="MyriadPro-Regular"/>
                <a:cs typeface="Arial" panose="020B0604020202020204" pitchFamily="34" charset="0"/>
              </a:rPr>
              <a:t>Further questions to make the most of your experiences and insights with the episode</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For whom did the solution (as described in the chapter “How the story continues” make life better?</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Were there also losers? Who were they? What did they lose?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Are there situations similar to this episode of history in our world at the moment?</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can we learn from this episode of history?</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205245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3C7DFC-14D6-E23A-FD3A-F90D418E392D}"/>
              </a:ext>
            </a:extLst>
          </p:cNvPr>
          <p:cNvSpPr>
            <a:spLocks noGrp="1"/>
          </p:cNvSpPr>
          <p:nvPr>
            <p:ph type="title"/>
          </p:nvPr>
        </p:nvSpPr>
        <p:spPr/>
        <p:txBody>
          <a:bodyPr/>
          <a:lstStyle/>
          <a:p>
            <a:r>
              <a:rPr lang="fr-CA" dirty="0" err="1"/>
              <a:t>References</a:t>
            </a:r>
            <a:endParaRPr lang="fr-CA" dirty="0"/>
          </a:p>
        </p:txBody>
      </p:sp>
      <p:sp>
        <p:nvSpPr>
          <p:cNvPr id="3" name="Espace réservé du contenu 2">
            <a:extLst>
              <a:ext uri="{FF2B5EF4-FFF2-40B4-BE49-F238E27FC236}">
                <a16:creationId xmlns:a16="http://schemas.microsoft.com/office/drawing/2014/main" id="{3E004929-449A-3736-9C34-45FB87EF88C3}"/>
              </a:ext>
            </a:extLst>
          </p:cNvPr>
          <p:cNvSpPr>
            <a:spLocks noGrp="1"/>
          </p:cNvSpPr>
          <p:nvPr>
            <p:ph idx="1"/>
          </p:nvPr>
        </p:nvSpPr>
        <p:spPr/>
        <p:txBody>
          <a:bodyPr>
            <a:normAutofit fontScale="47500" lnSpcReduction="20000"/>
          </a:bodyPr>
          <a:lstStyle/>
          <a:p>
            <a:pPr marL="0" indent="0">
              <a:buNone/>
            </a:pPr>
            <a:r>
              <a:rPr lang="fr-CA" b="1" dirty="0">
                <a:solidFill>
                  <a:schemeClr val="accent6">
                    <a:lumMod val="75000"/>
                  </a:schemeClr>
                </a:solidFill>
              </a:rPr>
              <a:t>In </a:t>
            </a:r>
            <a:r>
              <a:rPr lang="fr-CA" b="1" dirty="0" err="1">
                <a:solidFill>
                  <a:schemeClr val="accent6">
                    <a:lumMod val="75000"/>
                  </a:schemeClr>
                </a:solidFill>
              </a:rPr>
              <a:t>children's</a:t>
            </a:r>
            <a:r>
              <a:rPr lang="fr-CA" b="1" dirty="0">
                <a:solidFill>
                  <a:schemeClr val="accent6">
                    <a:lumMod val="75000"/>
                  </a:schemeClr>
                </a:solidFill>
              </a:rPr>
              <a:t> </a:t>
            </a:r>
            <a:r>
              <a:rPr lang="fr-CA" b="1" dirty="0" err="1">
                <a:solidFill>
                  <a:schemeClr val="accent6">
                    <a:lumMod val="75000"/>
                  </a:schemeClr>
                </a:solidFill>
              </a:rPr>
              <a:t>literature</a:t>
            </a:r>
            <a:r>
              <a:rPr lang="fr-CA" b="1" dirty="0">
                <a:solidFill>
                  <a:schemeClr val="accent6">
                    <a:lumMod val="75000"/>
                  </a:schemeClr>
                </a:solidFill>
              </a:rPr>
              <a:t> and a bit of </a:t>
            </a:r>
            <a:r>
              <a:rPr lang="fr-CA" b="1" dirty="0" err="1">
                <a:solidFill>
                  <a:schemeClr val="accent6">
                    <a:lumMod val="75000"/>
                  </a:schemeClr>
                </a:solidFill>
              </a:rPr>
              <a:t>history</a:t>
            </a:r>
            <a:endParaRPr lang="fr-CA" b="1" dirty="0">
              <a:solidFill>
                <a:schemeClr val="accent6">
                  <a:lumMod val="75000"/>
                </a:schemeClr>
              </a:solidFill>
            </a:endParaRPr>
          </a:p>
          <a:p>
            <a:r>
              <a:rPr lang="fr-CA" dirty="0"/>
              <a:t>Chérer, Sophie. La vraie couleur de la Vanille, école des loisirs, 20142.	</a:t>
            </a:r>
          </a:p>
          <a:p>
            <a:r>
              <a:rPr lang="fr-CA" dirty="0" err="1"/>
              <a:t>Niodème</a:t>
            </a:r>
            <a:r>
              <a:rPr lang="fr-CA" dirty="0"/>
              <a:t>, Béatrice. Couleur vanille, éditions Gallimard, 20113.</a:t>
            </a:r>
          </a:p>
          <a:p>
            <a:r>
              <a:rPr lang="fr-CA" dirty="0" err="1"/>
              <a:t>Vaxelaire</a:t>
            </a:r>
            <a:r>
              <a:rPr lang="fr-CA" dirty="0"/>
              <a:t>, Daniel. Chasseurs de noirs, Folio Junior, 1982</a:t>
            </a:r>
          </a:p>
          <a:p>
            <a:pPr marL="0" indent="0">
              <a:buNone/>
            </a:pPr>
            <a:r>
              <a:rPr lang="fr-CA" b="1" dirty="0" err="1">
                <a:solidFill>
                  <a:schemeClr val="accent6">
                    <a:lumMod val="75000"/>
                  </a:schemeClr>
                </a:solidFill>
              </a:rPr>
              <a:t>Sitography</a:t>
            </a:r>
            <a:endParaRPr lang="fr-CA" b="1" dirty="0">
              <a:solidFill>
                <a:schemeClr val="accent6">
                  <a:lumMod val="75000"/>
                </a:schemeClr>
              </a:solidFill>
            </a:endParaRPr>
          </a:p>
          <a:p>
            <a:r>
              <a:rPr lang="fr-CA" dirty="0">
                <a:hlinkClick r:id="rId2"/>
              </a:rPr>
              <a:t>https://www.reunionnaisdumonde.com/magazine/1001-celebrites/edmond-albius-l-enfant-esclave-et-la-gousse-de-vanille/</a:t>
            </a:r>
            <a:endParaRPr lang="fr-CA" dirty="0"/>
          </a:p>
          <a:p>
            <a:r>
              <a:rPr lang="fr-CA" dirty="0">
                <a:hlinkClick r:id="rId3"/>
              </a:rPr>
              <a:t>https://www.departement974.fr/actualite/commemoration-10-mai-sur-les-traces-dedmond-albius-2022</a:t>
            </a:r>
            <a:endParaRPr lang="fr-CA" dirty="0"/>
          </a:p>
          <a:p>
            <a:pPr marL="0" indent="0">
              <a:buNone/>
            </a:pPr>
            <a:r>
              <a:rPr lang="fr-CA" b="1" dirty="0" err="1">
                <a:solidFill>
                  <a:schemeClr val="accent6">
                    <a:lumMod val="75000"/>
                  </a:schemeClr>
                </a:solidFill>
              </a:rPr>
              <a:t>Cinema</a:t>
            </a:r>
            <a:endParaRPr lang="fr-CA" b="1" dirty="0">
              <a:solidFill>
                <a:schemeClr val="accent6">
                  <a:lumMod val="75000"/>
                </a:schemeClr>
              </a:solidFill>
            </a:endParaRPr>
          </a:p>
          <a:p>
            <a:r>
              <a:rPr lang="fr-CA" dirty="0" err="1"/>
              <a:t>Furcy</a:t>
            </a:r>
            <a:r>
              <a:rPr lang="fr-CA" dirty="0"/>
              <a:t>: The Trial of Freedom, Pierre Lane, 2021</a:t>
            </a:r>
          </a:p>
          <a:p>
            <a:pPr marL="0" indent="0">
              <a:buNone/>
            </a:pPr>
            <a:r>
              <a:rPr lang="fr-CA" b="1" dirty="0">
                <a:solidFill>
                  <a:schemeClr val="accent6">
                    <a:lumMod val="75000"/>
                  </a:schemeClr>
                </a:solidFill>
              </a:rPr>
              <a:t>Digital </a:t>
            </a:r>
            <a:r>
              <a:rPr lang="fr-CA" b="1" dirty="0" err="1">
                <a:solidFill>
                  <a:schemeClr val="accent6">
                    <a:lumMod val="75000"/>
                  </a:schemeClr>
                </a:solidFill>
              </a:rPr>
              <a:t>print</a:t>
            </a:r>
            <a:r>
              <a:rPr lang="fr-CA" b="1" dirty="0">
                <a:solidFill>
                  <a:schemeClr val="accent6">
                    <a:lumMod val="75000"/>
                  </a:schemeClr>
                </a:solidFill>
              </a:rPr>
              <a:t> media</a:t>
            </a:r>
          </a:p>
          <a:p>
            <a:r>
              <a:rPr lang="fr-CA" dirty="0">
                <a:hlinkClick r:id="rId4"/>
              </a:rPr>
              <a:t>https://www.lequotidien.re/collectivites/departement-de-la-reunion/commemoration-du-10-mai-sur-les-traces-dedmond-albius/</a:t>
            </a:r>
            <a:endParaRPr lang="fr-CA" dirty="0"/>
          </a:p>
          <a:p>
            <a:r>
              <a:rPr lang="fr-CA" dirty="0">
                <a:hlinkClick r:id="rId5"/>
              </a:rPr>
              <a:t>https://clicanoo.re/rubriques/societe/2021/04/01/memorial-de-lesclavage-a-paris-edmond-albius-et-celimene-proposes-par-la-frheemaane</a:t>
            </a:r>
            <a:endParaRPr lang="fr-CA" dirty="0"/>
          </a:p>
          <a:p>
            <a:pPr marL="0" indent="0">
              <a:buNone/>
            </a:pPr>
            <a:r>
              <a:rPr lang="fr-CA" b="1" dirty="0">
                <a:solidFill>
                  <a:schemeClr val="accent6">
                    <a:lumMod val="75000"/>
                  </a:schemeClr>
                </a:solidFill>
              </a:rPr>
              <a:t>Place of Remembrance- </a:t>
            </a:r>
          </a:p>
          <a:p>
            <a:r>
              <a:rPr lang="fr-CA" dirty="0"/>
              <a:t>Edmond </a:t>
            </a:r>
            <a:r>
              <a:rPr lang="fr-CA" dirty="0" err="1"/>
              <a:t>Albius</a:t>
            </a:r>
            <a:r>
              <a:rPr lang="fr-CA" dirty="0"/>
              <a:t> </a:t>
            </a:r>
            <a:r>
              <a:rPr lang="fr-CA" dirty="0" err="1"/>
              <a:t>Memorial</a:t>
            </a:r>
            <a:r>
              <a:rPr lang="fr-CA" dirty="0"/>
              <a:t> and </a:t>
            </a:r>
            <a:r>
              <a:rPr lang="fr-CA" dirty="0" err="1"/>
              <a:t>Stele</a:t>
            </a:r>
            <a:r>
              <a:rPr lang="fr-CA" dirty="0"/>
              <a:t>: 1 chemin du Bocage, 97 441, Sainte-Suzanne</a:t>
            </a:r>
          </a:p>
        </p:txBody>
      </p:sp>
    </p:spTree>
    <p:extLst>
      <p:ext uri="{BB962C8B-B14F-4D97-AF65-F5344CB8AC3E}">
        <p14:creationId xmlns:p14="http://schemas.microsoft.com/office/powerpoint/2010/main" val="833931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n-US" sz="3600" b="1" dirty="0">
                <a:solidFill>
                  <a:srgbClr val="FBE82A"/>
                </a:solidFill>
                <a:effectLst>
                  <a:outerShdw blurRad="38100" dist="38100" dir="2700000" algn="tl">
                    <a:srgbClr val="000000">
                      <a:alpha val="43137"/>
                    </a:srgbClr>
                  </a:outerShdw>
                </a:effectLst>
                <a:latin typeface="+mj-lt"/>
              </a:rPr>
              <a:t>Congratulations!</a:t>
            </a:r>
            <a:br>
              <a:rPr lang="en-US" sz="2800" dirty="0">
                <a:solidFill>
                  <a:srgbClr val="FBE82A"/>
                </a:solidFill>
                <a:effectLst>
                  <a:outerShdw blurRad="38100" dist="38100" dir="2700000" algn="tl">
                    <a:srgbClr val="000000">
                      <a:alpha val="43137"/>
                    </a:srgbClr>
                  </a:outerShdw>
                </a:effectLst>
                <a:latin typeface="+mj-lt"/>
              </a:rPr>
            </a:br>
            <a:r>
              <a:rPr lang="en-US" sz="2800" dirty="0">
                <a:solidFill>
                  <a:srgbClr val="FBE82A"/>
                </a:solidFill>
                <a:effectLst>
                  <a:outerShdw blurRad="38100" dist="38100" dir="2700000" algn="tl">
                    <a:srgbClr val="000000">
                      <a:alpha val="43137"/>
                    </a:srgbClr>
                  </a:outerShdw>
                </a:effectLst>
                <a:latin typeface="+mj-lt"/>
              </a:rPr>
              <a:t>You have completed this Episode</a:t>
            </a:r>
            <a:r>
              <a:rPr lang="en-US" sz="2800" dirty="0">
                <a:solidFill>
                  <a:schemeClr val="bg1"/>
                </a:solidFill>
                <a:effectLst>
                  <a:outerShdw blurRad="38100" dist="38100" dir="2700000" algn="tl">
                    <a:srgbClr val="000000">
                      <a:alpha val="43137"/>
                    </a:srgbClr>
                  </a:outerShdw>
                </a:effectLst>
                <a:latin typeface="+mj-lt"/>
              </a:rPr>
              <a:t>!</a:t>
            </a:r>
          </a:p>
        </p:txBody>
      </p:sp>
      <p:pic>
        <p:nvPicPr>
          <p:cNvPr id="15" name="Picture 2">
            <a:extLst>
              <a:ext uri="{FF2B5EF4-FFF2-40B4-BE49-F238E27FC236}">
                <a16:creationId xmlns:a16="http://schemas.microsoft.com/office/drawing/2014/main" id="{0DBCFC27-EE74-4343-8102-EBBE0CF344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381" y="631764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en-GB" dirty="0"/>
              <a:t>Welcome! </a:t>
            </a:r>
          </a:p>
        </p:txBody>
      </p:sp>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p:spPr>
        <p:txBody>
          <a:bodyPr>
            <a:normAutofit lnSpcReduction="10000"/>
          </a:bodyPr>
          <a:lstStyle/>
          <a:p>
            <a:pPr algn="just">
              <a:lnSpc>
                <a:spcPct val="130000"/>
              </a:lnSpc>
            </a:pPr>
            <a:r>
              <a:rPr lang="en-GB" sz="1800" dirty="0">
                <a:effectLst/>
                <a:latin typeface="Calibri" panose="020F0502020204030204" pitchFamily="34" charset="0"/>
                <a:ea typeface="MyriadPro-Regular"/>
                <a:cs typeface="Arial" panose="020B0604020202020204" pitchFamily="34" charset="0"/>
              </a:rPr>
              <a:t>In this booklet you can </a:t>
            </a:r>
            <a:r>
              <a:rPr lang="en-GB" sz="1800" i="1" dirty="0">
                <a:effectLst/>
                <a:latin typeface="Calibri" panose="020F0502020204030204" pitchFamily="34" charset="0"/>
                <a:ea typeface="MyriadPro-Regular"/>
                <a:cs typeface="Arial" panose="020B0604020202020204" pitchFamily="34" charset="0"/>
              </a:rPr>
              <a:t>put into practice what you have learned </a:t>
            </a:r>
            <a:r>
              <a:rPr lang="en-GB" sz="1800" dirty="0">
                <a:effectLst/>
                <a:latin typeface="Calibri" panose="020F0502020204030204" pitchFamily="34" charset="0"/>
                <a:ea typeface="MyriadPro-Regular"/>
                <a:cs typeface="Arial" panose="020B0604020202020204" pitchFamily="34" charset="0"/>
              </a:rPr>
              <a:t>so far about basic human needs and about helpful and less useful strategies. </a:t>
            </a:r>
          </a:p>
          <a:p>
            <a:pPr algn="just">
              <a:lnSpc>
                <a:spcPct val="130000"/>
              </a:lnSpc>
            </a:pPr>
            <a:r>
              <a:rPr lang="en-GB" sz="1800" dirty="0">
                <a:effectLst/>
                <a:latin typeface="Calibri" panose="020F0502020204030204" pitchFamily="34" charset="0"/>
                <a:ea typeface="MyriadPro-Regular"/>
                <a:cs typeface="Arial" panose="020B0604020202020204" pitchFamily="34" charset="0"/>
              </a:rPr>
              <a:t>Here you have the opportunity to experience history in a completely different way: Historians from Austria, Greece and France have worked intensively on the topic of </a:t>
            </a:r>
            <a:r>
              <a:rPr lang="en-GB" sz="1800" b="1" dirty="0">
                <a:effectLst/>
                <a:latin typeface="Calibri" panose="020F0502020204030204" pitchFamily="34" charset="0"/>
                <a:ea typeface="MyriadPro-Regular"/>
                <a:cs typeface="Arial" panose="020B0604020202020204" pitchFamily="34" charset="0"/>
              </a:rPr>
              <a:t>what we can learn from the history of Europe</a:t>
            </a:r>
            <a:r>
              <a:rPr lang="en-GB" sz="1800" dirty="0">
                <a:effectLst/>
                <a:latin typeface="Calibri" panose="020F0502020204030204" pitchFamily="34" charset="0"/>
                <a:ea typeface="MyriadPro-Regular"/>
                <a:cs typeface="Arial" panose="020B0604020202020204" pitchFamily="34" charset="0"/>
              </a:rPr>
              <a:t>. They have described exciting episodes from the perspective of the 5 basic needs. You have the chance to slip into the roles of the people involved and experience the scene from their individual point of view!</a:t>
            </a:r>
          </a:p>
          <a:p>
            <a:pPr marL="0" indent="0" algn="just">
              <a:lnSpc>
                <a:spcPct val="130000"/>
              </a:lnSpc>
              <a:buNone/>
            </a:pPr>
            <a:endParaRPr lang="en-GB" sz="1800" dirty="0">
              <a:effectLst/>
              <a:latin typeface="Calibri" panose="020F0502020204030204" pitchFamily="34" charset="0"/>
              <a:ea typeface="MyriadPro-Regular"/>
              <a:cs typeface="Arial" panose="020B0604020202020204" pitchFamily="34" charset="0"/>
            </a:endParaRPr>
          </a:p>
          <a:p>
            <a:endParaRPr lang="en-GB" dirty="0"/>
          </a:p>
        </p:txBody>
      </p:sp>
      <p:sp>
        <p:nvSpPr>
          <p:cNvPr id="6" name="TextBox 5">
            <a:extLst>
              <a:ext uri="{FF2B5EF4-FFF2-40B4-BE49-F238E27FC236}">
                <a16:creationId xmlns:a16="http://schemas.microsoft.com/office/drawing/2014/main" id="{32E09863-707B-4A86-A6D7-3D015FB95EDB}"/>
              </a:ext>
            </a:extLst>
          </p:cNvPr>
          <p:cNvSpPr txBox="1"/>
          <p:nvPr/>
        </p:nvSpPr>
        <p:spPr>
          <a:xfrm>
            <a:off x="5248345" y="1595037"/>
            <a:ext cx="4414884"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n-GB" b="1" dirty="0">
                <a:latin typeface="Calibri" panose="020F0502020204030204" pitchFamily="34" charset="0"/>
                <a:ea typeface="MyriadPro-Regular"/>
                <a:cs typeface="Arial" panose="020B0604020202020204" pitchFamily="34" charset="0"/>
              </a:rPr>
              <a:t>Hint 1: </a:t>
            </a:r>
            <a:r>
              <a:rPr lang="en-GB" dirty="0">
                <a:latin typeface="Calibri" panose="020F0502020204030204" pitchFamily="34" charset="0"/>
                <a:ea typeface="MyriadPro-Regular"/>
                <a:cs typeface="Arial" panose="020B0604020202020204" pitchFamily="34" charset="0"/>
              </a:rPr>
              <a:t>If you have not yet heard about the basic needs according to William Glasser's concept, you should first familiarise yourself with the booklet "Needs and Strategies", because this knowledge is already taken as a basis here.</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Hint 1</a:t>
            </a:r>
            <a:endParaRPr lang="el-GR" b="1" dirty="0">
              <a:solidFill>
                <a:srgbClr val="E12A3C"/>
              </a:solidFill>
            </a:endParaRP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81754" y="4485165"/>
            <a:ext cx="4917831"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n-GB" b="1" dirty="0">
                <a:latin typeface="Calibri" panose="020F0502020204030204" pitchFamily="34" charset="0"/>
                <a:ea typeface="MyriadPro-Regular"/>
                <a:cs typeface="Arial" panose="020B0604020202020204" pitchFamily="34" charset="0"/>
              </a:rPr>
              <a:t>Hint 2: </a:t>
            </a:r>
            <a:r>
              <a:rPr lang="el-GR" dirty="0">
                <a:latin typeface="Calibri" panose="020F0502020204030204" pitchFamily="34" charset="0"/>
                <a:ea typeface="MyriadPro-Regular"/>
                <a:cs typeface="Arial" panose="020B0604020202020204" pitchFamily="34" charset="0"/>
              </a:rPr>
              <a:t>Υ</a:t>
            </a:r>
            <a:r>
              <a:rPr lang="en-GB" dirty="0" err="1">
                <a:latin typeface="Calibri" panose="020F0502020204030204" pitchFamily="34" charset="0"/>
                <a:ea typeface="MyriadPro-Regular"/>
                <a:cs typeface="Arial" panose="020B0604020202020204" pitchFamily="34" charset="0"/>
              </a:rPr>
              <a:t>ou</a:t>
            </a:r>
            <a:r>
              <a:rPr lang="en-GB" dirty="0">
                <a:latin typeface="Calibri" panose="020F0502020204030204" pitchFamily="34" charset="0"/>
                <a:ea typeface="MyriadPro-Regular"/>
                <a:cs typeface="Arial" panose="020B0604020202020204" pitchFamily="34" charset="0"/>
              </a:rPr>
              <a:t> can always refer back to the booklet "Needs and Strategies" if you are not sure about one or the other question. This is not a test or a school assignment. You can also do your history experience in pairs with a friend and talk to him or her in between.</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Hint 2</a:t>
            </a:r>
            <a:endParaRPr lang="el-GR" b="1" dirty="0">
              <a:solidFill>
                <a:srgbClr val="E12A3C"/>
              </a:solidFill>
            </a:endParaRP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106">
            <a:extLst>
              <a:ext uri="{FF2B5EF4-FFF2-40B4-BE49-F238E27FC236}">
                <a16:creationId xmlns:a16="http://schemas.microsoft.com/office/drawing/2014/main" id="{27547440-EA6E-4EC7-9A3C-823E1D0BC035}"/>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408903" y="1690688"/>
            <a:ext cx="7374193" cy="90424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E104643-B61E-4507-AAD2-67B7CCB42D99}"/>
              </a:ext>
            </a:extLst>
          </p:cNvPr>
          <p:cNvSpPr txBox="1"/>
          <p:nvPr/>
        </p:nvSpPr>
        <p:spPr>
          <a:xfrm>
            <a:off x="3038168" y="1928352"/>
            <a:ext cx="6115664" cy="423321"/>
          </a:xfrm>
          <a:prstGeom prst="rect">
            <a:avLst/>
          </a:prstGeom>
          <a:noFill/>
        </p:spPr>
        <p:txBody>
          <a:bodyPr wrap="square">
            <a:spAutoFit/>
          </a:bodyPr>
          <a:lstStyle/>
          <a:p>
            <a:pPr marL="0" indent="0" algn="ctr">
              <a:lnSpc>
                <a:spcPct val="130000"/>
              </a:lnSpc>
              <a:buNone/>
              <a:tabLst>
                <a:tab pos="4380865" algn="l"/>
                <a:tab pos="4830445" algn="l"/>
              </a:tabLst>
            </a:pPr>
            <a:r>
              <a:rPr lang="en-GB" sz="18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What do we mean when we say </a:t>
            </a:r>
            <a:r>
              <a:rPr lang="en-US" sz="18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milestones or </a:t>
            </a:r>
            <a:r>
              <a:rPr lang="en-GB" sz="18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turning points?</a:t>
            </a:r>
            <a:endParaRPr lang="en-GB" sz="18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n-US" dirty="0"/>
              <a:t>Milestones in the history of mankind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2625213"/>
            <a:ext cx="10515600" cy="4127278"/>
          </a:xfrm>
        </p:spPr>
        <p:txBody>
          <a:bodyPr>
            <a:normAutofit fontScale="92500" lnSpcReduction="10000"/>
          </a:bodyPr>
          <a:lstStyle/>
          <a:p>
            <a:pPr algn="just">
              <a:lnSpc>
                <a:spcPct val="130000"/>
              </a:lnSpc>
              <a:tabLst>
                <a:tab pos="4380865" algn="l"/>
                <a:tab pos="4830445" algn="l"/>
              </a:tabLst>
            </a:pPr>
            <a:r>
              <a:rPr lang="en-US" sz="2400" dirty="0">
                <a:effectLst/>
                <a:latin typeface="Calibri" panose="020F0502020204030204" pitchFamily="34" charset="0"/>
                <a:ea typeface="MyriadPro-Regular"/>
                <a:cs typeface="Arial" panose="020B0604020202020204" pitchFamily="34" charset="0"/>
              </a:rPr>
              <a:t>We wanted to discover History in a completely different way and change the traditional way of learning this subject.</a:t>
            </a:r>
          </a:p>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So, that you can experience these fundamental </a:t>
            </a:r>
            <a:r>
              <a:rPr lang="en-GB" sz="2400" b="1" dirty="0">
                <a:effectLst/>
                <a:latin typeface="Calibri" panose="020F0502020204030204" pitchFamily="34" charset="0"/>
                <a:ea typeface="MyriadPro-Regular"/>
                <a:cs typeface="Arial" panose="020B0604020202020204" pitchFamily="34" charset="0"/>
              </a:rPr>
              <a:t>decisions</a:t>
            </a:r>
            <a:r>
              <a:rPr lang="en-GB" sz="2400" dirty="0">
                <a:effectLst/>
                <a:latin typeface="Calibri" panose="020F0502020204030204" pitchFamily="34" charset="0"/>
                <a:ea typeface="MyriadPro-Regular"/>
                <a:cs typeface="Arial" panose="020B0604020202020204" pitchFamily="34" charset="0"/>
              </a:rPr>
              <a:t> as vividly and intensively as possible, historians from Greece, France (La Reunion), and Austria have come together and compiled their knowledge:</a:t>
            </a:r>
          </a:p>
          <a:p>
            <a:pPr marL="800100" lvl="1" indent="-342900" algn="just">
              <a:lnSpc>
                <a:spcPct val="130000"/>
              </a:lnSpc>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 and under what circumstances people lived at that time</a:t>
            </a:r>
          </a:p>
          <a:p>
            <a:pPr marL="800100" lvl="1" indent="-342900" algn="just">
              <a:lnSpc>
                <a:spcPct val="130000"/>
              </a:lnSpc>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image they had of the world</a:t>
            </a:r>
          </a:p>
          <a:p>
            <a:pPr marL="800100" lvl="1" indent="-342900" algn="just">
              <a:lnSpc>
                <a:spcPct val="130000"/>
              </a:lnSpc>
              <a:spcAft>
                <a:spcPts val="1000"/>
              </a:spcAft>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they believed in</a:t>
            </a: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n-US" dirty="0"/>
              <a:t>Milestones in the history of mankind   </a:t>
            </a:r>
            <a:r>
              <a:rPr lang="en-US" sz="3200" dirty="0"/>
              <a:t>(2)</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What we cannot know is how they personally felt and what they thought. And this is where you come in: </a:t>
            </a:r>
            <a:r>
              <a:rPr lang="en-GB" sz="2400" dirty="0">
                <a:solidFill>
                  <a:srgbClr val="0170B3"/>
                </a:solidFill>
                <a:effectLst/>
                <a:latin typeface="Calibri" panose="020F0502020204030204" pitchFamily="34" charset="0"/>
                <a:ea typeface="MyriadPro-Regular"/>
                <a:cs typeface="Arial" panose="020B0604020202020204" pitchFamily="34" charset="0"/>
              </a:rPr>
              <a:t>the second part of this booklet is about bringing the people who acted at that time back to life by putting yourself in their shoes.</a:t>
            </a: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pic>
        <p:nvPicPr>
          <p:cNvPr id="4" name="Grafik 110">
            <a:extLst>
              <a:ext uri="{FF2B5EF4-FFF2-40B4-BE49-F238E27FC236}">
                <a16:creationId xmlns:a16="http://schemas.microsoft.com/office/drawing/2014/main" id="{FE03BDA4-11DB-49BB-8332-BADE582D47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832765" y="4159250"/>
            <a:ext cx="5857875" cy="13614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F78C5AA-8841-4B87-A6F1-8742E5CC7DF7}"/>
              </a:ext>
            </a:extLst>
          </p:cNvPr>
          <p:cNvSpPr txBox="1"/>
          <p:nvPr/>
        </p:nvSpPr>
        <p:spPr>
          <a:xfrm>
            <a:off x="3543212" y="4497988"/>
            <a:ext cx="4436980" cy="830997"/>
          </a:xfrm>
          <a:prstGeom prst="rect">
            <a:avLst/>
          </a:prstGeom>
          <a:noFill/>
        </p:spPr>
        <p:txBody>
          <a:bodyPr wrap="square">
            <a:spAutoFit/>
          </a:bodyPr>
          <a:lstStyle/>
          <a:p>
            <a:pPr algn="ctr"/>
            <a:r>
              <a:rPr lang="en-GB" sz="2400" b="1" i="1" dirty="0">
                <a:ln w="9525" cap="rnd" cmpd="sng" algn="ctr">
                  <a:solidFill>
                    <a:srgbClr val="4472C4"/>
                  </a:solidFill>
                  <a:prstDash val="solid"/>
                  <a:bevel/>
                </a:ln>
                <a:solidFill>
                  <a:srgbClr val="FFFFFF"/>
                </a:solidFill>
                <a:effectLst/>
                <a:latin typeface="Calibri" panose="020F0502020204030204" pitchFamily="34" charset="0"/>
                <a:ea typeface="MyriadPro-Regular"/>
                <a:cs typeface="Arial" panose="020B0604020202020204" pitchFamily="34" charset="0"/>
              </a:rPr>
              <a:t>Thus, do you want to try, new experiment with us</a:t>
            </a:r>
            <a:endParaRPr lang="en-GB" sz="2400" dirty="0"/>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en-US" dirty="0"/>
              <a:t>How to use this booklet  </a:t>
            </a:r>
            <a:r>
              <a:rPr lang="en-US" sz="3200" dirty="0"/>
              <a:t> (1)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lnSpcReduction="10000"/>
          </a:bodyPr>
          <a:lstStyle/>
          <a:p>
            <a:pPr marL="0" indent="0">
              <a:spcAft>
                <a:spcPts val="1200"/>
              </a:spcAft>
              <a:buNone/>
            </a:pPr>
            <a:r>
              <a:rPr lang="en-US" b="1" i="1" dirty="0"/>
              <a:t>Join us and travel with us into the past!</a:t>
            </a:r>
          </a:p>
          <a:p>
            <a:pPr>
              <a:spcAft>
                <a:spcPts val="1200"/>
              </a:spcAft>
            </a:pPr>
            <a:r>
              <a:rPr lang="en-US" dirty="0"/>
              <a:t>Get ready for this trip into the past and learn history from new perspectives! In this part you will discover a chosen episode in which the course was set for great changes.</a:t>
            </a:r>
          </a:p>
          <a:p>
            <a:pPr>
              <a:spcAft>
                <a:spcPts val="1200"/>
              </a:spcAft>
            </a:pPr>
            <a:r>
              <a:rPr lang="en-US" dirty="0"/>
              <a:t>First, </a:t>
            </a:r>
            <a:r>
              <a:rPr lang="en-US" dirty="0" err="1"/>
              <a:t>familiarise</a:t>
            </a:r>
            <a:r>
              <a:rPr lang="en-US" dirty="0"/>
              <a:t> yourself with the </a:t>
            </a:r>
            <a:r>
              <a:rPr lang="en-US" b="1" dirty="0"/>
              <a:t>historical background of the episode</a:t>
            </a:r>
            <a:r>
              <a:rPr lang="en-US" dirty="0"/>
              <a:t> (Step 1). There you can find out about the </a:t>
            </a:r>
            <a:r>
              <a:rPr lang="en-US" b="1" dirty="0"/>
              <a:t>living conditions of the people </a:t>
            </a:r>
            <a:r>
              <a:rPr lang="en-US" dirty="0"/>
              <a:t>who lived in the place where the episode happened at that time.</a:t>
            </a:r>
          </a:p>
          <a:p>
            <a:pPr>
              <a:spcAft>
                <a:spcPts val="1200"/>
              </a:spcAft>
            </a:pPr>
            <a:r>
              <a:rPr lang="en-US" dirty="0"/>
              <a:t>In the chapter </a:t>
            </a:r>
            <a:r>
              <a:rPr lang="en-US" i="1" dirty="0">
                <a:solidFill>
                  <a:srgbClr val="0170B3"/>
                </a:solidFill>
              </a:rPr>
              <a:t>"The Situation" </a:t>
            </a:r>
            <a:r>
              <a:rPr lang="en-US" dirty="0"/>
              <a:t>you will find a description of the </a:t>
            </a:r>
            <a:r>
              <a:rPr lang="en-US" b="1" dirty="0"/>
              <a:t>challenge the people faced.</a:t>
            </a:r>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And now you can already take action: </a:t>
            </a:r>
          </a:p>
          <a:p>
            <a:pPr lvl="1" algn="just">
              <a:lnSpc>
                <a:spcPct val="130000"/>
              </a:lnSpc>
              <a:buClr>
                <a:srgbClr val="1A7EBA"/>
              </a:buClr>
              <a:buFont typeface="Courier New" panose="02070309020205020404" pitchFamily="49" charset="0"/>
              <a:buChar char="o"/>
              <a:tabLst>
                <a:tab pos="4380865" algn="l"/>
                <a:tab pos="4830445" algn="l"/>
              </a:tabLst>
            </a:pPr>
            <a:r>
              <a:rPr lang="en-GB" dirty="0">
                <a:effectLst/>
                <a:latin typeface="Calibri" panose="020F0502020204030204" pitchFamily="34" charset="0"/>
                <a:ea typeface="MyriadPro-Regular"/>
                <a:cs typeface="Arial" panose="020B0604020202020204" pitchFamily="34" charset="0"/>
              </a:rPr>
              <a:t>In the chapter </a:t>
            </a:r>
            <a:r>
              <a:rPr lang="en-GB" i="1" dirty="0">
                <a:solidFill>
                  <a:srgbClr val="0170B3"/>
                </a:solidFill>
                <a:effectLst/>
                <a:latin typeface="Calibri" panose="020F0502020204030204" pitchFamily="34" charset="0"/>
                <a:ea typeface="MyriadPro-Regular"/>
                <a:cs typeface="Arial" panose="020B0604020202020204" pitchFamily="34" charset="0"/>
              </a:rPr>
              <a:t>"The people involved“</a:t>
            </a:r>
            <a:r>
              <a:rPr lang="en-GB" dirty="0">
                <a:effectLst/>
                <a:latin typeface="Calibri" panose="020F0502020204030204" pitchFamily="34" charset="0"/>
                <a:ea typeface="MyriadPro-Regular"/>
                <a:cs typeface="Arial" panose="020B0604020202020204" pitchFamily="34" charset="0"/>
              </a:rPr>
              <a:t>, different people who were at the place of the event at that time </a:t>
            </a:r>
            <a:r>
              <a:rPr lang="en-GB" b="1" dirty="0">
                <a:effectLst/>
                <a:latin typeface="Calibri" panose="020F0502020204030204" pitchFamily="34" charset="0"/>
                <a:ea typeface="MyriadPro-Regular"/>
                <a:cs typeface="Arial" panose="020B0604020202020204" pitchFamily="34" charset="0"/>
              </a:rPr>
              <a:t>tell you about the situation </a:t>
            </a:r>
            <a:r>
              <a:rPr lang="en-GB" dirty="0">
                <a:effectLst/>
                <a:latin typeface="Calibri" panose="020F0502020204030204" pitchFamily="34" charset="0"/>
                <a:ea typeface="MyriadPro-Regular"/>
                <a:cs typeface="Arial" panose="020B0604020202020204" pitchFamily="34" charset="0"/>
              </a:rPr>
              <a:t>from their point of view.</a:t>
            </a:r>
          </a:p>
          <a:p>
            <a:pPr algn="just">
              <a:lnSpc>
                <a:spcPct val="130000"/>
              </a:lnSpc>
              <a:tabLst>
                <a:tab pos="4380865" algn="l"/>
                <a:tab pos="4830445" algn="l"/>
              </a:tabLst>
            </a:pPr>
            <a:r>
              <a:rPr lang="en-GB" sz="2400" b="1" dirty="0">
                <a:effectLst/>
                <a:latin typeface="Calibri" panose="020F0502020204030204" pitchFamily="34" charset="0"/>
                <a:ea typeface="MyriadPro-Regular"/>
                <a:cs typeface="Arial" panose="020B0604020202020204" pitchFamily="34" charset="0"/>
              </a:rPr>
              <a:t>Choose one </a:t>
            </a:r>
            <a:r>
              <a:rPr lang="en-US" sz="2400" b="1" dirty="0">
                <a:effectLst/>
                <a:latin typeface="Calibri" panose="020F0502020204030204" pitchFamily="34" charset="0"/>
                <a:ea typeface="MyriadPro-Regular"/>
                <a:cs typeface="Arial" panose="020B0604020202020204" pitchFamily="34" charset="0"/>
              </a:rPr>
              <a:t>among these persons from your historical experience.</a:t>
            </a:r>
            <a:endParaRPr lang="en-GB" sz="2400" b="1"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6875</TotalTime>
  <Words>7116</Words>
  <Application>Microsoft Office PowerPoint</Application>
  <PresentationFormat>Ευρεία οθόνη</PresentationFormat>
  <Paragraphs>258</Paragraphs>
  <Slides>35</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35</vt:i4>
      </vt:variant>
    </vt:vector>
  </HeadingPairs>
  <TitlesOfParts>
    <vt:vector size="42" baseType="lpstr">
      <vt:lpstr>Arial</vt:lpstr>
      <vt:lpstr>Calibri</vt:lpstr>
      <vt:lpstr>Calibri Light</vt:lpstr>
      <vt:lpstr>Courier New</vt:lpstr>
      <vt:lpstr>Open Sans</vt:lpstr>
      <vt:lpstr>Wingdings</vt:lpstr>
      <vt:lpstr>Θέμα του Office</vt:lpstr>
      <vt:lpstr>Let's learn from history ...  Episode 4</vt:lpstr>
      <vt:lpstr>Declaration on Copyright </vt:lpstr>
      <vt:lpstr>Partners</vt:lpstr>
      <vt:lpstr>Παρουσίαση του PowerPoint</vt:lpstr>
      <vt:lpstr>Welcome! </vt:lpstr>
      <vt:lpstr>Milestones in the history of mankind   (1)</vt:lpstr>
      <vt:lpstr>Milestones in the history of mankind   (2)</vt:lpstr>
      <vt:lpstr>How to use this booklet   (1)</vt:lpstr>
      <vt:lpstr>How to use this booklet   (2)</vt:lpstr>
      <vt:lpstr>Παρουσίαση του PowerPoint</vt:lpstr>
      <vt:lpstr>Step 1: Get familiar with the situation</vt:lpstr>
      <vt:lpstr>The Situation</vt:lpstr>
      <vt:lpstr>The Situation (cont.)</vt:lpstr>
      <vt:lpstr>The Situation (cont.)</vt:lpstr>
      <vt:lpstr>Step 2: Choose a person in whose footsteps you want to step</vt:lpstr>
      <vt:lpstr>The involved Persons</vt:lpstr>
      <vt:lpstr>Choose one of these four persons </vt:lpstr>
      <vt:lpstr>Person 1: Edmond Albius</vt:lpstr>
      <vt:lpstr>Person 2: Ferréol Bellier Beaumont</vt:lpstr>
      <vt:lpstr>Person 3: Eugène Volcy Focard </vt:lpstr>
      <vt:lpstr>Person 4: Jean-Michel Claude Richard</vt:lpstr>
      <vt:lpstr>How history goes on   (1)</vt:lpstr>
      <vt:lpstr>How history goes on    (2)</vt:lpstr>
      <vt:lpstr>How history goes on    (3)</vt:lpstr>
      <vt:lpstr>Step 3: Instant History – Be the person</vt:lpstr>
      <vt:lpstr>Step 4: How are you?</vt:lpstr>
      <vt:lpstr>Step 5: What would you do now?</vt:lpstr>
      <vt:lpstr>Step 6: Stopover!</vt:lpstr>
      <vt:lpstr>Step 7: Now you have the choice</vt:lpstr>
      <vt:lpstr>How the story continues</vt:lpstr>
      <vt:lpstr>How the story continues</vt:lpstr>
      <vt:lpstr>Learning from history</vt:lpstr>
      <vt:lpstr>Learning from history</vt:lpstr>
      <vt:lpstr>References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495</cp:revision>
  <dcterms:created xsi:type="dcterms:W3CDTF">2021-09-21T19:32:53Z</dcterms:created>
  <dcterms:modified xsi:type="dcterms:W3CDTF">2022-11-14T12:19:08Z</dcterms:modified>
</cp:coreProperties>
</file>